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647" autoAdjust="0"/>
  </p:normalViewPr>
  <p:slideViewPr>
    <p:cSldViewPr snapToGrid="0">
      <p:cViewPr varScale="1">
        <p:scale>
          <a:sx n="73" d="100"/>
          <a:sy n="73" d="100"/>
        </p:scale>
        <p:origin x="72" y="7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ACDFF-9742-4BA0-93CC-10154D2DF21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4B933-7C18-40E2-9BAB-FE487948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2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Physical – Recognizing the need for physical activity, healthy foods, and sleep.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Emotional – Coping effectively with life and creating satisfying relationships.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Environmental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—Good health by occupying pleasant, stimulating environments that support well-being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Financial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—Satisfaction with current and future financial situations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Intellectual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—Recognizing creative abilities and finding ways to expand knowledge and skills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Occupational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—Personal satisfaction and enrichment from one’s work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—Developing a sense of connection, belonging, and a well-developed support system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Spiritual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—Expanding a sense of purpose and meaning in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B933-7C18-40E2-9BAB-FE48794896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3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51B-92AD-4A78-9473-544293DCDD05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3DFE-9367-4D55-86B8-E07895A7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3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51B-92AD-4A78-9473-544293DCDD05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3DFE-9367-4D55-86B8-E07895A7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9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51B-92AD-4A78-9473-544293DCDD05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3DFE-9367-4D55-86B8-E07895A7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7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51B-92AD-4A78-9473-544293DCDD05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3DFE-9367-4D55-86B8-E07895A7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5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51B-92AD-4A78-9473-544293DCDD05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3DFE-9367-4D55-86B8-E07895A7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8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51B-92AD-4A78-9473-544293DCDD05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3DFE-9367-4D55-86B8-E07895A7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36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51B-92AD-4A78-9473-544293DCDD05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3DFE-9367-4D55-86B8-E07895A7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1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51B-92AD-4A78-9473-544293DCDD05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3DFE-9367-4D55-86B8-E07895A7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51B-92AD-4A78-9473-544293DCDD05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3DFE-9367-4D55-86B8-E07895A7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7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51B-92AD-4A78-9473-544293DCDD05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3DFE-9367-4D55-86B8-E07895A7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51B-92AD-4A78-9473-544293DCDD05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3DFE-9367-4D55-86B8-E07895A7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7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FE51B-92AD-4A78-9473-544293DCDD05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23DFE-9367-4D55-86B8-E07895A7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9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54603"/>
            <a:ext cx="9144000" cy="3169328"/>
          </a:xfrm>
        </p:spPr>
        <p:txBody>
          <a:bodyPr>
            <a:normAutofit/>
          </a:bodyPr>
          <a:lstStyle/>
          <a:p>
            <a:r>
              <a:rPr lang="en-US" sz="5000" dirty="0"/>
              <a:t>Module 12: Implementing the Plan – The Treatment Phase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50058"/>
            <a:ext cx="8907262" cy="907742"/>
          </a:xfrm>
        </p:spPr>
        <p:txBody>
          <a:bodyPr>
            <a:normAutofit/>
          </a:bodyPr>
          <a:lstStyle/>
          <a:p>
            <a:r>
              <a:rPr lang="en-US" sz="3200" dirty="0"/>
              <a:t>Part IV. Developing a Behavior Modification Plan</a:t>
            </a:r>
          </a:p>
        </p:txBody>
      </p:sp>
    </p:spTree>
    <p:extLst>
      <p:ext uri="{BB962C8B-B14F-4D97-AF65-F5344CB8AC3E}">
        <p14:creationId xmlns:p14="http://schemas.microsoft.com/office/powerpoint/2010/main" val="3537850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Records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 already have your plan designed.</a:t>
            </a:r>
          </a:p>
          <a:p>
            <a:endParaRPr lang="en-US" sz="3600" dirty="0"/>
          </a:p>
          <a:p>
            <a:r>
              <a:rPr lang="en-US" sz="3600" dirty="0"/>
              <a:t>Implement it and be sure to record on your ABC charts and journal.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3917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8633" y="2493728"/>
            <a:ext cx="2834390" cy="1325563"/>
          </a:xfrm>
        </p:spPr>
        <p:txBody>
          <a:bodyPr/>
          <a:lstStyle/>
          <a:p>
            <a:pPr algn="ctr"/>
            <a:r>
              <a:rPr lang="en-US" b="1" dirty="0"/>
              <a:t>ABC Chart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221" y="149902"/>
            <a:ext cx="9280542" cy="6507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142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8632" y="2928443"/>
            <a:ext cx="1934980" cy="1325563"/>
          </a:xfrm>
        </p:spPr>
        <p:txBody>
          <a:bodyPr/>
          <a:lstStyle/>
          <a:p>
            <a:r>
              <a:rPr lang="en-US" dirty="0"/>
              <a:t>Journal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953" y="1139252"/>
            <a:ext cx="10130118" cy="520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762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Module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Armed with your approved behavior modification plan by your course instructor, its time to bring about positive change. </a:t>
            </a:r>
          </a:p>
          <a:p>
            <a:endParaRPr lang="en-US" dirty="0"/>
          </a:p>
          <a:p>
            <a:r>
              <a:rPr lang="en-US" dirty="0"/>
              <a:t>We will go over how to get started and what to do during your treatment phase.</a:t>
            </a:r>
          </a:p>
        </p:txBody>
      </p:sp>
    </p:spTree>
    <p:extLst>
      <p:ext uri="{BB962C8B-B14F-4D97-AF65-F5344CB8AC3E}">
        <p14:creationId xmlns:p14="http://schemas.microsoft.com/office/powerpoint/2010/main" val="2850365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Module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12.1. The Treatment Phase </a:t>
            </a:r>
          </a:p>
          <a:p>
            <a:r>
              <a:rPr lang="en-US" dirty="0"/>
              <a:t>12.2. Record Keeping</a:t>
            </a:r>
          </a:p>
        </p:txBody>
      </p:sp>
    </p:spTree>
    <p:extLst>
      <p:ext uri="{BB962C8B-B14F-4D97-AF65-F5344CB8AC3E}">
        <p14:creationId xmlns:p14="http://schemas.microsoft.com/office/powerpoint/2010/main" val="330307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Module 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the treatment phase of your behavior modification plan.</a:t>
            </a:r>
          </a:p>
          <a:p>
            <a:r>
              <a:rPr lang="en-US" dirty="0"/>
              <a:t>Explain the importance of wellness and the 8 dimensions.</a:t>
            </a:r>
          </a:p>
          <a:p>
            <a:r>
              <a:rPr lang="en-US" dirty="0"/>
              <a:t>Implement your plan.</a:t>
            </a:r>
          </a:p>
          <a:p>
            <a:r>
              <a:rPr lang="en-US" dirty="0"/>
              <a:t>Use the ABC chart and journal for record keeping.</a:t>
            </a:r>
          </a:p>
        </p:txBody>
      </p:sp>
    </p:spTree>
    <p:extLst>
      <p:ext uri="{BB962C8B-B14F-4D97-AF65-F5344CB8AC3E}">
        <p14:creationId xmlns:p14="http://schemas.microsoft.com/office/powerpoint/2010/main" val="120762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12.1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Treatment Phase</a:t>
            </a:r>
          </a:p>
        </p:txBody>
      </p:sp>
    </p:spTree>
    <p:extLst>
      <p:ext uri="{BB962C8B-B14F-4D97-AF65-F5344CB8AC3E}">
        <p14:creationId xmlns:p14="http://schemas.microsoft.com/office/powerpoint/2010/main" val="448479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Phase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treatment phase is when you employ all antecedent, behavior, and consequence-focused strategies. </a:t>
            </a:r>
          </a:p>
          <a:p>
            <a:endParaRPr lang="en-US" dirty="0"/>
          </a:p>
          <a:p>
            <a:r>
              <a:rPr lang="en-US" dirty="0"/>
              <a:t>Treatment Phase as IV</a:t>
            </a:r>
          </a:p>
          <a:p>
            <a:endParaRPr lang="en-US" dirty="0"/>
          </a:p>
          <a:p>
            <a:r>
              <a:rPr lang="en-US" dirty="0"/>
              <a:t>How long does it last?</a:t>
            </a:r>
          </a:p>
          <a:p>
            <a:endParaRPr lang="en-US" dirty="0"/>
          </a:p>
          <a:p>
            <a:r>
              <a:rPr lang="en-US" dirty="0"/>
              <a:t>Do you need to stop though?</a:t>
            </a:r>
          </a:p>
        </p:txBody>
      </p:sp>
    </p:spTree>
    <p:extLst>
      <p:ext uri="{BB962C8B-B14F-4D97-AF65-F5344CB8AC3E}">
        <p14:creationId xmlns:p14="http://schemas.microsoft.com/office/powerpoint/2010/main" val="210404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Wellness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 </a:t>
            </a:r>
          </a:p>
          <a:p>
            <a:r>
              <a:rPr lang="en-US" dirty="0"/>
              <a:t>Emotional </a:t>
            </a:r>
          </a:p>
          <a:p>
            <a:r>
              <a:rPr lang="en-US" dirty="0"/>
              <a:t>Environmental</a:t>
            </a:r>
          </a:p>
          <a:p>
            <a:r>
              <a:rPr lang="en-US" dirty="0"/>
              <a:t>Financial</a:t>
            </a:r>
          </a:p>
          <a:p>
            <a:r>
              <a:rPr lang="en-US" dirty="0"/>
              <a:t>Intellectual</a:t>
            </a:r>
          </a:p>
          <a:p>
            <a:r>
              <a:rPr lang="en-US" dirty="0"/>
              <a:t>Occupational</a:t>
            </a:r>
          </a:p>
          <a:p>
            <a:r>
              <a:rPr lang="en-US" dirty="0"/>
              <a:t>Social</a:t>
            </a:r>
          </a:p>
          <a:p>
            <a:r>
              <a:rPr lang="en-US" dirty="0"/>
              <a:t>Spiritual</a:t>
            </a:r>
          </a:p>
        </p:txBody>
      </p:sp>
    </p:spTree>
    <p:extLst>
      <p:ext uri="{BB962C8B-B14F-4D97-AF65-F5344CB8AC3E}">
        <p14:creationId xmlns:p14="http://schemas.microsoft.com/office/powerpoint/2010/main" val="103908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822" y="135853"/>
            <a:ext cx="8249664" cy="6602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758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12.2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Record Keeping</a:t>
            </a:r>
          </a:p>
        </p:txBody>
      </p:sp>
    </p:spTree>
    <p:extLst>
      <p:ext uri="{BB962C8B-B14F-4D97-AF65-F5344CB8AC3E}">
        <p14:creationId xmlns:p14="http://schemas.microsoft.com/office/powerpoint/2010/main" val="1242139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285</Words>
  <Application>Microsoft Office PowerPoint</Application>
  <PresentationFormat>Widescreen</PresentationFormat>
  <Paragraphs>58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Module 12: Implementing the Plan – The Treatment Phase</vt:lpstr>
      <vt:lpstr>Module Overview</vt:lpstr>
      <vt:lpstr>Module Outline</vt:lpstr>
      <vt:lpstr>Module Learning Outcomes</vt:lpstr>
      <vt:lpstr>Section 12.1</vt:lpstr>
      <vt:lpstr>Treatment Phase</vt:lpstr>
      <vt:lpstr>Dimensions of Wellness</vt:lpstr>
      <vt:lpstr>PowerPoint Presentation</vt:lpstr>
      <vt:lpstr>Section 12.2</vt:lpstr>
      <vt:lpstr>Keep Records</vt:lpstr>
      <vt:lpstr>ABC Chart</vt:lpstr>
      <vt:lpstr>Journal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Basics of Behavior Modification</dc:title>
  <dc:creator>Lee Daffin</dc:creator>
  <cp:lastModifiedBy>Author 2</cp:lastModifiedBy>
  <cp:revision>32</cp:revision>
  <dcterms:created xsi:type="dcterms:W3CDTF">2017-05-12T13:12:09Z</dcterms:created>
  <dcterms:modified xsi:type="dcterms:W3CDTF">2021-08-23T17:43:17Z</dcterms:modified>
</cp:coreProperties>
</file>