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32"/>
  </p:notesMasterIdLst>
  <p:sldIdLst>
    <p:sldId id="256" r:id="rId2"/>
    <p:sldId id="267" r:id="rId3"/>
    <p:sldId id="287" r:id="rId4"/>
    <p:sldId id="257" r:id="rId5"/>
    <p:sldId id="259" r:id="rId6"/>
    <p:sldId id="270" r:id="rId7"/>
    <p:sldId id="280" r:id="rId8"/>
    <p:sldId id="262" r:id="rId9"/>
    <p:sldId id="286" r:id="rId10"/>
    <p:sldId id="281" r:id="rId11"/>
    <p:sldId id="282" r:id="rId12"/>
    <p:sldId id="268" r:id="rId13"/>
    <p:sldId id="277" r:id="rId14"/>
    <p:sldId id="288" r:id="rId15"/>
    <p:sldId id="271" r:id="rId16"/>
    <p:sldId id="272" r:id="rId17"/>
    <p:sldId id="276" r:id="rId18"/>
    <p:sldId id="289" r:id="rId19"/>
    <p:sldId id="278" r:id="rId20"/>
    <p:sldId id="279" r:id="rId21"/>
    <p:sldId id="275" r:id="rId22"/>
    <p:sldId id="290" r:id="rId23"/>
    <p:sldId id="283" r:id="rId24"/>
    <p:sldId id="285" r:id="rId25"/>
    <p:sldId id="273" r:id="rId26"/>
    <p:sldId id="291" r:id="rId27"/>
    <p:sldId id="260" r:id="rId28"/>
    <p:sldId id="263" r:id="rId29"/>
    <p:sldId id="265" r:id="rId30"/>
    <p:sldId id="27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1688" autoAdjust="0"/>
  </p:normalViewPr>
  <p:slideViewPr>
    <p:cSldViewPr snapToGrid="0">
      <p:cViewPr varScale="1">
        <p:scale>
          <a:sx n="80" d="100"/>
          <a:sy n="80" d="100"/>
        </p:scale>
        <p:origin x="744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A8C58-0EBB-4640-9D4C-E47C72101A7E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57292FB-343C-450A-A7CE-1D6BF688F8F8}">
      <dgm:prSet/>
      <dgm:spPr/>
      <dgm:t>
        <a:bodyPr/>
        <a:lstStyle/>
        <a:p>
          <a:r>
            <a:rPr lang="en-US"/>
            <a:t>Describe</a:t>
          </a:r>
        </a:p>
      </dgm:t>
    </dgm:pt>
    <dgm:pt modelId="{E0D8C080-D5FA-4EDF-8305-78390DA72561}" type="parTrans" cxnId="{C7950127-832C-4A53-B449-AEBCD7F330BB}">
      <dgm:prSet/>
      <dgm:spPr/>
      <dgm:t>
        <a:bodyPr/>
        <a:lstStyle/>
        <a:p>
          <a:endParaRPr lang="en-US"/>
        </a:p>
      </dgm:t>
    </dgm:pt>
    <dgm:pt modelId="{CBD21F5D-5AB8-45FC-B916-C2F9275E7F7E}" type="sibTrans" cxnId="{C7950127-832C-4A53-B449-AEBCD7F330BB}">
      <dgm:prSet/>
      <dgm:spPr/>
      <dgm:t>
        <a:bodyPr/>
        <a:lstStyle/>
        <a:p>
          <a:endParaRPr lang="en-US"/>
        </a:p>
      </dgm:t>
    </dgm:pt>
    <dgm:pt modelId="{90738EF1-6922-4D6F-B1FF-AE0729556EC2}">
      <dgm:prSet/>
      <dgm:spPr/>
      <dgm:t>
        <a:bodyPr/>
        <a:lstStyle/>
        <a:p>
          <a:r>
            <a:rPr lang="en-US"/>
            <a:t>Describe how obsessive-compulsive disorders present. </a:t>
          </a:r>
        </a:p>
      </dgm:t>
    </dgm:pt>
    <dgm:pt modelId="{F8FB581E-0569-4F23-9396-BDA84263CF7F}" type="parTrans" cxnId="{AFF90CAC-A4CE-425A-944B-1C267C5BBDDD}">
      <dgm:prSet/>
      <dgm:spPr/>
      <dgm:t>
        <a:bodyPr/>
        <a:lstStyle/>
        <a:p>
          <a:endParaRPr lang="en-US"/>
        </a:p>
      </dgm:t>
    </dgm:pt>
    <dgm:pt modelId="{2BD39731-D338-4B4F-82A4-F8F798BB03B1}" type="sibTrans" cxnId="{AFF90CAC-A4CE-425A-944B-1C267C5BBDDD}">
      <dgm:prSet/>
      <dgm:spPr/>
      <dgm:t>
        <a:bodyPr/>
        <a:lstStyle/>
        <a:p>
          <a:endParaRPr lang="en-US"/>
        </a:p>
      </dgm:t>
    </dgm:pt>
    <dgm:pt modelId="{615F701B-F098-415D-91C8-9C444988D3A8}">
      <dgm:prSet/>
      <dgm:spPr/>
      <dgm:t>
        <a:bodyPr/>
        <a:lstStyle/>
        <a:p>
          <a:r>
            <a:rPr lang="en-US"/>
            <a:t>Describe</a:t>
          </a:r>
        </a:p>
      </dgm:t>
    </dgm:pt>
    <dgm:pt modelId="{E39458BE-9C53-468F-ACB1-D270DBA17A8B}" type="parTrans" cxnId="{04B32F13-F4AC-4CA8-91DF-DB3F6F9F3DAA}">
      <dgm:prSet/>
      <dgm:spPr/>
      <dgm:t>
        <a:bodyPr/>
        <a:lstStyle/>
        <a:p>
          <a:endParaRPr lang="en-US"/>
        </a:p>
      </dgm:t>
    </dgm:pt>
    <dgm:pt modelId="{6676268F-17A3-427E-A04A-5E575B05B68E}" type="sibTrans" cxnId="{04B32F13-F4AC-4CA8-91DF-DB3F6F9F3DAA}">
      <dgm:prSet/>
      <dgm:spPr/>
      <dgm:t>
        <a:bodyPr/>
        <a:lstStyle/>
        <a:p>
          <a:endParaRPr lang="en-US"/>
        </a:p>
      </dgm:t>
    </dgm:pt>
    <dgm:pt modelId="{4609D970-03B9-4743-A6FF-3C5B44618157}">
      <dgm:prSet/>
      <dgm:spPr/>
      <dgm:t>
        <a:bodyPr/>
        <a:lstStyle/>
        <a:p>
          <a:r>
            <a:rPr lang="en-US"/>
            <a:t>Describe the epidemiology of obsessive-compulsive disorders. </a:t>
          </a:r>
        </a:p>
      </dgm:t>
    </dgm:pt>
    <dgm:pt modelId="{CF5FC011-AEA7-446A-A267-A3463799A9FA}" type="parTrans" cxnId="{BE248744-1716-42C0-B572-EB2CB3F730D4}">
      <dgm:prSet/>
      <dgm:spPr/>
      <dgm:t>
        <a:bodyPr/>
        <a:lstStyle/>
        <a:p>
          <a:endParaRPr lang="en-US"/>
        </a:p>
      </dgm:t>
    </dgm:pt>
    <dgm:pt modelId="{628F2690-24D6-4872-999E-4DB6FDB3B39B}" type="sibTrans" cxnId="{BE248744-1716-42C0-B572-EB2CB3F730D4}">
      <dgm:prSet/>
      <dgm:spPr/>
      <dgm:t>
        <a:bodyPr/>
        <a:lstStyle/>
        <a:p>
          <a:endParaRPr lang="en-US"/>
        </a:p>
      </dgm:t>
    </dgm:pt>
    <dgm:pt modelId="{EE9E8D9D-B6D4-499B-9DDA-59F3362DBF71}">
      <dgm:prSet/>
      <dgm:spPr/>
      <dgm:t>
        <a:bodyPr/>
        <a:lstStyle/>
        <a:p>
          <a:r>
            <a:rPr lang="en-US"/>
            <a:t>Describe</a:t>
          </a:r>
        </a:p>
      </dgm:t>
    </dgm:pt>
    <dgm:pt modelId="{4F3DE7BA-10FF-4D09-9185-E441DD6457D8}" type="parTrans" cxnId="{A03B7A20-73E5-4F7E-87A1-A0D4E637DF3E}">
      <dgm:prSet/>
      <dgm:spPr/>
      <dgm:t>
        <a:bodyPr/>
        <a:lstStyle/>
        <a:p>
          <a:endParaRPr lang="en-US"/>
        </a:p>
      </dgm:t>
    </dgm:pt>
    <dgm:pt modelId="{18D4E97B-AFDA-4A36-9DEB-57785AD0891C}" type="sibTrans" cxnId="{A03B7A20-73E5-4F7E-87A1-A0D4E637DF3E}">
      <dgm:prSet/>
      <dgm:spPr/>
      <dgm:t>
        <a:bodyPr/>
        <a:lstStyle/>
        <a:p>
          <a:endParaRPr lang="en-US"/>
        </a:p>
      </dgm:t>
    </dgm:pt>
    <dgm:pt modelId="{372F4E91-5289-4EFB-A656-2A37B2DE72A7}">
      <dgm:prSet/>
      <dgm:spPr/>
      <dgm:t>
        <a:bodyPr/>
        <a:lstStyle/>
        <a:p>
          <a:r>
            <a:rPr lang="en-US"/>
            <a:t>Describe comorbidity in relation to obsessive-compulsive disorders. </a:t>
          </a:r>
        </a:p>
      </dgm:t>
    </dgm:pt>
    <dgm:pt modelId="{39D5B1CE-7C2C-4EE0-AA73-9392B482783E}" type="parTrans" cxnId="{041B53FC-6996-4C3E-BF85-DF576C9144BB}">
      <dgm:prSet/>
      <dgm:spPr/>
      <dgm:t>
        <a:bodyPr/>
        <a:lstStyle/>
        <a:p>
          <a:endParaRPr lang="en-US"/>
        </a:p>
      </dgm:t>
    </dgm:pt>
    <dgm:pt modelId="{DE7CD383-ED94-49C0-960C-C38CA98F283D}" type="sibTrans" cxnId="{041B53FC-6996-4C3E-BF85-DF576C9144BB}">
      <dgm:prSet/>
      <dgm:spPr/>
      <dgm:t>
        <a:bodyPr/>
        <a:lstStyle/>
        <a:p>
          <a:endParaRPr lang="en-US"/>
        </a:p>
      </dgm:t>
    </dgm:pt>
    <dgm:pt modelId="{6FA140BA-7BAD-4BE7-89C9-ED6E15891CCC}">
      <dgm:prSet/>
      <dgm:spPr/>
      <dgm:t>
        <a:bodyPr/>
        <a:lstStyle/>
        <a:p>
          <a:r>
            <a:rPr lang="en-US"/>
            <a:t>Describe</a:t>
          </a:r>
        </a:p>
      </dgm:t>
    </dgm:pt>
    <dgm:pt modelId="{C21BA373-B028-42A3-B5CB-D66F4432C14E}" type="parTrans" cxnId="{52D73C35-75D3-461E-A964-78CCF9FBDA4D}">
      <dgm:prSet/>
      <dgm:spPr/>
      <dgm:t>
        <a:bodyPr/>
        <a:lstStyle/>
        <a:p>
          <a:endParaRPr lang="en-US"/>
        </a:p>
      </dgm:t>
    </dgm:pt>
    <dgm:pt modelId="{E2E61F78-931C-45F4-9117-98FCE5E004ED}" type="sibTrans" cxnId="{52D73C35-75D3-461E-A964-78CCF9FBDA4D}">
      <dgm:prSet/>
      <dgm:spPr/>
      <dgm:t>
        <a:bodyPr/>
        <a:lstStyle/>
        <a:p>
          <a:endParaRPr lang="en-US"/>
        </a:p>
      </dgm:t>
    </dgm:pt>
    <dgm:pt modelId="{4F774988-25A2-4312-A2EA-3516D8499FCC}">
      <dgm:prSet/>
      <dgm:spPr/>
      <dgm:t>
        <a:bodyPr/>
        <a:lstStyle/>
        <a:p>
          <a:r>
            <a:rPr lang="en-US"/>
            <a:t>Describe the etiology of obsessive-compulsive disorders. </a:t>
          </a:r>
        </a:p>
      </dgm:t>
    </dgm:pt>
    <dgm:pt modelId="{7A99212B-5870-4FB4-A0B9-A027D2399E14}" type="parTrans" cxnId="{4D45398B-A21B-4CF9-BF9D-0093BCE5F2F5}">
      <dgm:prSet/>
      <dgm:spPr/>
      <dgm:t>
        <a:bodyPr/>
        <a:lstStyle/>
        <a:p>
          <a:endParaRPr lang="en-US"/>
        </a:p>
      </dgm:t>
    </dgm:pt>
    <dgm:pt modelId="{B69EE64A-1679-40AD-804A-784C66085F43}" type="sibTrans" cxnId="{4D45398B-A21B-4CF9-BF9D-0093BCE5F2F5}">
      <dgm:prSet/>
      <dgm:spPr/>
      <dgm:t>
        <a:bodyPr/>
        <a:lstStyle/>
        <a:p>
          <a:endParaRPr lang="en-US"/>
        </a:p>
      </dgm:t>
    </dgm:pt>
    <dgm:pt modelId="{081C24A9-9410-4442-A6CB-D5B2AA2D92AF}">
      <dgm:prSet/>
      <dgm:spPr/>
      <dgm:t>
        <a:bodyPr/>
        <a:lstStyle/>
        <a:p>
          <a:r>
            <a:rPr lang="en-US"/>
            <a:t>Describe</a:t>
          </a:r>
        </a:p>
      </dgm:t>
    </dgm:pt>
    <dgm:pt modelId="{314AB99C-3E63-42B1-8116-A5485BD0D8DF}" type="parTrans" cxnId="{EF3C0A1A-ED3C-48EC-B285-CA4AF44137DB}">
      <dgm:prSet/>
      <dgm:spPr/>
      <dgm:t>
        <a:bodyPr/>
        <a:lstStyle/>
        <a:p>
          <a:endParaRPr lang="en-US"/>
        </a:p>
      </dgm:t>
    </dgm:pt>
    <dgm:pt modelId="{955D078D-9F6E-4BC6-BD3F-2668014976F6}" type="sibTrans" cxnId="{EF3C0A1A-ED3C-48EC-B285-CA4AF44137DB}">
      <dgm:prSet/>
      <dgm:spPr/>
      <dgm:t>
        <a:bodyPr/>
        <a:lstStyle/>
        <a:p>
          <a:endParaRPr lang="en-US"/>
        </a:p>
      </dgm:t>
    </dgm:pt>
    <dgm:pt modelId="{5BA88819-05C2-46AC-B1DD-244C89E8B3BF}">
      <dgm:prSet/>
      <dgm:spPr/>
      <dgm:t>
        <a:bodyPr/>
        <a:lstStyle/>
        <a:p>
          <a:r>
            <a:rPr lang="en-US"/>
            <a:t>Describe treatment options for obsessive-compulsive disorders.</a:t>
          </a:r>
        </a:p>
      </dgm:t>
    </dgm:pt>
    <dgm:pt modelId="{6C8EFCC7-E496-4900-A3DF-F24CBBA30EB6}" type="parTrans" cxnId="{CD6941ED-AE3D-4D96-8B6F-6A751D3EA893}">
      <dgm:prSet/>
      <dgm:spPr/>
      <dgm:t>
        <a:bodyPr/>
        <a:lstStyle/>
        <a:p>
          <a:endParaRPr lang="en-US"/>
        </a:p>
      </dgm:t>
    </dgm:pt>
    <dgm:pt modelId="{70449833-2CFF-4958-AD8C-396B2841E3F4}" type="sibTrans" cxnId="{CD6941ED-AE3D-4D96-8B6F-6A751D3EA893}">
      <dgm:prSet/>
      <dgm:spPr/>
      <dgm:t>
        <a:bodyPr/>
        <a:lstStyle/>
        <a:p>
          <a:endParaRPr lang="en-US"/>
        </a:p>
      </dgm:t>
    </dgm:pt>
    <dgm:pt modelId="{1EF7477C-12F7-460C-8214-2AC8C8C1F4F3}" type="pres">
      <dgm:prSet presAssocID="{52FA8C58-0EBB-4640-9D4C-E47C72101A7E}" presName="Name0" presStyleCnt="0">
        <dgm:presLayoutVars>
          <dgm:dir/>
          <dgm:animLvl val="lvl"/>
          <dgm:resizeHandles val="exact"/>
        </dgm:presLayoutVars>
      </dgm:prSet>
      <dgm:spPr/>
    </dgm:pt>
    <dgm:pt modelId="{BF31DEB1-9AE7-4459-A7CE-2D0EDA6FFE97}" type="pres">
      <dgm:prSet presAssocID="{457292FB-343C-450A-A7CE-1D6BF688F8F8}" presName="linNode" presStyleCnt="0"/>
      <dgm:spPr/>
    </dgm:pt>
    <dgm:pt modelId="{D22A67CB-BFD5-440D-8985-F2B3E024E611}" type="pres">
      <dgm:prSet presAssocID="{457292FB-343C-450A-A7CE-1D6BF688F8F8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4A06283C-3DC8-4D9C-84D9-5266E648E89D}" type="pres">
      <dgm:prSet presAssocID="{457292FB-343C-450A-A7CE-1D6BF688F8F8}" presName="descendantText" presStyleLbl="alignAccFollowNode1" presStyleIdx="0" presStyleCnt="5">
        <dgm:presLayoutVars>
          <dgm:bulletEnabled/>
        </dgm:presLayoutVars>
      </dgm:prSet>
      <dgm:spPr/>
    </dgm:pt>
    <dgm:pt modelId="{E5D5A255-0AFB-4008-A151-6BBB55DDA7A0}" type="pres">
      <dgm:prSet presAssocID="{CBD21F5D-5AB8-45FC-B916-C2F9275E7F7E}" presName="sp" presStyleCnt="0"/>
      <dgm:spPr/>
    </dgm:pt>
    <dgm:pt modelId="{B2DAE3DA-2FEB-4DB2-B0A5-84D987CBA825}" type="pres">
      <dgm:prSet presAssocID="{615F701B-F098-415D-91C8-9C444988D3A8}" presName="linNode" presStyleCnt="0"/>
      <dgm:spPr/>
    </dgm:pt>
    <dgm:pt modelId="{5496086B-D4C5-4290-A78A-D11C9CC9F1DE}" type="pres">
      <dgm:prSet presAssocID="{615F701B-F098-415D-91C8-9C444988D3A8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1521CB76-E52E-4CB1-90DE-168185F9EDAA}" type="pres">
      <dgm:prSet presAssocID="{615F701B-F098-415D-91C8-9C444988D3A8}" presName="descendantText" presStyleLbl="alignAccFollowNode1" presStyleIdx="1" presStyleCnt="5">
        <dgm:presLayoutVars>
          <dgm:bulletEnabled/>
        </dgm:presLayoutVars>
      </dgm:prSet>
      <dgm:spPr/>
    </dgm:pt>
    <dgm:pt modelId="{2FB2C4E8-6C2B-4E21-8647-08B3BD62C625}" type="pres">
      <dgm:prSet presAssocID="{6676268F-17A3-427E-A04A-5E575B05B68E}" presName="sp" presStyleCnt="0"/>
      <dgm:spPr/>
    </dgm:pt>
    <dgm:pt modelId="{29F966C5-52E5-4DF0-9E38-969C807D9140}" type="pres">
      <dgm:prSet presAssocID="{EE9E8D9D-B6D4-499B-9DDA-59F3362DBF71}" presName="linNode" presStyleCnt="0"/>
      <dgm:spPr/>
    </dgm:pt>
    <dgm:pt modelId="{A9FEB996-8F93-479D-AEC8-892C74852404}" type="pres">
      <dgm:prSet presAssocID="{EE9E8D9D-B6D4-499B-9DDA-59F3362DBF71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75B5DE24-97EA-42C4-ABEA-C0C409E320C6}" type="pres">
      <dgm:prSet presAssocID="{EE9E8D9D-B6D4-499B-9DDA-59F3362DBF71}" presName="descendantText" presStyleLbl="alignAccFollowNode1" presStyleIdx="2" presStyleCnt="5">
        <dgm:presLayoutVars>
          <dgm:bulletEnabled/>
        </dgm:presLayoutVars>
      </dgm:prSet>
      <dgm:spPr/>
    </dgm:pt>
    <dgm:pt modelId="{C67B3BAF-9114-44B6-A8C8-F9A02E1A6A4B}" type="pres">
      <dgm:prSet presAssocID="{18D4E97B-AFDA-4A36-9DEB-57785AD0891C}" presName="sp" presStyleCnt="0"/>
      <dgm:spPr/>
    </dgm:pt>
    <dgm:pt modelId="{39B6CAF5-6778-4E44-83C5-0651A172E274}" type="pres">
      <dgm:prSet presAssocID="{6FA140BA-7BAD-4BE7-89C9-ED6E15891CCC}" presName="linNode" presStyleCnt="0"/>
      <dgm:spPr/>
    </dgm:pt>
    <dgm:pt modelId="{21D2BCDE-5708-42DD-9AA5-8A5CC138AF39}" type="pres">
      <dgm:prSet presAssocID="{6FA140BA-7BAD-4BE7-89C9-ED6E15891CCC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D711BB7B-6759-4172-8B52-BB89423FB355}" type="pres">
      <dgm:prSet presAssocID="{6FA140BA-7BAD-4BE7-89C9-ED6E15891CCC}" presName="descendantText" presStyleLbl="alignAccFollowNode1" presStyleIdx="3" presStyleCnt="5">
        <dgm:presLayoutVars>
          <dgm:bulletEnabled/>
        </dgm:presLayoutVars>
      </dgm:prSet>
      <dgm:spPr/>
    </dgm:pt>
    <dgm:pt modelId="{628BEF60-3010-4BB1-A596-1AB1DC2A105E}" type="pres">
      <dgm:prSet presAssocID="{E2E61F78-931C-45F4-9117-98FCE5E004ED}" presName="sp" presStyleCnt="0"/>
      <dgm:spPr/>
    </dgm:pt>
    <dgm:pt modelId="{C47318C6-EB81-4042-9296-D7C6E4C64CFF}" type="pres">
      <dgm:prSet presAssocID="{081C24A9-9410-4442-A6CB-D5B2AA2D92AF}" presName="linNode" presStyleCnt="0"/>
      <dgm:spPr/>
    </dgm:pt>
    <dgm:pt modelId="{D07FCC93-9615-4B88-BA72-A5220C6A83C9}" type="pres">
      <dgm:prSet presAssocID="{081C24A9-9410-4442-A6CB-D5B2AA2D92AF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FA669CDA-3711-44B7-A5EC-99E68CFB2F22}" type="pres">
      <dgm:prSet presAssocID="{081C24A9-9410-4442-A6CB-D5B2AA2D92AF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A8F74205-74F7-4B01-AC80-BE661C263317}" type="presOf" srcId="{EE9E8D9D-B6D4-499B-9DDA-59F3362DBF71}" destId="{A9FEB996-8F93-479D-AEC8-892C74852404}" srcOrd="0" destOrd="0" presId="urn:microsoft.com/office/officeart/2016/7/layout/VerticalSolidActionList"/>
    <dgm:cxn modelId="{04B32F13-F4AC-4CA8-91DF-DB3F6F9F3DAA}" srcId="{52FA8C58-0EBB-4640-9D4C-E47C72101A7E}" destId="{615F701B-F098-415D-91C8-9C444988D3A8}" srcOrd="1" destOrd="0" parTransId="{E39458BE-9C53-468F-ACB1-D270DBA17A8B}" sibTransId="{6676268F-17A3-427E-A04A-5E575B05B68E}"/>
    <dgm:cxn modelId="{AB13CD18-5C9A-443D-952D-10349D20C22B}" type="presOf" srcId="{457292FB-343C-450A-A7CE-1D6BF688F8F8}" destId="{D22A67CB-BFD5-440D-8985-F2B3E024E611}" srcOrd="0" destOrd="0" presId="urn:microsoft.com/office/officeart/2016/7/layout/VerticalSolidActionList"/>
    <dgm:cxn modelId="{EF3C0A1A-ED3C-48EC-B285-CA4AF44137DB}" srcId="{52FA8C58-0EBB-4640-9D4C-E47C72101A7E}" destId="{081C24A9-9410-4442-A6CB-D5B2AA2D92AF}" srcOrd="4" destOrd="0" parTransId="{314AB99C-3E63-42B1-8116-A5485BD0D8DF}" sibTransId="{955D078D-9F6E-4BC6-BD3F-2668014976F6}"/>
    <dgm:cxn modelId="{A03B7A20-73E5-4F7E-87A1-A0D4E637DF3E}" srcId="{52FA8C58-0EBB-4640-9D4C-E47C72101A7E}" destId="{EE9E8D9D-B6D4-499B-9DDA-59F3362DBF71}" srcOrd="2" destOrd="0" parTransId="{4F3DE7BA-10FF-4D09-9185-E441DD6457D8}" sibTransId="{18D4E97B-AFDA-4A36-9DEB-57785AD0891C}"/>
    <dgm:cxn modelId="{C7950127-832C-4A53-B449-AEBCD7F330BB}" srcId="{52FA8C58-0EBB-4640-9D4C-E47C72101A7E}" destId="{457292FB-343C-450A-A7CE-1D6BF688F8F8}" srcOrd="0" destOrd="0" parTransId="{E0D8C080-D5FA-4EDF-8305-78390DA72561}" sibTransId="{CBD21F5D-5AB8-45FC-B916-C2F9275E7F7E}"/>
    <dgm:cxn modelId="{52D73C35-75D3-461E-A964-78CCF9FBDA4D}" srcId="{52FA8C58-0EBB-4640-9D4C-E47C72101A7E}" destId="{6FA140BA-7BAD-4BE7-89C9-ED6E15891CCC}" srcOrd="3" destOrd="0" parTransId="{C21BA373-B028-42A3-B5CB-D66F4432C14E}" sibTransId="{E2E61F78-931C-45F4-9117-98FCE5E004ED}"/>
    <dgm:cxn modelId="{E412CC39-E0E9-403C-9052-59B98E52DDFE}" type="presOf" srcId="{5BA88819-05C2-46AC-B1DD-244C89E8B3BF}" destId="{FA669CDA-3711-44B7-A5EC-99E68CFB2F22}" srcOrd="0" destOrd="0" presId="urn:microsoft.com/office/officeart/2016/7/layout/VerticalSolidActionList"/>
    <dgm:cxn modelId="{37E5083C-82E1-446C-884C-677696B51245}" type="presOf" srcId="{52FA8C58-0EBB-4640-9D4C-E47C72101A7E}" destId="{1EF7477C-12F7-460C-8214-2AC8C8C1F4F3}" srcOrd="0" destOrd="0" presId="urn:microsoft.com/office/officeart/2016/7/layout/VerticalSolidActionList"/>
    <dgm:cxn modelId="{BE248744-1716-42C0-B572-EB2CB3F730D4}" srcId="{615F701B-F098-415D-91C8-9C444988D3A8}" destId="{4609D970-03B9-4743-A6FF-3C5B44618157}" srcOrd="0" destOrd="0" parTransId="{CF5FC011-AEA7-446A-A267-A3463799A9FA}" sibTransId="{628F2690-24D6-4872-999E-4DB6FDB3B39B}"/>
    <dgm:cxn modelId="{D5E43D73-AC03-4C92-AE8A-F26100E9A8E2}" type="presOf" srcId="{90738EF1-6922-4D6F-B1FF-AE0729556EC2}" destId="{4A06283C-3DC8-4D9C-84D9-5266E648E89D}" srcOrd="0" destOrd="0" presId="urn:microsoft.com/office/officeart/2016/7/layout/VerticalSolidActionList"/>
    <dgm:cxn modelId="{25D81C8A-E323-4942-BEEC-20AB666F6916}" type="presOf" srcId="{615F701B-F098-415D-91C8-9C444988D3A8}" destId="{5496086B-D4C5-4290-A78A-D11C9CC9F1DE}" srcOrd="0" destOrd="0" presId="urn:microsoft.com/office/officeart/2016/7/layout/VerticalSolidActionList"/>
    <dgm:cxn modelId="{4D45398B-A21B-4CF9-BF9D-0093BCE5F2F5}" srcId="{6FA140BA-7BAD-4BE7-89C9-ED6E15891CCC}" destId="{4F774988-25A2-4312-A2EA-3516D8499FCC}" srcOrd="0" destOrd="0" parTransId="{7A99212B-5870-4FB4-A0B9-A027D2399E14}" sibTransId="{B69EE64A-1679-40AD-804A-784C66085F43}"/>
    <dgm:cxn modelId="{159A4C94-1A45-40F3-B6DE-4BD36FA9E2EF}" type="presOf" srcId="{081C24A9-9410-4442-A6CB-D5B2AA2D92AF}" destId="{D07FCC93-9615-4B88-BA72-A5220C6A83C9}" srcOrd="0" destOrd="0" presId="urn:microsoft.com/office/officeart/2016/7/layout/VerticalSolidActionList"/>
    <dgm:cxn modelId="{1F2B549C-1FC2-4DE4-BC8E-98DF00BF1F33}" type="presOf" srcId="{372F4E91-5289-4EFB-A656-2A37B2DE72A7}" destId="{75B5DE24-97EA-42C4-ABEA-C0C409E320C6}" srcOrd="0" destOrd="0" presId="urn:microsoft.com/office/officeart/2016/7/layout/VerticalSolidActionList"/>
    <dgm:cxn modelId="{6A9B9FA8-B9F4-4E8D-84A4-202D26E6D64E}" type="presOf" srcId="{4F774988-25A2-4312-A2EA-3516D8499FCC}" destId="{D711BB7B-6759-4172-8B52-BB89423FB355}" srcOrd="0" destOrd="0" presId="urn:microsoft.com/office/officeart/2016/7/layout/VerticalSolidActionList"/>
    <dgm:cxn modelId="{AFF90CAC-A4CE-425A-944B-1C267C5BBDDD}" srcId="{457292FB-343C-450A-A7CE-1D6BF688F8F8}" destId="{90738EF1-6922-4D6F-B1FF-AE0729556EC2}" srcOrd="0" destOrd="0" parTransId="{F8FB581E-0569-4F23-9396-BDA84263CF7F}" sibTransId="{2BD39731-D338-4B4F-82A4-F8F798BB03B1}"/>
    <dgm:cxn modelId="{EEBA31C9-2421-40CF-83AC-F711BE108974}" type="presOf" srcId="{6FA140BA-7BAD-4BE7-89C9-ED6E15891CCC}" destId="{21D2BCDE-5708-42DD-9AA5-8A5CC138AF39}" srcOrd="0" destOrd="0" presId="urn:microsoft.com/office/officeart/2016/7/layout/VerticalSolidActionList"/>
    <dgm:cxn modelId="{CD6941ED-AE3D-4D96-8B6F-6A751D3EA893}" srcId="{081C24A9-9410-4442-A6CB-D5B2AA2D92AF}" destId="{5BA88819-05C2-46AC-B1DD-244C89E8B3BF}" srcOrd="0" destOrd="0" parTransId="{6C8EFCC7-E496-4900-A3DF-F24CBBA30EB6}" sibTransId="{70449833-2CFF-4958-AD8C-396B2841E3F4}"/>
    <dgm:cxn modelId="{2DF7DEF1-6A8B-4249-AD25-F22B8609BB02}" type="presOf" srcId="{4609D970-03B9-4743-A6FF-3C5B44618157}" destId="{1521CB76-E52E-4CB1-90DE-168185F9EDAA}" srcOrd="0" destOrd="0" presId="urn:microsoft.com/office/officeart/2016/7/layout/VerticalSolidActionList"/>
    <dgm:cxn modelId="{041B53FC-6996-4C3E-BF85-DF576C9144BB}" srcId="{EE9E8D9D-B6D4-499B-9DDA-59F3362DBF71}" destId="{372F4E91-5289-4EFB-A656-2A37B2DE72A7}" srcOrd="0" destOrd="0" parTransId="{39D5B1CE-7C2C-4EE0-AA73-9392B482783E}" sibTransId="{DE7CD383-ED94-49C0-960C-C38CA98F283D}"/>
    <dgm:cxn modelId="{0735B795-B69E-44F6-A119-DD8C6FF21CCD}" type="presParOf" srcId="{1EF7477C-12F7-460C-8214-2AC8C8C1F4F3}" destId="{BF31DEB1-9AE7-4459-A7CE-2D0EDA6FFE97}" srcOrd="0" destOrd="0" presId="urn:microsoft.com/office/officeart/2016/7/layout/VerticalSolidActionList"/>
    <dgm:cxn modelId="{EE81AC93-175A-4708-B05B-19057EF579B8}" type="presParOf" srcId="{BF31DEB1-9AE7-4459-A7CE-2D0EDA6FFE97}" destId="{D22A67CB-BFD5-440D-8985-F2B3E024E611}" srcOrd="0" destOrd="0" presId="urn:microsoft.com/office/officeart/2016/7/layout/VerticalSolidActionList"/>
    <dgm:cxn modelId="{B66551DF-EAEF-4BA5-AB7A-D2C8ADFAF43B}" type="presParOf" srcId="{BF31DEB1-9AE7-4459-A7CE-2D0EDA6FFE97}" destId="{4A06283C-3DC8-4D9C-84D9-5266E648E89D}" srcOrd="1" destOrd="0" presId="urn:microsoft.com/office/officeart/2016/7/layout/VerticalSolidActionList"/>
    <dgm:cxn modelId="{8ED9E956-A27B-472B-BA41-A4E0B33F4915}" type="presParOf" srcId="{1EF7477C-12F7-460C-8214-2AC8C8C1F4F3}" destId="{E5D5A255-0AFB-4008-A151-6BBB55DDA7A0}" srcOrd="1" destOrd="0" presId="urn:microsoft.com/office/officeart/2016/7/layout/VerticalSolidActionList"/>
    <dgm:cxn modelId="{477FB9D4-9B4F-4DFD-B03B-F12C2D3CBFBA}" type="presParOf" srcId="{1EF7477C-12F7-460C-8214-2AC8C8C1F4F3}" destId="{B2DAE3DA-2FEB-4DB2-B0A5-84D987CBA825}" srcOrd="2" destOrd="0" presId="urn:microsoft.com/office/officeart/2016/7/layout/VerticalSolidActionList"/>
    <dgm:cxn modelId="{E666E8C2-BE2E-4D5E-9625-87B5DDEC0EB8}" type="presParOf" srcId="{B2DAE3DA-2FEB-4DB2-B0A5-84D987CBA825}" destId="{5496086B-D4C5-4290-A78A-D11C9CC9F1DE}" srcOrd="0" destOrd="0" presId="urn:microsoft.com/office/officeart/2016/7/layout/VerticalSolidActionList"/>
    <dgm:cxn modelId="{219C25B0-CB96-4787-9712-3A796814CD41}" type="presParOf" srcId="{B2DAE3DA-2FEB-4DB2-B0A5-84D987CBA825}" destId="{1521CB76-E52E-4CB1-90DE-168185F9EDAA}" srcOrd="1" destOrd="0" presId="urn:microsoft.com/office/officeart/2016/7/layout/VerticalSolidActionList"/>
    <dgm:cxn modelId="{9C7B290D-D83F-48A1-936E-143ECD058CCB}" type="presParOf" srcId="{1EF7477C-12F7-460C-8214-2AC8C8C1F4F3}" destId="{2FB2C4E8-6C2B-4E21-8647-08B3BD62C625}" srcOrd="3" destOrd="0" presId="urn:microsoft.com/office/officeart/2016/7/layout/VerticalSolidActionList"/>
    <dgm:cxn modelId="{6CD3AEFD-B72D-4BA1-8C88-3192F1565595}" type="presParOf" srcId="{1EF7477C-12F7-460C-8214-2AC8C8C1F4F3}" destId="{29F966C5-52E5-4DF0-9E38-969C807D9140}" srcOrd="4" destOrd="0" presId="urn:microsoft.com/office/officeart/2016/7/layout/VerticalSolidActionList"/>
    <dgm:cxn modelId="{AAEB182A-9DDB-495B-BBA2-D5CAFD57F272}" type="presParOf" srcId="{29F966C5-52E5-4DF0-9E38-969C807D9140}" destId="{A9FEB996-8F93-479D-AEC8-892C74852404}" srcOrd="0" destOrd="0" presId="urn:microsoft.com/office/officeart/2016/7/layout/VerticalSolidActionList"/>
    <dgm:cxn modelId="{FF71E70E-D4CC-409B-B258-56B76E315B3F}" type="presParOf" srcId="{29F966C5-52E5-4DF0-9E38-969C807D9140}" destId="{75B5DE24-97EA-42C4-ABEA-C0C409E320C6}" srcOrd="1" destOrd="0" presId="urn:microsoft.com/office/officeart/2016/7/layout/VerticalSolidActionList"/>
    <dgm:cxn modelId="{698D33E9-8E6B-40C4-8224-E8785FACFEED}" type="presParOf" srcId="{1EF7477C-12F7-460C-8214-2AC8C8C1F4F3}" destId="{C67B3BAF-9114-44B6-A8C8-F9A02E1A6A4B}" srcOrd="5" destOrd="0" presId="urn:microsoft.com/office/officeart/2016/7/layout/VerticalSolidActionList"/>
    <dgm:cxn modelId="{3F671C22-01F6-491E-A2A4-8693F5DABAD4}" type="presParOf" srcId="{1EF7477C-12F7-460C-8214-2AC8C8C1F4F3}" destId="{39B6CAF5-6778-4E44-83C5-0651A172E274}" srcOrd="6" destOrd="0" presId="urn:microsoft.com/office/officeart/2016/7/layout/VerticalSolidActionList"/>
    <dgm:cxn modelId="{4F5E721C-7493-4DB8-8A6B-D1FB8F7202F6}" type="presParOf" srcId="{39B6CAF5-6778-4E44-83C5-0651A172E274}" destId="{21D2BCDE-5708-42DD-9AA5-8A5CC138AF39}" srcOrd="0" destOrd="0" presId="urn:microsoft.com/office/officeart/2016/7/layout/VerticalSolidActionList"/>
    <dgm:cxn modelId="{796653D9-C94D-49F1-BFC9-357DF73863B2}" type="presParOf" srcId="{39B6CAF5-6778-4E44-83C5-0651A172E274}" destId="{D711BB7B-6759-4172-8B52-BB89423FB355}" srcOrd="1" destOrd="0" presId="urn:microsoft.com/office/officeart/2016/7/layout/VerticalSolidActionList"/>
    <dgm:cxn modelId="{6F6FAB17-989F-4903-81CE-F592B019A365}" type="presParOf" srcId="{1EF7477C-12F7-460C-8214-2AC8C8C1F4F3}" destId="{628BEF60-3010-4BB1-A596-1AB1DC2A105E}" srcOrd="7" destOrd="0" presId="urn:microsoft.com/office/officeart/2016/7/layout/VerticalSolidActionList"/>
    <dgm:cxn modelId="{DD3A5F07-3DD8-43B9-9BD7-CEC3136EEF44}" type="presParOf" srcId="{1EF7477C-12F7-460C-8214-2AC8C8C1F4F3}" destId="{C47318C6-EB81-4042-9296-D7C6E4C64CFF}" srcOrd="8" destOrd="0" presId="urn:microsoft.com/office/officeart/2016/7/layout/VerticalSolidActionList"/>
    <dgm:cxn modelId="{FD9CC2AE-51E6-4244-BBC3-5BA04063B631}" type="presParOf" srcId="{C47318C6-EB81-4042-9296-D7C6E4C64CFF}" destId="{D07FCC93-9615-4B88-BA72-A5220C6A83C9}" srcOrd="0" destOrd="0" presId="urn:microsoft.com/office/officeart/2016/7/layout/VerticalSolidActionList"/>
    <dgm:cxn modelId="{96F7C2E8-F1B8-4991-8507-F5851B3F3EA8}" type="presParOf" srcId="{C47318C6-EB81-4042-9296-D7C6E4C64CFF}" destId="{FA669CDA-3711-44B7-A5EC-99E68CFB2F2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9E492C-D591-4DBC-89EC-5C5602037633}" type="doc">
      <dgm:prSet loTypeId="urn:microsoft.com/office/officeart/2005/8/layout/vList5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A2A1AE-7EDB-4B9C-B321-265F141E6898}">
      <dgm:prSet/>
      <dgm:spPr/>
      <dgm:t>
        <a:bodyPr/>
        <a:lstStyle/>
        <a:p>
          <a:r>
            <a:rPr lang="en-US" dirty="0"/>
            <a:t>OCD presents with obsessions and/or compulsions that significantly impair one’s functioning.</a:t>
          </a:r>
        </a:p>
      </dgm:t>
      <dgm:extLst>
        <a:ext uri="{E40237B7-FDA0-4F09-8148-C483321AD2D9}">
          <dgm14:cNvPr xmlns:dgm14="http://schemas.microsoft.com/office/drawing/2010/diagram" id="0" name="" descr="OCD presents with obsessions and/or compulsions that significantly impair one’s functioning. Obsessions  intrusive, time-consuming, unwanted, repetitive, and persistent thoughts, urges, or images (e.g., contamination, errors of uncertainty, thoughts of physical harm or violence, orderliness)&#10;Compulsions  repetitive behaviors or mental acts that an individual performs in order to alleviate the anxiety caused by an obsession (e.g., checking, counting, hand-washing, symmetry, repeating specific words)&#10;&#10;"/>
        </a:ext>
      </dgm:extLst>
    </dgm:pt>
    <dgm:pt modelId="{324CAEE9-2E4D-4685-B798-B951D97ECED7}" type="parTrans" cxnId="{996F6E90-0A64-42D0-AB3E-8B81ACB8D30D}">
      <dgm:prSet/>
      <dgm:spPr/>
      <dgm:t>
        <a:bodyPr/>
        <a:lstStyle/>
        <a:p>
          <a:endParaRPr lang="en-US"/>
        </a:p>
      </dgm:t>
    </dgm:pt>
    <dgm:pt modelId="{62B44328-36D4-40BA-BA4F-F6AFF9C356CF}" type="sibTrans" cxnId="{996F6E90-0A64-42D0-AB3E-8B81ACB8D30D}">
      <dgm:prSet/>
      <dgm:spPr/>
      <dgm:t>
        <a:bodyPr/>
        <a:lstStyle/>
        <a:p>
          <a:endParaRPr lang="en-US"/>
        </a:p>
      </dgm:t>
    </dgm:pt>
    <dgm:pt modelId="{F1C92C30-88A0-40B6-B23F-0F636FF91C92}">
      <dgm:prSet/>
      <dgm:spPr/>
      <dgm:t>
        <a:bodyPr/>
        <a:lstStyle/>
        <a:p>
          <a:r>
            <a:rPr lang="en-US" dirty="0"/>
            <a:t>Obsessions are thoughts</a:t>
          </a:r>
        </a:p>
      </dgm:t>
    </dgm:pt>
    <dgm:pt modelId="{99787E5B-66DB-4165-B8C0-07D4131475C8}" type="parTrans" cxnId="{383DE54C-69D9-421A-968E-2C08FF5C91DC}">
      <dgm:prSet/>
      <dgm:spPr/>
      <dgm:t>
        <a:bodyPr/>
        <a:lstStyle/>
        <a:p>
          <a:endParaRPr lang="en-US"/>
        </a:p>
      </dgm:t>
    </dgm:pt>
    <dgm:pt modelId="{3246DE8D-A551-4645-814E-8FD5E97C8246}" type="sibTrans" cxnId="{383DE54C-69D9-421A-968E-2C08FF5C91DC}">
      <dgm:prSet/>
      <dgm:spPr/>
      <dgm:t>
        <a:bodyPr/>
        <a:lstStyle/>
        <a:p>
          <a:endParaRPr lang="en-US"/>
        </a:p>
      </dgm:t>
    </dgm:pt>
    <dgm:pt modelId="{F0E7F69B-6994-4A13-8364-8FB4B9733E66}">
      <dgm:prSet/>
      <dgm:spPr/>
      <dgm:t>
        <a:bodyPr/>
        <a:lstStyle/>
        <a:p>
          <a:r>
            <a:rPr lang="en-US" dirty="0"/>
            <a:t>Obsessions</a:t>
          </a:r>
        </a:p>
      </dgm:t>
      <dgm:extLst>
        <a:ext uri="{E40237B7-FDA0-4F09-8148-C483321AD2D9}">
          <dgm14:cNvPr xmlns:dgm14="http://schemas.microsoft.com/office/drawing/2010/diagram" id="0" name="" descr="High comorbidity (76%) with other anxiety disorders. Also, 41% will be diagnosed with a major depressive episode.&#10;Childhood triad: OCD, tic disorder, ADHD&#10;Those with schizophrenia, bipolar disorder, and Tourette’s have a higher chance of having OCD.&#10;&#10;"/>
        </a:ext>
      </dgm:extLst>
    </dgm:pt>
    <dgm:pt modelId="{0B5C467E-1475-4E87-8748-6F41A50C3EC8}" type="parTrans" cxnId="{8B0101A8-EAC4-4B29-B0F2-DF51200B40A9}">
      <dgm:prSet/>
      <dgm:spPr/>
      <dgm:t>
        <a:bodyPr/>
        <a:lstStyle/>
        <a:p>
          <a:endParaRPr lang="en-US"/>
        </a:p>
      </dgm:t>
    </dgm:pt>
    <dgm:pt modelId="{95F9F51C-3884-4D0D-A62A-EF16BFB7B46A}" type="sibTrans" cxnId="{8B0101A8-EAC4-4B29-B0F2-DF51200B40A9}">
      <dgm:prSet/>
      <dgm:spPr/>
      <dgm:t>
        <a:bodyPr/>
        <a:lstStyle/>
        <a:p>
          <a:endParaRPr lang="en-US"/>
        </a:p>
      </dgm:t>
    </dgm:pt>
    <dgm:pt modelId="{B9693629-4B7B-4507-9FB4-63D6140B5463}">
      <dgm:prSet/>
      <dgm:spPr/>
      <dgm:t>
        <a:bodyPr/>
        <a:lstStyle/>
        <a:p>
          <a:r>
            <a:rPr lang="en-US" dirty="0"/>
            <a:t>Obsessions 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intrusive, time-consuming, unwanted, repetitive, and persistent thoughts, urges, or images (e.g., contamination, errors of uncertainty, thoughts of physical harm or violence, orderliness)</a:t>
          </a:r>
        </a:p>
      </dgm:t>
    </dgm:pt>
    <dgm:pt modelId="{287E2742-FA52-4703-9E1C-038364F9C1C0}" type="parTrans" cxnId="{E5DC8F81-7D9E-4707-A307-D6E420992DDD}">
      <dgm:prSet/>
      <dgm:spPr/>
      <dgm:t>
        <a:bodyPr/>
        <a:lstStyle/>
        <a:p>
          <a:endParaRPr lang="en-US"/>
        </a:p>
      </dgm:t>
    </dgm:pt>
    <dgm:pt modelId="{0F6EDA07-3148-4065-8F47-E1AAF65758CD}" type="sibTrans" cxnId="{E5DC8F81-7D9E-4707-A307-D6E420992DDD}">
      <dgm:prSet/>
      <dgm:spPr/>
      <dgm:t>
        <a:bodyPr/>
        <a:lstStyle/>
        <a:p>
          <a:endParaRPr lang="en-US"/>
        </a:p>
      </dgm:t>
    </dgm:pt>
    <dgm:pt modelId="{9C6477FA-7EB6-4CE4-8D60-E7985775E8B3}">
      <dgm:prSet/>
      <dgm:spPr/>
      <dgm:t>
        <a:bodyPr/>
        <a:lstStyle/>
        <a:p>
          <a:r>
            <a:rPr lang="en-US" dirty="0"/>
            <a:t>Compulsions</a:t>
          </a:r>
        </a:p>
      </dgm:t>
      <dgm:extLst>
        <a:ext uri="{E40237B7-FDA0-4F09-8148-C483321AD2D9}">
          <dgm14:cNvPr xmlns:dgm14="http://schemas.microsoft.com/office/drawing/2010/diagram" id="0" name="" descr="Prevalence in the United States and worldwide is 1.2%. More common in women than men except in childhood; genders tend to differ in how their OCD presents&#10;&#10;"/>
        </a:ext>
      </dgm:extLst>
    </dgm:pt>
    <dgm:pt modelId="{29B1C96B-0C49-467C-80DE-95C891D54B39}" type="parTrans" cxnId="{B0D340E5-6842-4972-A8D0-11E252F58CEE}">
      <dgm:prSet/>
      <dgm:spPr/>
      <dgm:t>
        <a:bodyPr/>
        <a:lstStyle/>
        <a:p>
          <a:endParaRPr lang="en-US"/>
        </a:p>
      </dgm:t>
    </dgm:pt>
    <dgm:pt modelId="{79DF1FF8-E61E-4F10-B851-7F23790F390B}" type="sibTrans" cxnId="{B0D340E5-6842-4972-A8D0-11E252F58CEE}">
      <dgm:prSet/>
      <dgm:spPr/>
      <dgm:t>
        <a:bodyPr/>
        <a:lstStyle/>
        <a:p>
          <a:endParaRPr lang="en-US"/>
        </a:p>
      </dgm:t>
    </dgm:pt>
    <dgm:pt modelId="{06E95CB2-699F-4862-80DC-F2E90166F60E}">
      <dgm:prSet/>
      <dgm:spPr/>
      <dgm:t>
        <a:bodyPr/>
        <a:lstStyle/>
        <a:p>
          <a:endParaRPr lang="en-US" dirty="0"/>
        </a:p>
      </dgm:t>
    </dgm:pt>
    <dgm:pt modelId="{1869BC22-DF0C-44E2-A259-22BC84F9510B}" type="parTrans" cxnId="{FA3FFC43-825A-42A3-9FD9-7A2D9AA95C2C}">
      <dgm:prSet/>
      <dgm:spPr/>
      <dgm:t>
        <a:bodyPr/>
        <a:lstStyle/>
        <a:p>
          <a:endParaRPr lang="en-US"/>
        </a:p>
      </dgm:t>
    </dgm:pt>
    <dgm:pt modelId="{09849FB8-ADFF-40FC-AA5F-9D4A25DC758E}" type="sibTrans" cxnId="{FA3FFC43-825A-42A3-9FD9-7A2D9AA95C2C}">
      <dgm:prSet/>
      <dgm:spPr/>
      <dgm:t>
        <a:bodyPr/>
        <a:lstStyle/>
        <a:p>
          <a:endParaRPr lang="en-US"/>
        </a:p>
      </dgm:t>
    </dgm:pt>
    <dgm:pt modelId="{82E328A6-8CFD-4F88-9351-B274902B700C}">
      <dgm:prSet/>
      <dgm:spPr/>
      <dgm:t>
        <a:bodyPr/>
        <a:lstStyle/>
        <a:p>
          <a:r>
            <a:rPr lang="en-US"/>
            <a:t>Compulsions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repetitive behaviors or mental acts that an individual performs in order to alleviate the anxiety caused by an obsession (e.g., checking, counting, hand-washing, symmetry, repeating specific words)</a:t>
          </a:r>
          <a:endParaRPr lang="en-US" dirty="0"/>
        </a:p>
      </dgm:t>
    </dgm:pt>
    <dgm:pt modelId="{A3D447A3-27EF-483E-8D9B-5EF6A3EAE10C}" type="parTrans" cxnId="{D62EB0E8-E375-4B19-B2E4-1C9D28EF95BC}">
      <dgm:prSet/>
      <dgm:spPr/>
      <dgm:t>
        <a:bodyPr/>
        <a:lstStyle/>
        <a:p>
          <a:endParaRPr lang="en-US"/>
        </a:p>
      </dgm:t>
    </dgm:pt>
    <dgm:pt modelId="{99286956-EB2D-40DA-859D-8DB029F0A47E}" type="sibTrans" cxnId="{D62EB0E8-E375-4B19-B2E4-1C9D28EF95BC}">
      <dgm:prSet/>
      <dgm:spPr/>
      <dgm:t>
        <a:bodyPr/>
        <a:lstStyle/>
        <a:p>
          <a:endParaRPr lang="en-US"/>
        </a:p>
      </dgm:t>
    </dgm:pt>
    <dgm:pt modelId="{BD7B2C17-0B89-49DF-BF66-795C91A64E00}">
      <dgm:prSet/>
      <dgm:spPr/>
      <dgm:t>
        <a:bodyPr/>
        <a:lstStyle/>
        <a:p>
          <a:r>
            <a:rPr lang="en-US" dirty="0"/>
            <a:t>Compulsions are behaviors</a:t>
          </a:r>
        </a:p>
      </dgm:t>
    </dgm:pt>
    <dgm:pt modelId="{1EA6DB85-E378-4E46-890B-8B63AD813CB8}" type="parTrans" cxnId="{033BE3E4-EAA3-4C98-BB0B-1BAC0366B8A4}">
      <dgm:prSet/>
      <dgm:spPr/>
    </dgm:pt>
    <dgm:pt modelId="{D7A5D591-7241-472E-83A3-9011A0796CA1}" type="sibTrans" cxnId="{033BE3E4-EAA3-4C98-BB0B-1BAC0366B8A4}">
      <dgm:prSet/>
      <dgm:spPr/>
    </dgm:pt>
    <dgm:pt modelId="{384DF9EB-8878-47B8-B69F-FA4E7CD40BB2}">
      <dgm:prSet/>
      <dgm:spPr/>
      <dgm:t>
        <a:bodyPr/>
        <a:lstStyle/>
        <a:p>
          <a:endParaRPr lang="en-US" dirty="0"/>
        </a:p>
      </dgm:t>
    </dgm:pt>
    <dgm:pt modelId="{BB3AF3B5-657B-4367-8044-54117802BCA9}" type="parTrans" cxnId="{31845AEB-BF0C-46A1-A8B8-D76BAFDE776A}">
      <dgm:prSet/>
      <dgm:spPr/>
    </dgm:pt>
    <dgm:pt modelId="{E01AFBA3-E6CC-4CD5-B1C5-A67F36869EB6}" type="sibTrans" cxnId="{31845AEB-BF0C-46A1-A8B8-D76BAFDE776A}">
      <dgm:prSet/>
      <dgm:spPr/>
    </dgm:pt>
    <dgm:pt modelId="{A834C636-873F-4E10-BAB8-F4BE6A1F299D}" type="pres">
      <dgm:prSet presAssocID="{969E492C-D591-4DBC-89EC-5C5602037633}" presName="Name0" presStyleCnt="0">
        <dgm:presLayoutVars>
          <dgm:dir/>
          <dgm:animLvl val="lvl"/>
          <dgm:resizeHandles val="exact"/>
        </dgm:presLayoutVars>
      </dgm:prSet>
      <dgm:spPr/>
    </dgm:pt>
    <dgm:pt modelId="{F6D363E1-3B2B-4BDE-B576-2812A6B29DD9}" type="pres">
      <dgm:prSet presAssocID="{F8A2A1AE-7EDB-4B9C-B321-265F141E6898}" presName="linNode" presStyleCnt="0"/>
      <dgm:spPr/>
    </dgm:pt>
    <dgm:pt modelId="{28BCE27B-F27A-436A-A0FA-1EFB9A00C150}" type="pres">
      <dgm:prSet presAssocID="{F8A2A1AE-7EDB-4B9C-B321-265F141E689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4782BA2-C52F-48CC-8EE4-A0071F7C9306}" type="pres">
      <dgm:prSet presAssocID="{F8A2A1AE-7EDB-4B9C-B321-265F141E6898}" presName="descendantText" presStyleLbl="alignAccFollowNode1" presStyleIdx="0" presStyleCnt="3">
        <dgm:presLayoutVars>
          <dgm:bulletEnabled val="1"/>
        </dgm:presLayoutVars>
      </dgm:prSet>
      <dgm:spPr/>
    </dgm:pt>
    <dgm:pt modelId="{18E2594B-747D-4C2F-B9D0-89AE867CF56B}" type="pres">
      <dgm:prSet presAssocID="{62B44328-36D4-40BA-BA4F-F6AFF9C356CF}" presName="sp" presStyleCnt="0"/>
      <dgm:spPr/>
    </dgm:pt>
    <dgm:pt modelId="{B9AF7ADE-D399-49EF-BD12-58044A9D6B98}" type="pres">
      <dgm:prSet presAssocID="{F0E7F69B-6994-4A13-8364-8FB4B9733E66}" presName="linNode" presStyleCnt="0"/>
      <dgm:spPr/>
    </dgm:pt>
    <dgm:pt modelId="{7238EB00-228C-457B-B406-585CD09024B3}" type="pres">
      <dgm:prSet presAssocID="{F0E7F69B-6994-4A13-8364-8FB4B9733E6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62F648D-EA7B-4826-BCB8-E319088B48AE}" type="pres">
      <dgm:prSet presAssocID="{F0E7F69B-6994-4A13-8364-8FB4B9733E66}" presName="descendantText" presStyleLbl="alignAccFollowNode1" presStyleIdx="1" presStyleCnt="3">
        <dgm:presLayoutVars>
          <dgm:bulletEnabled val="1"/>
        </dgm:presLayoutVars>
      </dgm:prSet>
      <dgm:spPr/>
    </dgm:pt>
    <dgm:pt modelId="{BCBB3754-D794-4806-8B2F-ABE0817585ED}" type="pres">
      <dgm:prSet presAssocID="{95F9F51C-3884-4D0D-A62A-EF16BFB7B46A}" presName="sp" presStyleCnt="0"/>
      <dgm:spPr/>
    </dgm:pt>
    <dgm:pt modelId="{5DDEEE73-CF96-4A3A-82D5-CB0122F0CFD6}" type="pres">
      <dgm:prSet presAssocID="{9C6477FA-7EB6-4CE4-8D60-E7985775E8B3}" presName="linNode" presStyleCnt="0"/>
      <dgm:spPr/>
    </dgm:pt>
    <dgm:pt modelId="{33382234-3CC0-4497-8099-3210F9A61883}" type="pres">
      <dgm:prSet presAssocID="{9C6477FA-7EB6-4CE4-8D60-E7985775E8B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4CCB4B0-FDB6-48E4-A58D-C80910534CB9}" type="pres">
      <dgm:prSet presAssocID="{9C6477FA-7EB6-4CE4-8D60-E7985775E8B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0E5FA19-AD85-4020-8EEB-475AA97CD0EA}" type="presOf" srcId="{F8A2A1AE-7EDB-4B9C-B321-265F141E6898}" destId="{28BCE27B-F27A-436A-A0FA-1EFB9A00C150}" srcOrd="0" destOrd="0" presId="urn:microsoft.com/office/officeart/2005/8/layout/vList5"/>
    <dgm:cxn modelId="{C51D8D22-72CD-455C-98C0-24B048492392}" type="presOf" srcId="{9C6477FA-7EB6-4CE4-8D60-E7985775E8B3}" destId="{33382234-3CC0-4497-8099-3210F9A61883}" srcOrd="0" destOrd="0" presId="urn:microsoft.com/office/officeart/2005/8/layout/vList5"/>
    <dgm:cxn modelId="{4CCA7529-4F0C-4AC0-8E31-4EEB4DD3C541}" type="presOf" srcId="{384DF9EB-8878-47B8-B69F-FA4E7CD40BB2}" destId="{34782BA2-C52F-48CC-8EE4-A0071F7C9306}" srcOrd="0" destOrd="1" presId="urn:microsoft.com/office/officeart/2005/8/layout/vList5"/>
    <dgm:cxn modelId="{90352F2F-E320-42B4-9DB3-9D28575458FD}" type="presOf" srcId="{969E492C-D591-4DBC-89EC-5C5602037633}" destId="{A834C636-873F-4E10-BAB8-F4BE6A1F299D}" srcOrd="0" destOrd="0" presId="urn:microsoft.com/office/officeart/2005/8/layout/vList5"/>
    <dgm:cxn modelId="{71A7D236-BAB4-4967-82A7-1126F8620DB7}" type="presOf" srcId="{B9693629-4B7B-4507-9FB4-63D6140B5463}" destId="{D62F648D-EA7B-4826-BCB8-E319088B48AE}" srcOrd="0" destOrd="0" presId="urn:microsoft.com/office/officeart/2005/8/layout/vList5"/>
    <dgm:cxn modelId="{EECEC839-775E-432E-8AC8-6E5FB0FB4F75}" type="presOf" srcId="{BD7B2C17-0B89-49DF-BF66-795C91A64E00}" destId="{34782BA2-C52F-48CC-8EE4-A0071F7C9306}" srcOrd="0" destOrd="2" presId="urn:microsoft.com/office/officeart/2005/8/layout/vList5"/>
    <dgm:cxn modelId="{FA3FFC43-825A-42A3-9FD9-7A2D9AA95C2C}" srcId="{9C6477FA-7EB6-4CE4-8D60-E7985775E8B3}" destId="{06E95CB2-699F-4862-80DC-F2E90166F60E}" srcOrd="0" destOrd="0" parTransId="{1869BC22-DF0C-44E2-A259-22BC84F9510B}" sibTransId="{09849FB8-ADFF-40FC-AA5F-9D4A25DC758E}"/>
    <dgm:cxn modelId="{383DE54C-69D9-421A-968E-2C08FF5C91DC}" srcId="{F8A2A1AE-7EDB-4B9C-B321-265F141E6898}" destId="{F1C92C30-88A0-40B6-B23F-0F636FF91C92}" srcOrd="0" destOrd="0" parTransId="{99787E5B-66DB-4165-B8C0-07D4131475C8}" sibTransId="{3246DE8D-A551-4645-814E-8FD5E97C8246}"/>
    <dgm:cxn modelId="{EECE9979-E7FF-4224-A057-55E21DB102D8}" type="presOf" srcId="{F0E7F69B-6994-4A13-8364-8FB4B9733E66}" destId="{7238EB00-228C-457B-B406-585CD09024B3}" srcOrd="0" destOrd="0" presId="urn:microsoft.com/office/officeart/2005/8/layout/vList5"/>
    <dgm:cxn modelId="{E5DC8F81-7D9E-4707-A307-D6E420992DDD}" srcId="{F0E7F69B-6994-4A13-8364-8FB4B9733E66}" destId="{B9693629-4B7B-4507-9FB4-63D6140B5463}" srcOrd="0" destOrd="0" parTransId="{287E2742-FA52-4703-9E1C-038364F9C1C0}" sibTransId="{0F6EDA07-3148-4065-8F47-E1AAF65758CD}"/>
    <dgm:cxn modelId="{996F6E90-0A64-42D0-AB3E-8B81ACB8D30D}" srcId="{969E492C-D591-4DBC-89EC-5C5602037633}" destId="{F8A2A1AE-7EDB-4B9C-B321-265F141E6898}" srcOrd="0" destOrd="0" parTransId="{324CAEE9-2E4D-4685-B798-B951D97ECED7}" sibTransId="{62B44328-36D4-40BA-BA4F-F6AFF9C356CF}"/>
    <dgm:cxn modelId="{8B0101A8-EAC4-4B29-B0F2-DF51200B40A9}" srcId="{969E492C-D591-4DBC-89EC-5C5602037633}" destId="{F0E7F69B-6994-4A13-8364-8FB4B9733E66}" srcOrd="1" destOrd="0" parTransId="{0B5C467E-1475-4E87-8748-6F41A50C3EC8}" sibTransId="{95F9F51C-3884-4D0D-A62A-EF16BFB7B46A}"/>
    <dgm:cxn modelId="{CC0D71C6-01D9-4E31-959E-3350E5220794}" type="presOf" srcId="{F1C92C30-88A0-40B6-B23F-0F636FF91C92}" destId="{34782BA2-C52F-48CC-8EE4-A0071F7C9306}" srcOrd="0" destOrd="0" presId="urn:microsoft.com/office/officeart/2005/8/layout/vList5"/>
    <dgm:cxn modelId="{033BE3E4-EAA3-4C98-BB0B-1BAC0366B8A4}" srcId="{F8A2A1AE-7EDB-4B9C-B321-265F141E6898}" destId="{BD7B2C17-0B89-49DF-BF66-795C91A64E00}" srcOrd="2" destOrd="0" parTransId="{1EA6DB85-E378-4E46-890B-8B63AD813CB8}" sibTransId="{D7A5D591-7241-472E-83A3-9011A0796CA1}"/>
    <dgm:cxn modelId="{B0D340E5-6842-4972-A8D0-11E252F58CEE}" srcId="{969E492C-D591-4DBC-89EC-5C5602037633}" destId="{9C6477FA-7EB6-4CE4-8D60-E7985775E8B3}" srcOrd="2" destOrd="0" parTransId="{29B1C96B-0C49-467C-80DE-95C891D54B39}" sibTransId="{79DF1FF8-E61E-4F10-B851-7F23790F390B}"/>
    <dgm:cxn modelId="{D62EB0E8-E375-4B19-B2E4-1C9D28EF95BC}" srcId="{9C6477FA-7EB6-4CE4-8D60-E7985775E8B3}" destId="{82E328A6-8CFD-4F88-9351-B274902B700C}" srcOrd="1" destOrd="0" parTransId="{A3D447A3-27EF-483E-8D9B-5EF6A3EAE10C}" sibTransId="{99286956-EB2D-40DA-859D-8DB029F0A47E}"/>
    <dgm:cxn modelId="{31845AEB-BF0C-46A1-A8B8-D76BAFDE776A}" srcId="{F8A2A1AE-7EDB-4B9C-B321-265F141E6898}" destId="{384DF9EB-8878-47B8-B69F-FA4E7CD40BB2}" srcOrd="1" destOrd="0" parTransId="{BB3AF3B5-657B-4367-8044-54117802BCA9}" sibTransId="{E01AFBA3-E6CC-4CD5-B1C5-A67F36869EB6}"/>
    <dgm:cxn modelId="{CBE759F6-919C-4CBD-9A3E-3D2E8072302E}" type="presOf" srcId="{82E328A6-8CFD-4F88-9351-B274902B700C}" destId="{D4CCB4B0-FDB6-48E4-A58D-C80910534CB9}" srcOrd="0" destOrd="1" presId="urn:microsoft.com/office/officeart/2005/8/layout/vList5"/>
    <dgm:cxn modelId="{C4B2B6F7-1B3E-4B95-9CAA-8475479C2F3B}" type="presOf" srcId="{06E95CB2-699F-4862-80DC-F2E90166F60E}" destId="{D4CCB4B0-FDB6-48E4-A58D-C80910534CB9}" srcOrd="0" destOrd="0" presId="urn:microsoft.com/office/officeart/2005/8/layout/vList5"/>
    <dgm:cxn modelId="{F71793E7-C531-4ABE-B840-D98C97184883}" type="presParOf" srcId="{A834C636-873F-4E10-BAB8-F4BE6A1F299D}" destId="{F6D363E1-3B2B-4BDE-B576-2812A6B29DD9}" srcOrd="0" destOrd="0" presId="urn:microsoft.com/office/officeart/2005/8/layout/vList5"/>
    <dgm:cxn modelId="{5E39836E-1911-429C-A39C-E12CD11D2943}" type="presParOf" srcId="{F6D363E1-3B2B-4BDE-B576-2812A6B29DD9}" destId="{28BCE27B-F27A-436A-A0FA-1EFB9A00C150}" srcOrd="0" destOrd="0" presId="urn:microsoft.com/office/officeart/2005/8/layout/vList5"/>
    <dgm:cxn modelId="{F25F4F5B-2AE4-43EE-9273-AD9A537A69F0}" type="presParOf" srcId="{F6D363E1-3B2B-4BDE-B576-2812A6B29DD9}" destId="{34782BA2-C52F-48CC-8EE4-A0071F7C9306}" srcOrd="1" destOrd="0" presId="urn:microsoft.com/office/officeart/2005/8/layout/vList5"/>
    <dgm:cxn modelId="{02787DDF-3AE1-42CB-9431-C75AA403606B}" type="presParOf" srcId="{A834C636-873F-4E10-BAB8-F4BE6A1F299D}" destId="{18E2594B-747D-4C2F-B9D0-89AE867CF56B}" srcOrd="1" destOrd="0" presId="urn:microsoft.com/office/officeart/2005/8/layout/vList5"/>
    <dgm:cxn modelId="{D78B82DB-719F-4825-B0F4-303438E3D454}" type="presParOf" srcId="{A834C636-873F-4E10-BAB8-F4BE6A1F299D}" destId="{B9AF7ADE-D399-49EF-BD12-58044A9D6B98}" srcOrd="2" destOrd="0" presId="urn:microsoft.com/office/officeart/2005/8/layout/vList5"/>
    <dgm:cxn modelId="{28A2F544-5B82-40F4-A06B-6036F69CED2E}" type="presParOf" srcId="{B9AF7ADE-D399-49EF-BD12-58044A9D6B98}" destId="{7238EB00-228C-457B-B406-585CD09024B3}" srcOrd="0" destOrd="0" presId="urn:microsoft.com/office/officeart/2005/8/layout/vList5"/>
    <dgm:cxn modelId="{89FF3A77-0E96-4272-BE6A-DF70574DF51F}" type="presParOf" srcId="{B9AF7ADE-D399-49EF-BD12-58044A9D6B98}" destId="{D62F648D-EA7B-4826-BCB8-E319088B48AE}" srcOrd="1" destOrd="0" presId="urn:microsoft.com/office/officeart/2005/8/layout/vList5"/>
    <dgm:cxn modelId="{1BABBA98-0F48-45BE-A156-A67B99548C94}" type="presParOf" srcId="{A834C636-873F-4E10-BAB8-F4BE6A1F299D}" destId="{BCBB3754-D794-4806-8B2F-ABE0817585ED}" srcOrd="3" destOrd="0" presId="urn:microsoft.com/office/officeart/2005/8/layout/vList5"/>
    <dgm:cxn modelId="{AE76399A-2965-487F-BFF4-7FD67F00FFFB}" type="presParOf" srcId="{A834C636-873F-4E10-BAB8-F4BE6A1F299D}" destId="{5DDEEE73-CF96-4A3A-82D5-CB0122F0CFD6}" srcOrd="4" destOrd="0" presId="urn:microsoft.com/office/officeart/2005/8/layout/vList5"/>
    <dgm:cxn modelId="{EDC9838B-2B9E-4771-AE85-383AC1F90A52}" type="presParOf" srcId="{5DDEEE73-CF96-4A3A-82D5-CB0122F0CFD6}" destId="{33382234-3CC0-4497-8099-3210F9A61883}" srcOrd="0" destOrd="0" presId="urn:microsoft.com/office/officeart/2005/8/layout/vList5"/>
    <dgm:cxn modelId="{1A70FFB0-F8AF-43A3-9CF7-C92031863490}" type="presParOf" srcId="{5DDEEE73-CF96-4A3A-82D5-CB0122F0CFD6}" destId="{D4CCB4B0-FDB6-48E4-A58D-C80910534C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D996E8-4754-4AC9-A6AA-11716D1E7B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9988B4B-9A31-4876-8224-06D2A2A8D8E1}">
      <dgm:prSet/>
      <dgm:spPr/>
      <dgm:t>
        <a:bodyPr/>
        <a:lstStyle/>
        <a:p>
          <a:r>
            <a:rPr lang="en-US" baseline="0"/>
            <a:t>Focus of obsessions (thoughts) is with perceived deficits or flaws in one’s physical appearance.  </a:t>
          </a:r>
          <a:endParaRPr lang="en-US"/>
        </a:p>
      </dgm:t>
    </dgm:pt>
    <dgm:pt modelId="{312C7196-C308-43F4-81F3-7A0765B83123}" type="parTrans" cxnId="{7254AAC6-226D-4093-AF9C-9A81F432B645}">
      <dgm:prSet/>
      <dgm:spPr/>
      <dgm:t>
        <a:bodyPr/>
        <a:lstStyle/>
        <a:p>
          <a:endParaRPr lang="en-US"/>
        </a:p>
      </dgm:t>
    </dgm:pt>
    <dgm:pt modelId="{07A1DEB4-8D72-481F-8BCD-74AC70417CAE}" type="sibTrans" cxnId="{7254AAC6-226D-4093-AF9C-9A81F432B645}">
      <dgm:prSet/>
      <dgm:spPr/>
      <dgm:t>
        <a:bodyPr/>
        <a:lstStyle/>
        <a:p>
          <a:endParaRPr lang="en-US"/>
        </a:p>
      </dgm:t>
    </dgm:pt>
    <dgm:pt modelId="{A5897E10-9428-4092-A0D6-A2097453362B}">
      <dgm:prSet/>
      <dgm:spPr/>
      <dgm:t>
        <a:bodyPr/>
        <a:lstStyle/>
        <a:p>
          <a:r>
            <a:rPr lang="en-US" baseline="0"/>
            <a:t>These deficits or flaws are not observable or appear slight to others</a:t>
          </a:r>
          <a:endParaRPr lang="en-US"/>
        </a:p>
      </dgm:t>
    </dgm:pt>
    <dgm:pt modelId="{B08F4825-02C8-4B27-98B7-C1C80A0ACBBE}" type="parTrans" cxnId="{79823B48-F60B-4586-8F02-17A5EC74BB65}">
      <dgm:prSet/>
      <dgm:spPr/>
      <dgm:t>
        <a:bodyPr/>
        <a:lstStyle/>
        <a:p>
          <a:endParaRPr lang="en-US"/>
        </a:p>
      </dgm:t>
    </dgm:pt>
    <dgm:pt modelId="{4F136DFD-9A28-4776-86FB-CF345F7FF85E}" type="sibTrans" cxnId="{79823B48-F60B-4586-8F02-17A5EC74BB65}">
      <dgm:prSet/>
      <dgm:spPr/>
      <dgm:t>
        <a:bodyPr/>
        <a:lstStyle/>
        <a:p>
          <a:endParaRPr lang="en-US"/>
        </a:p>
      </dgm:t>
    </dgm:pt>
    <dgm:pt modelId="{DCC43D84-4671-474D-B36B-6D36D3ABCE3A}">
      <dgm:prSet/>
      <dgm:spPr/>
      <dgm:t>
        <a:bodyPr/>
        <a:lstStyle/>
        <a:p>
          <a:r>
            <a:rPr lang="en-US" baseline="0"/>
            <a:t>Does not include congenital facial defect or a burn victim concerned with scars</a:t>
          </a:r>
          <a:endParaRPr lang="en-US"/>
        </a:p>
      </dgm:t>
    </dgm:pt>
    <dgm:pt modelId="{CC596465-1463-4D7B-ABF1-D611C1B9AF41}" type="parTrans" cxnId="{511A2B1A-E12C-4FF3-9562-2BE06D443B3E}">
      <dgm:prSet/>
      <dgm:spPr/>
      <dgm:t>
        <a:bodyPr/>
        <a:lstStyle/>
        <a:p>
          <a:endParaRPr lang="en-US"/>
        </a:p>
      </dgm:t>
    </dgm:pt>
    <dgm:pt modelId="{1BC1C2B0-42C7-45A0-BC98-79AA9B4C3D81}" type="sibTrans" cxnId="{511A2B1A-E12C-4FF3-9562-2BE06D443B3E}">
      <dgm:prSet/>
      <dgm:spPr/>
      <dgm:t>
        <a:bodyPr/>
        <a:lstStyle/>
        <a:p>
          <a:endParaRPr lang="en-US"/>
        </a:p>
      </dgm:t>
    </dgm:pt>
    <dgm:pt modelId="{730C6347-A1B8-463D-86B4-214D2CFDCE00}">
      <dgm:prSet/>
      <dgm:spPr/>
      <dgm:t>
        <a:bodyPr/>
        <a:lstStyle/>
        <a:p>
          <a:r>
            <a:rPr lang="en-US" baseline="0"/>
            <a:t>Can run a spectrum of feeling “unattractive” to “looking hideous”</a:t>
          </a:r>
          <a:endParaRPr lang="en-US"/>
        </a:p>
      </dgm:t>
    </dgm:pt>
    <dgm:pt modelId="{E473C2FA-7C3F-42ED-AA05-571F2EDA7321}" type="parTrans" cxnId="{BD1F8DB7-1015-412A-BAAB-D6562F4B10E8}">
      <dgm:prSet/>
      <dgm:spPr/>
      <dgm:t>
        <a:bodyPr/>
        <a:lstStyle/>
        <a:p>
          <a:endParaRPr lang="en-US"/>
        </a:p>
      </dgm:t>
    </dgm:pt>
    <dgm:pt modelId="{AFE1E8E9-BB19-4469-9150-A4A3F7B4BA12}" type="sibTrans" cxnId="{BD1F8DB7-1015-412A-BAAB-D6562F4B10E8}">
      <dgm:prSet/>
      <dgm:spPr/>
      <dgm:t>
        <a:bodyPr/>
        <a:lstStyle/>
        <a:p>
          <a:endParaRPr lang="en-US"/>
        </a:p>
      </dgm:t>
    </dgm:pt>
    <dgm:pt modelId="{BC7D35C4-468F-4DA3-9E33-357E3E0EEA9E}">
      <dgm:prSet/>
      <dgm:spPr/>
      <dgm:t>
        <a:bodyPr/>
        <a:lstStyle/>
        <a:p>
          <a:r>
            <a:rPr lang="en-US" baseline="0"/>
            <a:t>Can refer to their own defects or those of another, by proxy</a:t>
          </a:r>
          <a:endParaRPr lang="en-US"/>
        </a:p>
      </dgm:t>
    </dgm:pt>
    <dgm:pt modelId="{5942835A-4BAE-4F58-B931-684C2A997A76}" type="parTrans" cxnId="{2F0A35D9-A235-4B24-8DDF-50B61D8F99FC}">
      <dgm:prSet/>
      <dgm:spPr/>
      <dgm:t>
        <a:bodyPr/>
        <a:lstStyle/>
        <a:p>
          <a:endParaRPr lang="en-US"/>
        </a:p>
      </dgm:t>
    </dgm:pt>
    <dgm:pt modelId="{D6C3FC89-CDD6-4F70-A0A7-4D65D4EA2C59}" type="sibTrans" cxnId="{2F0A35D9-A235-4B24-8DDF-50B61D8F99FC}">
      <dgm:prSet/>
      <dgm:spPr/>
      <dgm:t>
        <a:bodyPr/>
        <a:lstStyle/>
        <a:p>
          <a:endParaRPr lang="en-US"/>
        </a:p>
      </dgm:t>
    </dgm:pt>
    <dgm:pt modelId="{B976591D-7FEB-4EA1-B081-2D9FC9F13DD2}" type="pres">
      <dgm:prSet presAssocID="{E6D996E8-4754-4AC9-A6AA-11716D1E7B6B}" presName="linear" presStyleCnt="0">
        <dgm:presLayoutVars>
          <dgm:animLvl val="lvl"/>
          <dgm:resizeHandles val="exact"/>
        </dgm:presLayoutVars>
      </dgm:prSet>
      <dgm:spPr/>
    </dgm:pt>
    <dgm:pt modelId="{8E5D1CEA-5FA1-47D9-AE0B-A72BE826D3BD}" type="pres">
      <dgm:prSet presAssocID="{99988B4B-9A31-4876-8224-06D2A2A8D8E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4594F37-F341-4EB2-8C61-4569E56CF058}" type="pres">
      <dgm:prSet presAssocID="{07A1DEB4-8D72-481F-8BCD-74AC70417CAE}" presName="spacer" presStyleCnt="0"/>
      <dgm:spPr/>
    </dgm:pt>
    <dgm:pt modelId="{39FF2524-98B8-4FB1-8617-51B271A3F771}" type="pres">
      <dgm:prSet presAssocID="{A5897E10-9428-4092-A0D6-A2097453362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489C018-5905-444A-AD86-B58A7BC645A7}" type="pres">
      <dgm:prSet presAssocID="{4F136DFD-9A28-4776-86FB-CF345F7FF85E}" presName="spacer" presStyleCnt="0"/>
      <dgm:spPr/>
    </dgm:pt>
    <dgm:pt modelId="{467662B6-8E27-4334-AB55-C2C6642F8080}" type="pres">
      <dgm:prSet presAssocID="{DCC43D84-4671-474D-B36B-6D36D3ABCE3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7C6F4B9-1E22-4A2E-B7E1-B129ED71F740}" type="pres">
      <dgm:prSet presAssocID="{1BC1C2B0-42C7-45A0-BC98-79AA9B4C3D81}" presName="spacer" presStyleCnt="0"/>
      <dgm:spPr/>
    </dgm:pt>
    <dgm:pt modelId="{36C38251-2FB2-4FF0-8528-42AA85457AA7}" type="pres">
      <dgm:prSet presAssocID="{730C6347-A1B8-463D-86B4-214D2CFDCE0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42C6790-B0C0-446A-806B-45C4462BF258}" type="pres">
      <dgm:prSet presAssocID="{AFE1E8E9-BB19-4469-9150-A4A3F7B4BA12}" presName="spacer" presStyleCnt="0"/>
      <dgm:spPr/>
    </dgm:pt>
    <dgm:pt modelId="{C81DF43A-0DA1-4D55-A3AB-60AF39CE7FDB}" type="pres">
      <dgm:prSet presAssocID="{BC7D35C4-468F-4DA3-9E33-357E3E0EEA9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11A2B1A-E12C-4FF3-9562-2BE06D443B3E}" srcId="{E6D996E8-4754-4AC9-A6AA-11716D1E7B6B}" destId="{DCC43D84-4671-474D-B36B-6D36D3ABCE3A}" srcOrd="2" destOrd="0" parTransId="{CC596465-1463-4D7B-ABF1-D611C1B9AF41}" sibTransId="{1BC1C2B0-42C7-45A0-BC98-79AA9B4C3D81}"/>
    <dgm:cxn modelId="{7C292F47-2703-4817-AFAC-25113B48A312}" type="presOf" srcId="{DCC43D84-4671-474D-B36B-6D36D3ABCE3A}" destId="{467662B6-8E27-4334-AB55-C2C6642F8080}" srcOrd="0" destOrd="0" presId="urn:microsoft.com/office/officeart/2005/8/layout/vList2"/>
    <dgm:cxn modelId="{79823B48-F60B-4586-8F02-17A5EC74BB65}" srcId="{E6D996E8-4754-4AC9-A6AA-11716D1E7B6B}" destId="{A5897E10-9428-4092-A0D6-A2097453362B}" srcOrd="1" destOrd="0" parTransId="{B08F4825-02C8-4B27-98B7-C1C80A0ACBBE}" sibTransId="{4F136DFD-9A28-4776-86FB-CF345F7FF85E}"/>
    <dgm:cxn modelId="{ECE44F4F-D1D0-48AA-85DD-B0BD31F17132}" type="presOf" srcId="{99988B4B-9A31-4876-8224-06D2A2A8D8E1}" destId="{8E5D1CEA-5FA1-47D9-AE0B-A72BE826D3BD}" srcOrd="0" destOrd="0" presId="urn:microsoft.com/office/officeart/2005/8/layout/vList2"/>
    <dgm:cxn modelId="{D903BE51-16A2-440C-8F32-E34D256D725F}" type="presOf" srcId="{A5897E10-9428-4092-A0D6-A2097453362B}" destId="{39FF2524-98B8-4FB1-8617-51B271A3F771}" srcOrd="0" destOrd="0" presId="urn:microsoft.com/office/officeart/2005/8/layout/vList2"/>
    <dgm:cxn modelId="{F9212C79-AE02-4851-91BB-309AE9AF2D0F}" type="presOf" srcId="{E6D996E8-4754-4AC9-A6AA-11716D1E7B6B}" destId="{B976591D-7FEB-4EA1-B081-2D9FC9F13DD2}" srcOrd="0" destOrd="0" presId="urn:microsoft.com/office/officeart/2005/8/layout/vList2"/>
    <dgm:cxn modelId="{68C52099-B6B6-407B-9422-57F504771445}" type="presOf" srcId="{BC7D35C4-468F-4DA3-9E33-357E3E0EEA9E}" destId="{C81DF43A-0DA1-4D55-A3AB-60AF39CE7FDB}" srcOrd="0" destOrd="0" presId="urn:microsoft.com/office/officeart/2005/8/layout/vList2"/>
    <dgm:cxn modelId="{00A682A5-5A89-4615-B293-06FAAF4AD3C9}" type="presOf" srcId="{730C6347-A1B8-463D-86B4-214D2CFDCE00}" destId="{36C38251-2FB2-4FF0-8528-42AA85457AA7}" srcOrd="0" destOrd="0" presId="urn:microsoft.com/office/officeart/2005/8/layout/vList2"/>
    <dgm:cxn modelId="{BD1F8DB7-1015-412A-BAAB-D6562F4B10E8}" srcId="{E6D996E8-4754-4AC9-A6AA-11716D1E7B6B}" destId="{730C6347-A1B8-463D-86B4-214D2CFDCE00}" srcOrd="3" destOrd="0" parTransId="{E473C2FA-7C3F-42ED-AA05-571F2EDA7321}" sibTransId="{AFE1E8E9-BB19-4469-9150-A4A3F7B4BA12}"/>
    <dgm:cxn modelId="{7254AAC6-226D-4093-AF9C-9A81F432B645}" srcId="{E6D996E8-4754-4AC9-A6AA-11716D1E7B6B}" destId="{99988B4B-9A31-4876-8224-06D2A2A8D8E1}" srcOrd="0" destOrd="0" parTransId="{312C7196-C308-43F4-81F3-7A0765B83123}" sibTransId="{07A1DEB4-8D72-481F-8BCD-74AC70417CAE}"/>
    <dgm:cxn modelId="{2F0A35D9-A235-4B24-8DDF-50B61D8F99FC}" srcId="{E6D996E8-4754-4AC9-A6AA-11716D1E7B6B}" destId="{BC7D35C4-468F-4DA3-9E33-357E3E0EEA9E}" srcOrd="4" destOrd="0" parTransId="{5942835A-4BAE-4F58-B931-684C2A997A76}" sibTransId="{D6C3FC89-CDD6-4F70-A0A7-4D65D4EA2C59}"/>
    <dgm:cxn modelId="{B45028D4-65D6-437C-AF33-EF708193DBBE}" type="presParOf" srcId="{B976591D-7FEB-4EA1-B081-2D9FC9F13DD2}" destId="{8E5D1CEA-5FA1-47D9-AE0B-A72BE826D3BD}" srcOrd="0" destOrd="0" presId="urn:microsoft.com/office/officeart/2005/8/layout/vList2"/>
    <dgm:cxn modelId="{CAE1D425-36F5-4D00-809F-4014F6B30B4C}" type="presParOf" srcId="{B976591D-7FEB-4EA1-B081-2D9FC9F13DD2}" destId="{94594F37-F341-4EB2-8C61-4569E56CF058}" srcOrd="1" destOrd="0" presId="urn:microsoft.com/office/officeart/2005/8/layout/vList2"/>
    <dgm:cxn modelId="{39FC92CA-0005-4B09-ABC4-E43AF90E2730}" type="presParOf" srcId="{B976591D-7FEB-4EA1-B081-2D9FC9F13DD2}" destId="{39FF2524-98B8-4FB1-8617-51B271A3F771}" srcOrd="2" destOrd="0" presId="urn:microsoft.com/office/officeart/2005/8/layout/vList2"/>
    <dgm:cxn modelId="{336C28FA-1377-43B7-96A4-E647A3F84B55}" type="presParOf" srcId="{B976591D-7FEB-4EA1-B081-2D9FC9F13DD2}" destId="{0489C018-5905-444A-AD86-B58A7BC645A7}" srcOrd="3" destOrd="0" presId="urn:microsoft.com/office/officeart/2005/8/layout/vList2"/>
    <dgm:cxn modelId="{F60548E6-6052-4814-91B2-F0A8586D805A}" type="presParOf" srcId="{B976591D-7FEB-4EA1-B081-2D9FC9F13DD2}" destId="{467662B6-8E27-4334-AB55-C2C6642F8080}" srcOrd="4" destOrd="0" presId="urn:microsoft.com/office/officeart/2005/8/layout/vList2"/>
    <dgm:cxn modelId="{8A73D089-EC9E-4CA4-9689-80833996D164}" type="presParOf" srcId="{B976591D-7FEB-4EA1-B081-2D9FC9F13DD2}" destId="{57C6F4B9-1E22-4A2E-B7E1-B129ED71F740}" srcOrd="5" destOrd="0" presId="urn:microsoft.com/office/officeart/2005/8/layout/vList2"/>
    <dgm:cxn modelId="{5E561B14-7CAF-4E65-BD22-A9F6155B8B7C}" type="presParOf" srcId="{B976591D-7FEB-4EA1-B081-2D9FC9F13DD2}" destId="{36C38251-2FB2-4FF0-8528-42AA85457AA7}" srcOrd="6" destOrd="0" presId="urn:microsoft.com/office/officeart/2005/8/layout/vList2"/>
    <dgm:cxn modelId="{740D7251-0BE4-4DF4-8743-29EA34FC56C3}" type="presParOf" srcId="{B976591D-7FEB-4EA1-B081-2D9FC9F13DD2}" destId="{442C6790-B0C0-446A-806B-45C4462BF258}" srcOrd="7" destOrd="0" presId="urn:microsoft.com/office/officeart/2005/8/layout/vList2"/>
    <dgm:cxn modelId="{9158E47A-A7D8-4051-A69F-0DE395D57D72}" type="presParOf" srcId="{B976591D-7FEB-4EA1-B081-2D9FC9F13DD2}" destId="{C81DF43A-0DA1-4D55-A3AB-60AF39CE7FD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860708-872D-4735-B65D-7DFBB84320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F205C65-4B6A-4D96-9BBA-A621B65BC111}">
      <dgm:prSet/>
      <dgm:spPr/>
      <dgm:t>
        <a:bodyPr/>
        <a:lstStyle/>
        <a:p>
          <a:r>
            <a:rPr lang="en-US" baseline="0"/>
            <a:t>Not a formal diagnosis, it is a common type of body dysmorphic disorder</a:t>
          </a:r>
          <a:endParaRPr lang="en-US"/>
        </a:p>
      </dgm:t>
    </dgm:pt>
    <dgm:pt modelId="{347D6AB3-D0B0-425F-B756-F17BEF54332D}" type="parTrans" cxnId="{CA3D56F4-CA21-45CB-BAA0-832DD2D3CFC3}">
      <dgm:prSet/>
      <dgm:spPr/>
      <dgm:t>
        <a:bodyPr/>
        <a:lstStyle/>
        <a:p>
          <a:endParaRPr lang="en-US"/>
        </a:p>
      </dgm:t>
    </dgm:pt>
    <dgm:pt modelId="{75007636-3075-4933-A587-B3B86F7A10F8}" type="sibTrans" cxnId="{CA3D56F4-CA21-45CB-BAA0-832DD2D3CFC3}">
      <dgm:prSet/>
      <dgm:spPr/>
      <dgm:t>
        <a:bodyPr/>
        <a:lstStyle/>
        <a:p>
          <a:endParaRPr lang="en-US"/>
        </a:p>
      </dgm:t>
    </dgm:pt>
    <dgm:pt modelId="{25B8E25B-4A46-49C2-BEF0-5CE6848E409D}">
      <dgm:prSet/>
      <dgm:spPr/>
      <dgm:t>
        <a:bodyPr/>
        <a:lstStyle/>
        <a:p>
          <a:r>
            <a:rPr lang="en-US" baseline="0"/>
            <a:t>More common in males, referring to a belief one’s body is too small or lacks the appropriate amount of muscle definition.</a:t>
          </a:r>
          <a:endParaRPr lang="en-US"/>
        </a:p>
      </dgm:t>
    </dgm:pt>
    <dgm:pt modelId="{B3EE6AE9-9306-4977-BB52-69FB17ACF650}" type="parTrans" cxnId="{4774A347-ADFF-4EEA-BA7A-64E12E676D44}">
      <dgm:prSet/>
      <dgm:spPr/>
      <dgm:t>
        <a:bodyPr/>
        <a:lstStyle/>
        <a:p>
          <a:endParaRPr lang="en-US"/>
        </a:p>
      </dgm:t>
    </dgm:pt>
    <dgm:pt modelId="{CEB9BDB6-E5A6-4BC1-A75F-FBA8A00C38F3}" type="sibTrans" cxnId="{4774A347-ADFF-4EEA-BA7A-64E12E676D44}">
      <dgm:prSet/>
      <dgm:spPr/>
      <dgm:t>
        <a:bodyPr/>
        <a:lstStyle/>
        <a:p>
          <a:endParaRPr lang="en-US"/>
        </a:p>
      </dgm:t>
    </dgm:pt>
    <dgm:pt modelId="{6A65AC5A-DA6B-40D5-A998-C2FADD557DE9}">
      <dgm:prSet/>
      <dgm:spPr/>
      <dgm:t>
        <a:bodyPr/>
        <a:lstStyle/>
        <a:p>
          <a:r>
            <a:rPr lang="en-US" baseline="0"/>
            <a:t>Severity appears the same in those with or without muscle dysmorphia; however, higher substance use, poorer quality of life, increased reports of suicide attempts are reported with muscle dysmorphia.</a:t>
          </a:r>
          <a:endParaRPr lang="en-US"/>
        </a:p>
      </dgm:t>
    </dgm:pt>
    <dgm:pt modelId="{272F7937-2D54-41EB-A25B-13F44F2E399E}" type="parTrans" cxnId="{FFBAD20D-79A6-4C4A-9262-23DFE8AC9519}">
      <dgm:prSet/>
      <dgm:spPr/>
      <dgm:t>
        <a:bodyPr/>
        <a:lstStyle/>
        <a:p>
          <a:endParaRPr lang="en-US"/>
        </a:p>
      </dgm:t>
    </dgm:pt>
    <dgm:pt modelId="{472B0ED5-CF36-45FD-AEDF-642F1ACA4A55}" type="sibTrans" cxnId="{FFBAD20D-79A6-4C4A-9262-23DFE8AC9519}">
      <dgm:prSet/>
      <dgm:spPr/>
      <dgm:t>
        <a:bodyPr/>
        <a:lstStyle/>
        <a:p>
          <a:endParaRPr lang="en-US"/>
        </a:p>
      </dgm:t>
    </dgm:pt>
    <dgm:pt modelId="{832780FA-15DA-49BA-8A3A-2DF8F88EF34C}">
      <dgm:prSet/>
      <dgm:spPr/>
      <dgm:t>
        <a:bodyPr/>
        <a:lstStyle/>
        <a:p>
          <a:r>
            <a:rPr lang="en-US" baseline="0"/>
            <a:t>DSM-5-TR instructs clinicians to specify if BDD occurs with muscle dysmorphia</a:t>
          </a:r>
          <a:endParaRPr lang="en-US"/>
        </a:p>
      </dgm:t>
    </dgm:pt>
    <dgm:pt modelId="{245D3F5F-35FE-41E8-BCAE-DB660C0960DD}" type="parTrans" cxnId="{B2E5B327-79AE-4AFC-B144-BE257D9EB2E4}">
      <dgm:prSet/>
      <dgm:spPr/>
      <dgm:t>
        <a:bodyPr/>
        <a:lstStyle/>
        <a:p>
          <a:endParaRPr lang="en-US"/>
        </a:p>
      </dgm:t>
    </dgm:pt>
    <dgm:pt modelId="{38022557-48BE-4099-B2B6-F0D2293D0967}" type="sibTrans" cxnId="{B2E5B327-79AE-4AFC-B144-BE257D9EB2E4}">
      <dgm:prSet/>
      <dgm:spPr/>
      <dgm:t>
        <a:bodyPr/>
        <a:lstStyle/>
        <a:p>
          <a:endParaRPr lang="en-US"/>
        </a:p>
      </dgm:t>
    </dgm:pt>
    <dgm:pt modelId="{28F7AF21-7017-4A61-AAAA-A3BB8E7A60CD}" type="pres">
      <dgm:prSet presAssocID="{80860708-872D-4735-B65D-7DFBB84320B3}" presName="linear" presStyleCnt="0">
        <dgm:presLayoutVars>
          <dgm:animLvl val="lvl"/>
          <dgm:resizeHandles val="exact"/>
        </dgm:presLayoutVars>
      </dgm:prSet>
      <dgm:spPr/>
    </dgm:pt>
    <dgm:pt modelId="{DEEC4F10-D687-479A-BCE0-4A8812B76ED7}" type="pres">
      <dgm:prSet presAssocID="{5F205C65-4B6A-4D96-9BBA-A621B65BC11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D34F70D-5513-4B87-AD9C-7BF66D7C70DC}" type="pres">
      <dgm:prSet presAssocID="{75007636-3075-4933-A587-B3B86F7A10F8}" presName="spacer" presStyleCnt="0"/>
      <dgm:spPr/>
    </dgm:pt>
    <dgm:pt modelId="{9BC4263C-A900-4A48-B6C9-A0ACB68DD370}" type="pres">
      <dgm:prSet presAssocID="{25B8E25B-4A46-49C2-BEF0-5CE6848E409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A9B7A06-60B1-4FFE-B37D-25E585EA398E}" type="pres">
      <dgm:prSet presAssocID="{CEB9BDB6-E5A6-4BC1-A75F-FBA8A00C38F3}" presName="spacer" presStyleCnt="0"/>
      <dgm:spPr/>
    </dgm:pt>
    <dgm:pt modelId="{5D257F54-B994-4015-9DD4-228EDBE74317}" type="pres">
      <dgm:prSet presAssocID="{6A65AC5A-DA6B-40D5-A998-C2FADD557DE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3CEE469-545D-456B-8D7B-699E1EF4418D}" type="pres">
      <dgm:prSet presAssocID="{472B0ED5-CF36-45FD-AEDF-642F1ACA4A55}" presName="spacer" presStyleCnt="0"/>
      <dgm:spPr/>
    </dgm:pt>
    <dgm:pt modelId="{96BF7D6A-FA12-46A0-8BC7-31CF0C615B9F}" type="pres">
      <dgm:prSet presAssocID="{832780FA-15DA-49BA-8A3A-2DF8F88EF34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FBAD20D-79A6-4C4A-9262-23DFE8AC9519}" srcId="{80860708-872D-4735-B65D-7DFBB84320B3}" destId="{6A65AC5A-DA6B-40D5-A998-C2FADD557DE9}" srcOrd="2" destOrd="0" parTransId="{272F7937-2D54-41EB-A25B-13F44F2E399E}" sibTransId="{472B0ED5-CF36-45FD-AEDF-642F1ACA4A55}"/>
    <dgm:cxn modelId="{A68F8F17-4FB3-44A8-A018-E4E6522EA220}" type="presOf" srcId="{832780FA-15DA-49BA-8A3A-2DF8F88EF34C}" destId="{96BF7D6A-FA12-46A0-8BC7-31CF0C615B9F}" srcOrd="0" destOrd="0" presId="urn:microsoft.com/office/officeart/2005/8/layout/vList2"/>
    <dgm:cxn modelId="{4C8F4F1A-C53C-47BD-9850-2859B65C97C9}" type="presOf" srcId="{25B8E25B-4A46-49C2-BEF0-5CE6848E409D}" destId="{9BC4263C-A900-4A48-B6C9-A0ACB68DD370}" srcOrd="0" destOrd="0" presId="urn:microsoft.com/office/officeart/2005/8/layout/vList2"/>
    <dgm:cxn modelId="{8F6CCC24-6406-4318-A742-2BBDC52CE8A3}" type="presOf" srcId="{6A65AC5A-DA6B-40D5-A998-C2FADD557DE9}" destId="{5D257F54-B994-4015-9DD4-228EDBE74317}" srcOrd="0" destOrd="0" presId="urn:microsoft.com/office/officeart/2005/8/layout/vList2"/>
    <dgm:cxn modelId="{B2E5B327-79AE-4AFC-B144-BE257D9EB2E4}" srcId="{80860708-872D-4735-B65D-7DFBB84320B3}" destId="{832780FA-15DA-49BA-8A3A-2DF8F88EF34C}" srcOrd="3" destOrd="0" parTransId="{245D3F5F-35FE-41E8-BCAE-DB660C0960DD}" sibTransId="{38022557-48BE-4099-B2B6-F0D2293D0967}"/>
    <dgm:cxn modelId="{4774A347-ADFF-4EEA-BA7A-64E12E676D44}" srcId="{80860708-872D-4735-B65D-7DFBB84320B3}" destId="{25B8E25B-4A46-49C2-BEF0-5CE6848E409D}" srcOrd="1" destOrd="0" parTransId="{B3EE6AE9-9306-4977-BB52-69FB17ACF650}" sibTransId="{CEB9BDB6-E5A6-4BC1-A75F-FBA8A00C38F3}"/>
    <dgm:cxn modelId="{BC6C386C-A7F0-40BB-A9B0-E630BFD9042E}" type="presOf" srcId="{80860708-872D-4735-B65D-7DFBB84320B3}" destId="{28F7AF21-7017-4A61-AAAA-A3BB8E7A60CD}" srcOrd="0" destOrd="0" presId="urn:microsoft.com/office/officeart/2005/8/layout/vList2"/>
    <dgm:cxn modelId="{3ADFF8AB-1ACD-4B4B-B300-4108F7EAAE76}" type="presOf" srcId="{5F205C65-4B6A-4D96-9BBA-A621B65BC111}" destId="{DEEC4F10-D687-479A-BCE0-4A8812B76ED7}" srcOrd="0" destOrd="0" presId="urn:microsoft.com/office/officeart/2005/8/layout/vList2"/>
    <dgm:cxn modelId="{CA3D56F4-CA21-45CB-BAA0-832DD2D3CFC3}" srcId="{80860708-872D-4735-B65D-7DFBB84320B3}" destId="{5F205C65-4B6A-4D96-9BBA-A621B65BC111}" srcOrd="0" destOrd="0" parTransId="{347D6AB3-D0B0-425F-B756-F17BEF54332D}" sibTransId="{75007636-3075-4933-A587-B3B86F7A10F8}"/>
    <dgm:cxn modelId="{CF1DB538-B2B9-4788-8B0B-92E9361D2719}" type="presParOf" srcId="{28F7AF21-7017-4A61-AAAA-A3BB8E7A60CD}" destId="{DEEC4F10-D687-479A-BCE0-4A8812B76ED7}" srcOrd="0" destOrd="0" presId="urn:microsoft.com/office/officeart/2005/8/layout/vList2"/>
    <dgm:cxn modelId="{A71788F6-25C4-4CEA-8502-96831E55BEB5}" type="presParOf" srcId="{28F7AF21-7017-4A61-AAAA-A3BB8E7A60CD}" destId="{2D34F70D-5513-4B87-AD9C-7BF66D7C70DC}" srcOrd="1" destOrd="0" presId="urn:microsoft.com/office/officeart/2005/8/layout/vList2"/>
    <dgm:cxn modelId="{8A9D7E1F-F65D-4306-BAA1-FE1DAC0E9343}" type="presParOf" srcId="{28F7AF21-7017-4A61-AAAA-A3BB8E7A60CD}" destId="{9BC4263C-A900-4A48-B6C9-A0ACB68DD370}" srcOrd="2" destOrd="0" presId="urn:microsoft.com/office/officeart/2005/8/layout/vList2"/>
    <dgm:cxn modelId="{56A5FA64-DD2A-4C61-9FFF-FD42FA8BCD2D}" type="presParOf" srcId="{28F7AF21-7017-4A61-AAAA-A3BB8E7A60CD}" destId="{CA9B7A06-60B1-4FFE-B37D-25E585EA398E}" srcOrd="3" destOrd="0" presId="urn:microsoft.com/office/officeart/2005/8/layout/vList2"/>
    <dgm:cxn modelId="{5F07B57A-1B85-467E-988F-7C5F9AC234AE}" type="presParOf" srcId="{28F7AF21-7017-4A61-AAAA-A3BB8E7A60CD}" destId="{5D257F54-B994-4015-9DD4-228EDBE74317}" srcOrd="4" destOrd="0" presId="urn:microsoft.com/office/officeart/2005/8/layout/vList2"/>
    <dgm:cxn modelId="{6A9E06F9-27A0-48F6-A75B-F4E33992EEE9}" type="presParOf" srcId="{28F7AF21-7017-4A61-AAAA-A3BB8E7A60CD}" destId="{23CEE469-545D-456B-8D7B-699E1EF4418D}" srcOrd="5" destOrd="0" presId="urn:microsoft.com/office/officeart/2005/8/layout/vList2"/>
    <dgm:cxn modelId="{19F06E09-1131-42D6-B606-A8E08AF454AC}" type="presParOf" srcId="{28F7AF21-7017-4A61-AAAA-A3BB8E7A60CD}" destId="{96BF7D6A-FA12-46A0-8BC7-31CF0C615B9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B151E9-47C1-4B77-A97E-B9FBBACCE6D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799ABF-9006-4478-91FF-BD261A1501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Key feature is the persistent over-accumulation of possessions.</a:t>
          </a:r>
          <a:endParaRPr lang="en-US"/>
        </a:p>
      </dgm:t>
    </dgm:pt>
    <dgm:pt modelId="{4A86FF7D-634C-4A8F-A0EB-3D1DB5712403}" type="parTrans" cxnId="{A12451CC-B8C0-4FC7-B2ED-41E77C49725E}">
      <dgm:prSet/>
      <dgm:spPr/>
      <dgm:t>
        <a:bodyPr/>
        <a:lstStyle/>
        <a:p>
          <a:endParaRPr lang="en-US"/>
        </a:p>
      </dgm:t>
    </dgm:pt>
    <dgm:pt modelId="{CB23217F-D389-4368-B795-258015859C2B}" type="sibTrans" cxnId="{A12451CC-B8C0-4FC7-B2ED-41E77C49725E}">
      <dgm:prSet/>
      <dgm:spPr/>
      <dgm:t>
        <a:bodyPr/>
        <a:lstStyle/>
        <a:p>
          <a:endParaRPr lang="en-US"/>
        </a:p>
      </dgm:t>
    </dgm:pt>
    <dgm:pt modelId="{2F56A855-9432-498C-B402-600F36DA9E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Lack of discarding over a long period and not explained by a recent stressor</a:t>
          </a:r>
          <a:endParaRPr lang="en-US"/>
        </a:p>
      </dgm:t>
    </dgm:pt>
    <dgm:pt modelId="{67686707-5F50-47BA-A3C4-C633CCFB72CC}" type="parTrans" cxnId="{E7498E03-808A-489D-B6B4-9A9C277962B1}">
      <dgm:prSet/>
      <dgm:spPr/>
      <dgm:t>
        <a:bodyPr/>
        <a:lstStyle/>
        <a:p>
          <a:endParaRPr lang="en-US"/>
        </a:p>
      </dgm:t>
    </dgm:pt>
    <dgm:pt modelId="{185EDF37-31FA-42E5-A198-B606307052F4}" type="sibTrans" cxnId="{E7498E03-808A-489D-B6B4-9A9C277962B1}">
      <dgm:prSet/>
      <dgm:spPr/>
      <dgm:t>
        <a:bodyPr/>
        <a:lstStyle/>
        <a:p>
          <a:endParaRPr lang="en-US"/>
        </a:p>
      </dgm:t>
    </dgm:pt>
    <dgm:pt modelId="{2C2C90B0-E55E-4F24-A94B-E791B11F4D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Most commonly hoarded items are newspapers, magazines, clothes, bags, books, mail and paperwork.</a:t>
          </a:r>
          <a:endParaRPr lang="en-US"/>
        </a:p>
      </dgm:t>
    </dgm:pt>
    <dgm:pt modelId="{C2E8673D-8CB0-4D05-A217-63282CF6BC55}" type="parTrans" cxnId="{46124191-58B1-4010-ABEF-D52046566253}">
      <dgm:prSet/>
      <dgm:spPr/>
      <dgm:t>
        <a:bodyPr/>
        <a:lstStyle/>
        <a:p>
          <a:endParaRPr lang="en-US"/>
        </a:p>
      </dgm:t>
    </dgm:pt>
    <dgm:pt modelId="{CC23ADB2-C63D-4E04-891A-055DBFDC9066}" type="sibTrans" cxnId="{46124191-58B1-4010-ABEF-D52046566253}">
      <dgm:prSet/>
      <dgm:spPr/>
      <dgm:t>
        <a:bodyPr/>
        <a:lstStyle/>
        <a:p>
          <a:endParaRPr lang="en-US"/>
        </a:p>
      </dgm:t>
    </dgm:pt>
    <dgm:pt modelId="{4D85190C-0C28-4111-B253-EA45BC6001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Cognitive factors contributing to this are fear of losing valuable information and fear of being wasteful.</a:t>
          </a:r>
          <a:endParaRPr lang="en-US"/>
        </a:p>
      </dgm:t>
    </dgm:pt>
    <dgm:pt modelId="{70D737A2-0F93-48C5-9F73-E73CA94A878E}" type="parTrans" cxnId="{6FE2CBA3-B417-400B-A762-DCA8F4881A11}">
      <dgm:prSet/>
      <dgm:spPr/>
      <dgm:t>
        <a:bodyPr/>
        <a:lstStyle/>
        <a:p>
          <a:endParaRPr lang="en-US"/>
        </a:p>
      </dgm:t>
    </dgm:pt>
    <dgm:pt modelId="{787EC0BA-A279-4FB3-8EC9-0E65687F8796}" type="sibTrans" cxnId="{6FE2CBA3-B417-400B-A762-DCA8F4881A11}">
      <dgm:prSet/>
      <dgm:spPr/>
      <dgm:t>
        <a:bodyPr/>
        <a:lstStyle/>
        <a:p>
          <a:endParaRPr lang="en-US"/>
        </a:p>
      </dgm:t>
    </dgm:pt>
    <dgm:pt modelId="{BE689FDB-E5A4-415A-9A17-167B6D8ECD64}" type="pres">
      <dgm:prSet presAssocID="{EBB151E9-47C1-4B77-A97E-B9FBBACCE6D7}" presName="root" presStyleCnt="0">
        <dgm:presLayoutVars>
          <dgm:dir/>
          <dgm:resizeHandles val="exact"/>
        </dgm:presLayoutVars>
      </dgm:prSet>
      <dgm:spPr/>
    </dgm:pt>
    <dgm:pt modelId="{3D7E97A5-F48E-451E-A65B-8E719CBDB442}" type="pres">
      <dgm:prSet presAssocID="{04799ABF-9006-4478-91FF-BD261A150115}" presName="compNode" presStyleCnt="0"/>
      <dgm:spPr/>
    </dgm:pt>
    <dgm:pt modelId="{E4A45E7F-C73F-45DC-BCD7-16BDDC697BF8}" type="pres">
      <dgm:prSet presAssocID="{04799ABF-9006-4478-91FF-BD261A150115}" presName="bgRect" presStyleLbl="bgShp" presStyleIdx="0" presStyleCnt="4"/>
      <dgm:spPr/>
    </dgm:pt>
    <dgm:pt modelId="{B416AFFC-F6AA-4996-9C99-906CB88C36E9}" type="pres">
      <dgm:prSet presAssocID="{04799ABF-9006-4478-91FF-BD261A15011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A7B74478-0F19-4F1E-8E9F-04C686D483A5}" type="pres">
      <dgm:prSet presAssocID="{04799ABF-9006-4478-91FF-BD261A150115}" presName="spaceRect" presStyleCnt="0"/>
      <dgm:spPr/>
    </dgm:pt>
    <dgm:pt modelId="{44F68F76-108F-4837-8961-D0A9029C3381}" type="pres">
      <dgm:prSet presAssocID="{04799ABF-9006-4478-91FF-BD261A150115}" presName="parTx" presStyleLbl="revTx" presStyleIdx="0" presStyleCnt="4">
        <dgm:presLayoutVars>
          <dgm:chMax val="0"/>
          <dgm:chPref val="0"/>
        </dgm:presLayoutVars>
      </dgm:prSet>
      <dgm:spPr/>
    </dgm:pt>
    <dgm:pt modelId="{EBB6270F-C70C-4F35-9543-AC5A70C9F5DE}" type="pres">
      <dgm:prSet presAssocID="{CB23217F-D389-4368-B795-258015859C2B}" presName="sibTrans" presStyleCnt="0"/>
      <dgm:spPr/>
    </dgm:pt>
    <dgm:pt modelId="{25D3F0B1-6EC5-4F56-AE70-E84F71E8D8F1}" type="pres">
      <dgm:prSet presAssocID="{2F56A855-9432-498C-B402-600F36DA9E76}" presName="compNode" presStyleCnt="0"/>
      <dgm:spPr/>
    </dgm:pt>
    <dgm:pt modelId="{9D03D763-CFC1-49B0-AF19-19A98EA8D41D}" type="pres">
      <dgm:prSet presAssocID="{2F56A855-9432-498C-B402-600F36DA9E76}" presName="bgRect" presStyleLbl="bgShp" presStyleIdx="1" presStyleCnt="4"/>
      <dgm:spPr/>
    </dgm:pt>
    <dgm:pt modelId="{7025AED6-BFB4-40EC-B3BF-44A6E5C1DA48}" type="pres">
      <dgm:prSet presAssocID="{2F56A855-9432-498C-B402-600F36DA9E7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173CA7B-BB55-456B-A050-CA62754F4241}" type="pres">
      <dgm:prSet presAssocID="{2F56A855-9432-498C-B402-600F36DA9E76}" presName="spaceRect" presStyleCnt="0"/>
      <dgm:spPr/>
    </dgm:pt>
    <dgm:pt modelId="{352E76E2-3F47-415C-B22C-05F2CDCE0951}" type="pres">
      <dgm:prSet presAssocID="{2F56A855-9432-498C-B402-600F36DA9E76}" presName="parTx" presStyleLbl="revTx" presStyleIdx="1" presStyleCnt="4">
        <dgm:presLayoutVars>
          <dgm:chMax val="0"/>
          <dgm:chPref val="0"/>
        </dgm:presLayoutVars>
      </dgm:prSet>
      <dgm:spPr/>
    </dgm:pt>
    <dgm:pt modelId="{C72B64A5-565F-4C5A-844F-0295E4011C29}" type="pres">
      <dgm:prSet presAssocID="{185EDF37-31FA-42E5-A198-B606307052F4}" presName="sibTrans" presStyleCnt="0"/>
      <dgm:spPr/>
    </dgm:pt>
    <dgm:pt modelId="{22C80B53-82F5-4DAF-84A7-EA2C706254BE}" type="pres">
      <dgm:prSet presAssocID="{2C2C90B0-E55E-4F24-A94B-E791B11F4D31}" presName="compNode" presStyleCnt="0"/>
      <dgm:spPr/>
    </dgm:pt>
    <dgm:pt modelId="{67B0C176-1C5E-4712-981D-475AE331528B}" type="pres">
      <dgm:prSet presAssocID="{2C2C90B0-E55E-4F24-A94B-E791B11F4D31}" presName="bgRect" presStyleLbl="bgShp" presStyleIdx="2" presStyleCnt="4"/>
      <dgm:spPr/>
    </dgm:pt>
    <dgm:pt modelId="{6CF21A50-E405-4187-9C74-B7EB71955EFC}" type="pres">
      <dgm:prSet presAssocID="{2C2C90B0-E55E-4F24-A94B-E791B11F4D3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C1996018-A230-47E1-B1BF-038FE64FF451}" type="pres">
      <dgm:prSet presAssocID="{2C2C90B0-E55E-4F24-A94B-E791B11F4D31}" presName="spaceRect" presStyleCnt="0"/>
      <dgm:spPr/>
    </dgm:pt>
    <dgm:pt modelId="{9BD86DF0-4D82-43BD-8019-6F62BAAB6F14}" type="pres">
      <dgm:prSet presAssocID="{2C2C90B0-E55E-4F24-A94B-E791B11F4D31}" presName="parTx" presStyleLbl="revTx" presStyleIdx="2" presStyleCnt="4">
        <dgm:presLayoutVars>
          <dgm:chMax val="0"/>
          <dgm:chPref val="0"/>
        </dgm:presLayoutVars>
      </dgm:prSet>
      <dgm:spPr/>
    </dgm:pt>
    <dgm:pt modelId="{1349988A-C451-4B0A-B9EC-690B65B062D3}" type="pres">
      <dgm:prSet presAssocID="{CC23ADB2-C63D-4E04-891A-055DBFDC9066}" presName="sibTrans" presStyleCnt="0"/>
      <dgm:spPr/>
    </dgm:pt>
    <dgm:pt modelId="{F4BB8ADD-E73E-4DE5-AF17-DFB8FAA1C400}" type="pres">
      <dgm:prSet presAssocID="{4D85190C-0C28-4111-B253-EA45BC600128}" presName="compNode" presStyleCnt="0"/>
      <dgm:spPr/>
    </dgm:pt>
    <dgm:pt modelId="{96605D01-1C25-4A10-B42B-5EC2B4BD00A0}" type="pres">
      <dgm:prSet presAssocID="{4D85190C-0C28-4111-B253-EA45BC600128}" presName="bgRect" presStyleLbl="bgShp" presStyleIdx="3" presStyleCnt="4"/>
      <dgm:spPr/>
    </dgm:pt>
    <dgm:pt modelId="{33994FE5-2D90-48C7-856D-5FA45F246C75}" type="pres">
      <dgm:prSet presAssocID="{4D85190C-0C28-4111-B253-EA45BC60012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A66E5835-DB9A-4E07-A7E0-AFBF8B39CB8F}" type="pres">
      <dgm:prSet presAssocID="{4D85190C-0C28-4111-B253-EA45BC600128}" presName="spaceRect" presStyleCnt="0"/>
      <dgm:spPr/>
    </dgm:pt>
    <dgm:pt modelId="{57368005-A7B6-4322-A457-1C64ED97C22A}" type="pres">
      <dgm:prSet presAssocID="{4D85190C-0C28-4111-B253-EA45BC60012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7498E03-808A-489D-B6B4-9A9C277962B1}" srcId="{EBB151E9-47C1-4B77-A97E-B9FBBACCE6D7}" destId="{2F56A855-9432-498C-B402-600F36DA9E76}" srcOrd="1" destOrd="0" parTransId="{67686707-5F50-47BA-A3C4-C633CCFB72CC}" sibTransId="{185EDF37-31FA-42E5-A198-B606307052F4}"/>
    <dgm:cxn modelId="{B9149F36-98A4-4FD1-A314-179E2E1AF00E}" type="presOf" srcId="{2F56A855-9432-498C-B402-600F36DA9E76}" destId="{352E76E2-3F47-415C-B22C-05F2CDCE0951}" srcOrd="0" destOrd="0" presId="urn:microsoft.com/office/officeart/2018/2/layout/IconVerticalSolidList"/>
    <dgm:cxn modelId="{4561083D-648A-4471-A6AF-D52AF69A57A5}" type="presOf" srcId="{04799ABF-9006-4478-91FF-BD261A150115}" destId="{44F68F76-108F-4837-8961-D0A9029C3381}" srcOrd="0" destOrd="0" presId="urn:microsoft.com/office/officeart/2018/2/layout/IconVerticalSolidList"/>
    <dgm:cxn modelId="{CBFC8C56-36AF-49EF-A826-3F2A74ED417A}" type="presOf" srcId="{2C2C90B0-E55E-4F24-A94B-E791B11F4D31}" destId="{9BD86DF0-4D82-43BD-8019-6F62BAAB6F14}" srcOrd="0" destOrd="0" presId="urn:microsoft.com/office/officeart/2018/2/layout/IconVerticalSolidList"/>
    <dgm:cxn modelId="{A889278B-961E-43B5-825C-EFA33DE2C53F}" type="presOf" srcId="{4D85190C-0C28-4111-B253-EA45BC600128}" destId="{57368005-A7B6-4322-A457-1C64ED97C22A}" srcOrd="0" destOrd="0" presId="urn:microsoft.com/office/officeart/2018/2/layout/IconVerticalSolidList"/>
    <dgm:cxn modelId="{46124191-58B1-4010-ABEF-D52046566253}" srcId="{EBB151E9-47C1-4B77-A97E-B9FBBACCE6D7}" destId="{2C2C90B0-E55E-4F24-A94B-E791B11F4D31}" srcOrd="2" destOrd="0" parTransId="{C2E8673D-8CB0-4D05-A217-63282CF6BC55}" sibTransId="{CC23ADB2-C63D-4E04-891A-055DBFDC9066}"/>
    <dgm:cxn modelId="{6FE2CBA3-B417-400B-A762-DCA8F4881A11}" srcId="{EBB151E9-47C1-4B77-A97E-B9FBBACCE6D7}" destId="{4D85190C-0C28-4111-B253-EA45BC600128}" srcOrd="3" destOrd="0" parTransId="{70D737A2-0F93-48C5-9F73-E73CA94A878E}" sibTransId="{787EC0BA-A279-4FB3-8EC9-0E65687F8796}"/>
    <dgm:cxn modelId="{A12451CC-B8C0-4FC7-B2ED-41E77C49725E}" srcId="{EBB151E9-47C1-4B77-A97E-B9FBBACCE6D7}" destId="{04799ABF-9006-4478-91FF-BD261A150115}" srcOrd="0" destOrd="0" parTransId="{4A86FF7D-634C-4A8F-A0EB-3D1DB5712403}" sibTransId="{CB23217F-D389-4368-B795-258015859C2B}"/>
    <dgm:cxn modelId="{921819E9-0772-4B01-8970-E1A3CD6336B6}" type="presOf" srcId="{EBB151E9-47C1-4B77-A97E-B9FBBACCE6D7}" destId="{BE689FDB-E5A4-415A-9A17-167B6D8ECD64}" srcOrd="0" destOrd="0" presId="urn:microsoft.com/office/officeart/2018/2/layout/IconVerticalSolidList"/>
    <dgm:cxn modelId="{AA190BCE-368C-4A66-8019-ADBF76BBA759}" type="presParOf" srcId="{BE689FDB-E5A4-415A-9A17-167B6D8ECD64}" destId="{3D7E97A5-F48E-451E-A65B-8E719CBDB442}" srcOrd="0" destOrd="0" presId="urn:microsoft.com/office/officeart/2018/2/layout/IconVerticalSolidList"/>
    <dgm:cxn modelId="{08F5B5F8-65F9-4964-877D-B58AAB62E1C4}" type="presParOf" srcId="{3D7E97A5-F48E-451E-A65B-8E719CBDB442}" destId="{E4A45E7F-C73F-45DC-BCD7-16BDDC697BF8}" srcOrd="0" destOrd="0" presId="urn:microsoft.com/office/officeart/2018/2/layout/IconVerticalSolidList"/>
    <dgm:cxn modelId="{80694161-85A7-43E8-A38B-D453A6D8AAE5}" type="presParOf" srcId="{3D7E97A5-F48E-451E-A65B-8E719CBDB442}" destId="{B416AFFC-F6AA-4996-9C99-906CB88C36E9}" srcOrd="1" destOrd="0" presId="urn:microsoft.com/office/officeart/2018/2/layout/IconVerticalSolidList"/>
    <dgm:cxn modelId="{2D9D8C4C-3E76-4C7C-93EF-A5735D44DE2C}" type="presParOf" srcId="{3D7E97A5-F48E-451E-A65B-8E719CBDB442}" destId="{A7B74478-0F19-4F1E-8E9F-04C686D483A5}" srcOrd="2" destOrd="0" presId="urn:microsoft.com/office/officeart/2018/2/layout/IconVerticalSolidList"/>
    <dgm:cxn modelId="{A9E3137D-2986-4377-AC0D-B88ACED8FF11}" type="presParOf" srcId="{3D7E97A5-F48E-451E-A65B-8E719CBDB442}" destId="{44F68F76-108F-4837-8961-D0A9029C3381}" srcOrd="3" destOrd="0" presId="urn:microsoft.com/office/officeart/2018/2/layout/IconVerticalSolidList"/>
    <dgm:cxn modelId="{46910F4E-70EE-4BC2-99CD-2CBE7570F0A7}" type="presParOf" srcId="{BE689FDB-E5A4-415A-9A17-167B6D8ECD64}" destId="{EBB6270F-C70C-4F35-9543-AC5A70C9F5DE}" srcOrd="1" destOrd="0" presId="urn:microsoft.com/office/officeart/2018/2/layout/IconVerticalSolidList"/>
    <dgm:cxn modelId="{BD18624A-E7BD-4C85-A6D4-33D402A6AFA4}" type="presParOf" srcId="{BE689FDB-E5A4-415A-9A17-167B6D8ECD64}" destId="{25D3F0B1-6EC5-4F56-AE70-E84F71E8D8F1}" srcOrd="2" destOrd="0" presId="urn:microsoft.com/office/officeart/2018/2/layout/IconVerticalSolidList"/>
    <dgm:cxn modelId="{1B206981-7C42-49FE-B4D9-9E15565B2360}" type="presParOf" srcId="{25D3F0B1-6EC5-4F56-AE70-E84F71E8D8F1}" destId="{9D03D763-CFC1-49B0-AF19-19A98EA8D41D}" srcOrd="0" destOrd="0" presId="urn:microsoft.com/office/officeart/2018/2/layout/IconVerticalSolidList"/>
    <dgm:cxn modelId="{EB3BD3A7-2F8D-4648-91AD-B4E8F29622F0}" type="presParOf" srcId="{25D3F0B1-6EC5-4F56-AE70-E84F71E8D8F1}" destId="{7025AED6-BFB4-40EC-B3BF-44A6E5C1DA48}" srcOrd="1" destOrd="0" presId="urn:microsoft.com/office/officeart/2018/2/layout/IconVerticalSolidList"/>
    <dgm:cxn modelId="{F54C2783-F77F-4479-9B67-CF0001CD9375}" type="presParOf" srcId="{25D3F0B1-6EC5-4F56-AE70-E84F71E8D8F1}" destId="{D173CA7B-BB55-456B-A050-CA62754F4241}" srcOrd="2" destOrd="0" presId="urn:microsoft.com/office/officeart/2018/2/layout/IconVerticalSolidList"/>
    <dgm:cxn modelId="{A9082329-EC34-422A-AA67-F6419750A23F}" type="presParOf" srcId="{25D3F0B1-6EC5-4F56-AE70-E84F71E8D8F1}" destId="{352E76E2-3F47-415C-B22C-05F2CDCE0951}" srcOrd="3" destOrd="0" presId="urn:microsoft.com/office/officeart/2018/2/layout/IconVerticalSolidList"/>
    <dgm:cxn modelId="{854D2576-B1FB-4A9A-984A-9612ED08E7B2}" type="presParOf" srcId="{BE689FDB-E5A4-415A-9A17-167B6D8ECD64}" destId="{C72B64A5-565F-4C5A-844F-0295E4011C29}" srcOrd="3" destOrd="0" presId="urn:microsoft.com/office/officeart/2018/2/layout/IconVerticalSolidList"/>
    <dgm:cxn modelId="{3DFB8775-F289-445B-8169-E4C62F93BFB4}" type="presParOf" srcId="{BE689FDB-E5A4-415A-9A17-167B6D8ECD64}" destId="{22C80B53-82F5-4DAF-84A7-EA2C706254BE}" srcOrd="4" destOrd="0" presId="urn:microsoft.com/office/officeart/2018/2/layout/IconVerticalSolidList"/>
    <dgm:cxn modelId="{50F9FA4B-C8DC-4A44-B325-D7B6E63C64B9}" type="presParOf" srcId="{22C80B53-82F5-4DAF-84A7-EA2C706254BE}" destId="{67B0C176-1C5E-4712-981D-475AE331528B}" srcOrd="0" destOrd="0" presId="urn:microsoft.com/office/officeart/2018/2/layout/IconVerticalSolidList"/>
    <dgm:cxn modelId="{FA441778-7C71-4240-BB5F-2969F1628238}" type="presParOf" srcId="{22C80B53-82F5-4DAF-84A7-EA2C706254BE}" destId="{6CF21A50-E405-4187-9C74-B7EB71955EFC}" srcOrd="1" destOrd="0" presId="urn:microsoft.com/office/officeart/2018/2/layout/IconVerticalSolidList"/>
    <dgm:cxn modelId="{26A6876C-670A-4C79-A743-3E816826C88C}" type="presParOf" srcId="{22C80B53-82F5-4DAF-84A7-EA2C706254BE}" destId="{C1996018-A230-47E1-B1BF-038FE64FF451}" srcOrd="2" destOrd="0" presId="urn:microsoft.com/office/officeart/2018/2/layout/IconVerticalSolidList"/>
    <dgm:cxn modelId="{40394416-E937-4F9E-8B76-58BC72241A19}" type="presParOf" srcId="{22C80B53-82F5-4DAF-84A7-EA2C706254BE}" destId="{9BD86DF0-4D82-43BD-8019-6F62BAAB6F14}" srcOrd="3" destOrd="0" presId="urn:microsoft.com/office/officeart/2018/2/layout/IconVerticalSolidList"/>
    <dgm:cxn modelId="{6AB980BB-A613-4F63-A582-C5629A3B19BB}" type="presParOf" srcId="{BE689FDB-E5A4-415A-9A17-167B6D8ECD64}" destId="{1349988A-C451-4B0A-B9EC-690B65B062D3}" srcOrd="5" destOrd="0" presId="urn:microsoft.com/office/officeart/2018/2/layout/IconVerticalSolidList"/>
    <dgm:cxn modelId="{3C8C4453-2418-48AD-810E-9B4FE9630447}" type="presParOf" srcId="{BE689FDB-E5A4-415A-9A17-167B6D8ECD64}" destId="{F4BB8ADD-E73E-4DE5-AF17-DFB8FAA1C400}" srcOrd="6" destOrd="0" presId="urn:microsoft.com/office/officeart/2018/2/layout/IconVerticalSolidList"/>
    <dgm:cxn modelId="{5B5ACB49-E3FB-4A20-B784-982B4EAF965A}" type="presParOf" srcId="{F4BB8ADD-E73E-4DE5-AF17-DFB8FAA1C400}" destId="{96605D01-1C25-4A10-B42B-5EC2B4BD00A0}" srcOrd="0" destOrd="0" presId="urn:microsoft.com/office/officeart/2018/2/layout/IconVerticalSolidList"/>
    <dgm:cxn modelId="{BA4A39CB-DB80-43CC-B177-CD4CE22D7377}" type="presParOf" srcId="{F4BB8ADD-E73E-4DE5-AF17-DFB8FAA1C400}" destId="{33994FE5-2D90-48C7-856D-5FA45F246C75}" srcOrd="1" destOrd="0" presId="urn:microsoft.com/office/officeart/2018/2/layout/IconVerticalSolidList"/>
    <dgm:cxn modelId="{D7ECB33E-A79C-4FA9-93D4-08D23F36358C}" type="presParOf" srcId="{F4BB8ADD-E73E-4DE5-AF17-DFB8FAA1C400}" destId="{A66E5835-DB9A-4E07-A7E0-AFBF8B39CB8F}" srcOrd="2" destOrd="0" presId="urn:microsoft.com/office/officeart/2018/2/layout/IconVerticalSolidList"/>
    <dgm:cxn modelId="{E32CBAA5-20A9-42BB-86F9-76E49A91BDF5}" type="presParOf" srcId="{F4BB8ADD-E73E-4DE5-AF17-DFB8FAA1C400}" destId="{57368005-A7B6-4322-A457-1C64ED97C2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7E9B26-26FA-4C09-80EF-7C7734AA080E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F515261-F722-4BCF-AB71-65A561593F8A}">
      <dgm:prSet custT="1"/>
      <dgm:spPr/>
      <dgm:t>
        <a:bodyPr/>
        <a:lstStyle/>
        <a:p>
          <a:r>
            <a:rPr lang="en-US" sz="1400" dirty="0"/>
            <a:t>High comorbidity with other anxiety disorders, nearly 76%</a:t>
          </a:r>
        </a:p>
      </dgm:t>
    </dgm:pt>
    <dgm:pt modelId="{7F6F1962-B39A-4997-A4B5-9CF791AE4BB1}" type="parTrans" cxnId="{0907D760-FBD7-4CAD-AB05-9A6B173AE18C}">
      <dgm:prSet/>
      <dgm:spPr/>
      <dgm:t>
        <a:bodyPr/>
        <a:lstStyle/>
        <a:p>
          <a:endParaRPr lang="en-US" sz="1400"/>
        </a:p>
      </dgm:t>
    </dgm:pt>
    <dgm:pt modelId="{C001A73D-D90C-42FE-9A4A-C096DB9B9D5E}" type="sibTrans" cxnId="{0907D760-FBD7-4CAD-AB05-9A6B173AE18C}">
      <dgm:prSet custT="1"/>
      <dgm:spPr/>
      <dgm:t>
        <a:bodyPr/>
        <a:lstStyle/>
        <a:p>
          <a:endParaRPr lang="en-US" sz="1400"/>
        </a:p>
      </dgm:t>
    </dgm:pt>
    <dgm:pt modelId="{198AEE25-5CDD-4F52-BBB1-96FEC7F079B2}">
      <dgm:prSet custT="1"/>
      <dgm:spPr/>
      <dgm:t>
        <a:bodyPr/>
        <a:lstStyle/>
        <a:p>
          <a:r>
            <a:rPr lang="en-US" sz="1400" dirty="0"/>
            <a:t>Most common comorbidity with panic disorder, social anxiety disorder, GAD, or a specific phobia</a:t>
          </a:r>
        </a:p>
      </dgm:t>
    </dgm:pt>
    <dgm:pt modelId="{1A485A43-00A3-4066-8EA7-1C355C7460F4}" type="parTrans" cxnId="{D6EE7241-45BD-433C-B01C-1AB4133AEEEB}">
      <dgm:prSet/>
      <dgm:spPr/>
      <dgm:t>
        <a:bodyPr/>
        <a:lstStyle/>
        <a:p>
          <a:endParaRPr lang="en-US" sz="1400"/>
        </a:p>
      </dgm:t>
    </dgm:pt>
    <dgm:pt modelId="{99D9F551-71E6-4A91-8663-017E154D41BD}" type="sibTrans" cxnId="{D6EE7241-45BD-433C-B01C-1AB4133AEEEB}">
      <dgm:prSet custT="1"/>
      <dgm:spPr/>
      <dgm:t>
        <a:bodyPr/>
        <a:lstStyle/>
        <a:p>
          <a:endParaRPr lang="en-US" sz="1400"/>
        </a:p>
      </dgm:t>
    </dgm:pt>
    <dgm:pt modelId="{11CE54D5-EDD6-4963-B12A-BD93210A13E4}">
      <dgm:prSet custT="1"/>
      <dgm:spPr/>
      <dgm:t>
        <a:bodyPr/>
        <a:lstStyle/>
        <a:p>
          <a:r>
            <a:rPr lang="en-US" sz="1400"/>
            <a:t>Nearly 41% will also be diagnosed with a depressive or bipolar disorder</a:t>
          </a:r>
        </a:p>
      </dgm:t>
    </dgm:pt>
    <dgm:pt modelId="{C760EFC8-1DEA-4257-B822-286AA696FF51}" type="parTrans" cxnId="{C8A4381B-D771-4DFA-8CAA-D3E1B8D4428D}">
      <dgm:prSet/>
      <dgm:spPr/>
      <dgm:t>
        <a:bodyPr/>
        <a:lstStyle/>
        <a:p>
          <a:endParaRPr lang="en-US" sz="1400"/>
        </a:p>
      </dgm:t>
    </dgm:pt>
    <dgm:pt modelId="{17A63286-7969-42CD-8637-74E884F93777}" type="sibTrans" cxnId="{C8A4381B-D771-4DFA-8CAA-D3E1B8D4428D}">
      <dgm:prSet custT="1"/>
      <dgm:spPr/>
      <dgm:t>
        <a:bodyPr/>
        <a:lstStyle/>
        <a:p>
          <a:endParaRPr lang="en-US" sz="1400"/>
        </a:p>
      </dgm:t>
    </dgm:pt>
    <dgm:pt modelId="{27267F3E-6DFB-4CC6-889A-9C56EC528D9F}">
      <dgm:prSet custT="1"/>
      <dgm:spPr/>
      <dgm:t>
        <a:bodyPr/>
        <a:lstStyle/>
        <a:p>
          <a:r>
            <a:rPr lang="en-US" sz="1400"/>
            <a:t>High comorbidity with tic disorder, particularly in males with onset of OCD in childhood</a:t>
          </a:r>
        </a:p>
      </dgm:t>
    </dgm:pt>
    <dgm:pt modelId="{2741BB64-D035-4EDB-8CA5-5F694E0113A8}" type="parTrans" cxnId="{4777BCA6-2B5B-4B1B-8042-BABCDB11BF49}">
      <dgm:prSet/>
      <dgm:spPr/>
      <dgm:t>
        <a:bodyPr/>
        <a:lstStyle/>
        <a:p>
          <a:endParaRPr lang="en-US" sz="1400"/>
        </a:p>
      </dgm:t>
    </dgm:pt>
    <dgm:pt modelId="{4F87093A-E92C-4A63-AB1C-BD6BFD8AD6CF}" type="sibTrans" cxnId="{4777BCA6-2B5B-4B1B-8042-BABCDB11BF49}">
      <dgm:prSet custT="1"/>
      <dgm:spPr/>
      <dgm:t>
        <a:bodyPr/>
        <a:lstStyle/>
        <a:p>
          <a:endParaRPr lang="en-US" sz="1400"/>
        </a:p>
      </dgm:t>
    </dgm:pt>
    <dgm:pt modelId="{B7BB734F-524D-461E-9969-99A46155F1BD}">
      <dgm:prSet custT="1"/>
      <dgm:spPr/>
      <dgm:t>
        <a:bodyPr/>
        <a:lstStyle/>
        <a:p>
          <a:r>
            <a:rPr lang="en-US" sz="1400"/>
            <a:t>Research shows triad of OCD, tic disorder and ADHD in children</a:t>
          </a:r>
        </a:p>
      </dgm:t>
    </dgm:pt>
    <dgm:pt modelId="{100A5903-2159-4902-949F-1D7206E686E7}" type="parTrans" cxnId="{79317C2A-C8C6-48CB-AC9B-B59B82F818BA}">
      <dgm:prSet/>
      <dgm:spPr/>
      <dgm:t>
        <a:bodyPr/>
        <a:lstStyle/>
        <a:p>
          <a:endParaRPr lang="en-US" sz="1400"/>
        </a:p>
      </dgm:t>
    </dgm:pt>
    <dgm:pt modelId="{8C3D7B5B-814C-4266-8617-68E835022F6D}" type="sibTrans" cxnId="{79317C2A-C8C6-48CB-AC9B-B59B82F818BA}">
      <dgm:prSet custT="1"/>
      <dgm:spPr/>
      <dgm:t>
        <a:bodyPr/>
        <a:lstStyle/>
        <a:p>
          <a:endParaRPr lang="en-US" sz="1400"/>
        </a:p>
      </dgm:t>
    </dgm:pt>
    <dgm:pt modelId="{963DE481-C91F-4948-BD31-EC1D66CAEB16}">
      <dgm:prSet custT="1"/>
      <dgm:spPr/>
      <dgm:t>
        <a:bodyPr/>
        <a:lstStyle/>
        <a:p>
          <a:r>
            <a:rPr lang="en-US" sz="1400" dirty="0"/>
            <a:t>If assessing for schizophrenia, bipolar disorder, eating disorders, body dysmorphic disorder, should also asses for OCD</a:t>
          </a:r>
        </a:p>
      </dgm:t>
    </dgm:pt>
    <dgm:pt modelId="{01A86158-2899-4917-BF7E-AE97DEC9F330}" type="parTrans" cxnId="{8CDA81FC-8674-4A54-AF9C-43ECF5381216}">
      <dgm:prSet/>
      <dgm:spPr/>
      <dgm:t>
        <a:bodyPr/>
        <a:lstStyle/>
        <a:p>
          <a:endParaRPr lang="en-US" sz="1400"/>
        </a:p>
      </dgm:t>
    </dgm:pt>
    <dgm:pt modelId="{20DAE9B0-9A55-4452-853C-95CF2DDAEFCD}" type="sibTrans" cxnId="{8CDA81FC-8674-4A54-AF9C-43ECF5381216}">
      <dgm:prSet custT="1"/>
      <dgm:spPr/>
      <dgm:t>
        <a:bodyPr/>
        <a:lstStyle/>
        <a:p>
          <a:endParaRPr lang="en-US" sz="1400"/>
        </a:p>
      </dgm:t>
    </dgm:pt>
    <dgm:pt modelId="{1CF2C9F0-21A4-4628-9D5F-464943121D5C}">
      <dgm:prSet custT="1"/>
      <dgm:spPr/>
      <dgm:t>
        <a:bodyPr/>
        <a:lstStyle/>
        <a:p>
          <a:r>
            <a:rPr lang="en-US" sz="1400"/>
            <a:t>Mean rate of lifetime suicide attempts of 14.2%,mean rate of lifetime suicidal ideation of 44.1%, mean rate of current suicidal ideation of 25.9%</a:t>
          </a:r>
        </a:p>
      </dgm:t>
    </dgm:pt>
    <dgm:pt modelId="{4E878984-0E5D-4019-8341-DB72FE4BCC90}" type="parTrans" cxnId="{A2391628-9DED-4BBE-8526-1B39A1D62232}">
      <dgm:prSet/>
      <dgm:spPr/>
      <dgm:t>
        <a:bodyPr/>
        <a:lstStyle/>
        <a:p>
          <a:endParaRPr lang="en-US" sz="1400"/>
        </a:p>
      </dgm:t>
    </dgm:pt>
    <dgm:pt modelId="{6939C819-07F2-48F9-BD2E-ABFDFE21D90F}" type="sibTrans" cxnId="{A2391628-9DED-4BBE-8526-1B39A1D62232}">
      <dgm:prSet/>
      <dgm:spPr/>
      <dgm:t>
        <a:bodyPr/>
        <a:lstStyle/>
        <a:p>
          <a:endParaRPr lang="en-US" sz="1400"/>
        </a:p>
      </dgm:t>
    </dgm:pt>
    <dgm:pt modelId="{67630D6D-F95E-49AF-9B5F-D6646B6F4C45}" type="pres">
      <dgm:prSet presAssocID="{B17E9B26-26FA-4C09-80EF-7C7734AA080E}" presName="Name0" presStyleCnt="0">
        <dgm:presLayoutVars>
          <dgm:dir/>
          <dgm:resizeHandles val="exact"/>
        </dgm:presLayoutVars>
      </dgm:prSet>
      <dgm:spPr/>
    </dgm:pt>
    <dgm:pt modelId="{4CE3611D-2962-4DB2-B657-499E1180320B}" type="pres">
      <dgm:prSet presAssocID="{5F515261-F722-4BCF-AB71-65A561593F8A}" presName="node" presStyleLbl="node1" presStyleIdx="0" presStyleCnt="7">
        <dgm:presLayoutVars>
          <dgm:bulletEnabled val="1"/>
        </dgm:presLayoutVars>
      </dgm:prSet>
      <dgm:spPr/>
    </dgm:pt>
    <dgm:pt modelId="{0D4577EA-60DF-4BFC-931E-D96622809FE4}" type="pres">
      <dgm:prSet presAssocID="{C001A73D-D90C-42FE-9A4A-C096DB9B9D5E}" presName="sibTrans" presStyleLbl="sibTrans1D1" presStyleIdx="0" presStyleCnt="6"/>
      <dgm:spPr/>
    </dgm:pt>
    <dgm:pt modelId="{50929A87-9B0F-4A65-9C23-FE5BCE1C0C5D}" type="pres">
      <dgm:prSet presAssocID="{C001A73D-D90C-42FE-9A4A-C096DB9B9D5E}" presName="connectorText" presStyleLbl="sibTrans1D1" presStyleIdx="0" presStyleCnt="6"/>
      <dgm:spPr/>
    </dgm:pt>
    <dgm:pt modelId="{2EAEE4A0-3081-4D8A-8A67-EC3F659B2FA4}" type="pres">
      <dgm:prSet presAssocID="{198AEE25-5CDD-4F52-BBB1-96FEC7F079B2}" presName="node" presStyleLbl="node1" presStyleIdx="1" presStyleCnt="7">
        <dgm:presLayoutVars>
          <dgm:bulletEnabled val="1"/>
        </dgm:presLayoutVars>
      </dgm:prSet>
      <dgm:spPr/>
    </dgm:pt>
    <dgm:pt modelId="{C5E3E1D6-90E7-45B5-A758-11291109E1B0}" type="pres">
      <dgm:prSet presAssocID="{99D9F551-71E6-4A91-8663-017E154D41BD}" presName="sibTrans" presStyleLbl="sibTrans1D1" presStyleIdx="1" presStyleCnt="6"/>
      <dgm:spPr/>
    </dgm:pt>
    <dgm:pt modelId="{9A84E8ED-22AB-46CA-9A0D-6F25424481A9}" type="pres">
      <dgm:prSet presAssocID="{99D9F551-71E6-4A91-8663-017E154D41BD}" presName="connectorText" presStyleLbl="sibTrans1D1" presStyleIdx="1" presStyleCnt="6"/>
      <dgm:spPr/>
    </dgm:pt>
    <dgm:pt modelId="{4386AA6C-4900-4574-8D2D-DB28E46D99C5}" type="pres">
      <dgm:prSet presAssocID="{11CE54D5-EDD6-4963-B12A-BD93210A13E4}" presName="node" presStyleLbl="node1" presStyleIdx="2" presStyleCnt="7">
        <dgm:presLayoutVars>
          <dgm:bulletEnabled val="1"/>
        </dgm:presLayoutVars>
      </dgm:prSet>
      <dgm:spPr/>
    </dgm:pt>
    <dgm:pt modelId="{C6A1E778-5A36-4453-8CE7-E2130110A6C9}" type="pres">
      <dgm:prSet presAssocID="{17A63286-7969-42CD-8637-74E884F93777}" presName="sibTrans" presStyleLbl="sibTrans1D1" presStyleIdx="2" presStyleCnt="6"/>
      <dgm:spPr/>
    </dgm:pt>
    <dgm:pt modelId="{5CDCE4E1-B3FE-4182-9F53-5C3559BDE91E}" type="pres">
      <dgm:prSet presAssocID="{17A63286-7969-42CD-8637-74E884F93777}" presName="connectorText" presStyleLbl="sibTrans1D1" presStyleIdx="2" presStyleCnt="6"/>
      <dgm:spPr/>
    </dgm:pt>
    <dgm:pt modelId="{81C8528F-8D65-4EE2-BE39-9367796AAE0C}" type="pres">
      <dgm:prSet presAssocID="{27267F3E-6DFB-4CC6-889A-9C56EC528D9F}" presName="node" presStyleLbl="node1" presStyleIdx="3" presStyleCnt="7">
        <dgm:presLayoutVars>
          <dgm:bulletEnabled val="1"/>
        </dgm:presLayoutVars>
      </dgm:prSet>
      <dgm:spPr/>
    </dgm:pt>
    <dgm:pt modelId="{8450C043-A69A-49B0-94DC-B945292684BA}" type="pres">
      <dgm:prSet presAssocID="{4F87093A-E92C-4A63-AB1C-BD6BFD8AD6CF}" presName="sibTrans" presStyleLbl="sibTrans1D1" presStyleIdx="3" presStyleCnt="6"/>
      <dgm:spPr/>
    </dgm:pt>
    <dgm:pt modelId="{B9F38B3F-076D-4969-8C9D-CF85DC88AE52}" type="pres">
      <dgm:prSet presAssocID="{4F87093A-E92C-4A63-AB1C-BD6BFD8AD6CF}" presName="connectorText" presStyleLbl="sibTrans1D1" presStyleIdx="3" presStyleCnt="6"/>
      <dgm:spPr/>
    </dgm:pt>
    <dgm:pt modelId="{9516FF21-73C6-4FCE-B8BB-7070677C292E}" type="pres">
      <dgm:prSet presAssocID="{B7BB734F-524D-461E-9969-99A46155F1BD}" presName="node" presStyleLbl="node1" presStyleIdx="4" presStyleCnt="7">
        <dgm:presLayoutVars>
          <dgm:bulletEnabled val="1"/>
        </dgm:presLayoutVars>
      </dgm:prSet>
      <dgm:spPr/>
    </dgm:pt>
    <dgm:pt modelId="{1489F5BB-21B5-4143-B812-B210EE663A78}" type="pres">
      <dgm:prSet presAssocID="{8C3D7B5B-814C-4266-8617-68E835022F6D}" presName="sibTrans" presStyleLbl="sibTrans1D1" presStyleIdx="4" presStyleCnt="6"/>
      <dgm:spPr/>
    </dgm:pt>
    <dgm:pt modelId="{EEEEC3B5-B33F-4CDC-BD3A-A9505348C0D6}" type="pres">
      <dgm:prSet presAssocID="{8C3D7B5B-814C-4266-8617-68E835022F6D}" presName="connectorText" presStyleLbl="sibTrans1D1" presStyleIdx="4" presStyleCnt="6"/>
      <dgm:spPr/>
    </dgm:pt>
    <dgm:pt modelId="{0510B6CA-F35C-4498-ADC4-6B5B161126FC}" type="pres">
      <dgm:prSet presAssocID="{963DE481-C91F-4948-BD31-EC1D66CAEB16}" presName="node" presStyleLbl="node1" presStyleIdx="5" presStyleCnt="7">
        <dgm:presLayoutVars>
          <dgm:bulletEnabled val="1"/>
        </dgm:presLayoutVars>
      </dgm:prSet>
      <dgm:spPr/>
    </dgm:pt>
    <dgm:pt modelId="{6EE5D11F-692C-4E97-AAD1-9B53D3C6DA4C}" type="pres">
      <dgm:prSet presAssocID="{20DAE9B0-9A55-4452-853C-95CF2DDAEFCD}" presName="sibTrans" presStyleLbl="sibTrans1D1" presStyleIdx="5" presStyleCnt="6"/>
      <dgm:spPr/>
    </dgm:pt>
    <dgm:pt modelId="{CC04B85D-AEEE-4C5D-A113-AAF5EF31F068}" type="pres">
      <dgm:prSet presAssocID="{20DAE9B0-9A55-4452-853C-95CF2DDAEFCD}" presName="connectorText" presStyleLbl="sibTrans1D1" presStyleIdx="5" presStyleCnt="6"/>
      <dgm:spPr/>
    </dgm:pt>
    <dgm:pt modelId="{1E920716-CCD1-4198-891F-47951316D60B}" type="pres">
      <dgm:prSet presAssocID="{1CF2C9F0-21A4-4628-9D5F-464943121D5C}" presName="node" presStyleLbl="node1" presStyleIdx="6" presStyleCnt="7">
        <dgm:presLayoutVars>
          <dgm:bulletEnabled val="1"/>
        </dgm:presLayoutVars>
      </dgm:prSet>
      <dgm:spPr/>
    </dgm:pt>
  </dgm:ptLst>
  <dgm:cxnLst>
    <dgm:cxn modelId="{58C34A08-201E-4496-88CE-5513C3A32DCD}" type="presOf" srcId="{4F87093A-E92C-4A63-AB1C-BD6BFD8AD6CF}" destId="{B9F38B3F-076D-4969-8C9D-CF85DC88AE52}" srcOrd="1" destOrd="0" presId="urn:microsoft.com/office/officeart/2016/7/layout/RepeatingBendingProcessNew"/>
    <dgm:cxn modelId="{C8A4381B-D771-4DFA-8CAA-D3E1B8D4428D}" srcId="{B17E9B26-26FA-4C09-80EF-7C7734AA080E}" destId="{11CE54D5-EDD6-4963-B12A-BD93210A13E4}" srcOrd="2" destOrd="0" parTransId="{C760EFC8-1DEA-4257-B822-286AA696FF51}" sibTransId="{17A63286-7969-42CD-8637-74E884F93777}"/>
    <dgm:cxn modelId="{A385D826-B309-4202-804A-629F1BF0BB6B}" type="presOf" srcId="{C001A73D-D90C-42FE-9A4A-C096DB9B9D5E}" destId="{0D4577EA-60DF-4BFC-931E-D96622809FE4}" srcOrd="0" destOrd="0" presId="urn:microsoft.com/office/officeart/2016/7/layout/RepeatingBendingProcessNew"/>
    <dgm:cxn modelId="{A2391628-9DED-4BBE-8526-1B39A1D62232}" srcId="{B17E9B26-26FA-4C09-80EF-7C7734AA080E}" destId="{1CF2C9F0-21A4-4628-9D5F-464943121D5C}" srcOrd="6" destOrd="0" parTransId="{4E878984-0E5D-4019-8341-DB72FE4BCC90}" sibTransId="{6939C819-07F2-48F9-BD2E-ABFDFE21D90F}"/>
    <dgm:cxn modelId="{79317C2A-C8C6-48CB-AC9B-B59B82F818BA}" srcId="{B17E9B26-26FA-4C09-80EF-7C7734AA080E}" destId="{B7BB734F-524D-461E-9969-99A46155F1BD}" srcOrd="4" destOrd="0" parTransId="{100A5903-2159-4902-949F-1D7206E686E7}" sibTransId="{8C3D7B5B-814C-4266-8617-68E835022F6D}"/>
    <dgm:cxn modelId="{FD93CF2F-058D-4520-8F23-DF739E599144}" type="presOf" srcId="{20DAE9B0-9A55-4452-853C-95CF2DDAEFCD}" destId="{CC04B85D-AEEE-4C5D-A113-AAF5EF31F068}" srcOrd="1" destOrd="0" presId="urn:microsoft.com/office/officeart/2016/7/layout/RepeatingBendingProcessNew"/>
    <dgm:cxn modelId="{F400CE32-7A68-4E61-9AB1-E8FD04415769}" type="presOf" srcId="{C001A73D-D90C-42FE-9A4A-C096DB9B9D5E}" destId="{50929A87-9B0F-4A65-9C23-FE5BCE1C0C5D}" srcOrd="1" destOrd="0" presId="urn:microsoft.com/office/officeart/2016/7/layout/RepeatingBendingProcessNew"/>
    <dgm:cxn modelId="{741F3033-CD23-449C-B3F0-D198D8A48F45}" type="presOf" srcId="{B7BB734F-524D-461E-9969-99A46155F1BD}" destId="{9516FF21-73C6-4FCE-B8BB-7070677C292E}" srcOrd="0" destOrd="0" presId="urn:microsoft.com/office/officeart/2016/7/layout/RepeatingBendingProcessNew"/>
    <dgm:cxn modelId="{7B7ED135-42A2-43BF-99AA-93DC10744671}" type="presOf" srcId="{99D9F551-71E6-4A91-8663-017E154D41BD}" destId="{C5E3E1D6-90E7-45B5-A758-11291109E1B0}" srcOrd="0" destOrd="0" presId="urn:microsoft.com/office/officeart/2016/7/layout/RepeatingBendingProcessNew"/>
    <dgm:cxn modelId="{77036A3F-C579-4DEA-9642-17BE554D3295}" type="presOf" srcId="{B17E9B26-26FA-4C09-80EF-7C7734AA080E}" destId="{67630D6D-F95E-49AF-9B5F-D6646B6F4C45}" srcOrd="0" destOrd="0" presId="urn:microsoft.com/office/officeart/2016/7/layout/RepeatingBendingProcessNew"/>
    <dgm:cxn modelId="{0907D760-FBD7-4CAD-AB05-9A6B173AE18C}" srcId="{B17E9B26-26FA-4C09-80EF-7C7734AA080E}" destId="{5F515261-F722-4BCF-AB71-65A561593F8A}" srcOrd="0" destOrd="0" parTransId="{7F6F1962-B39A-4997-A4B5-9CF791AE4BB1}" sibTransId="{C001A73D-D90C-42FE-9A4A-C096DB9B9D5E}"/>
    <dgm:cxn modelId="{D6EE7241-45BD-433C-B01C-1AB4133AEEEB}" srcId="{B17E9B26-26FA-4C09-80EF-7C7734AA080E}" destId="{198AEE25-5CDD-4F52-BBB1-96FEC7F079B2}" srcOrd="1" destOrd="0" parTransId="{1A485A43-00A3-4066-8EA7-1C355C7460F4}" sibTransId="{99D9F551-71E6-4A91-8663-017E154D41BD}"/>
    <dgm:cxn modelId="{68B2DF43-3CA8-4267-8741-4CB20055EE68}" type="presOf" srcId="{963DE481-C91F-4948-BD31-EC1D66CAEB16}" destId="{0510B6CA-F35C-4498-ADC4-6B5B161126FC}" srcOrd="0" destOrd="0" presId="urn:microsoft.com/office/officeart/2016/7/layout/RepeatingBendingProcessNew"/>
    <dgm:cxn modelId="{C410D166-14F9-4902-A32B-E2DB46CFC61D}" type="presOf" srcId="{198AEE25-5CDD-4F52-BBB1-96FEC7F079B2}" destId="{2EAEE4A0-3081-4D8A-8A67-EC3F659B2FA4}" srcOrd="0" destOrd="0" presId="urn:microsoft.com/office/officeart/2016/7/layout/RepeatingBendingProcessNew"/>
    <dgm:cxn modelId="{D59BAB6A-11DC-439F-A755-DEAC37154D18}" type="presOf" srcId="{27267F3E-6DFB-4CC6-889A-9C56EC528D9F}" destId="{81C8528F-8D65-4EE2-BE39-9367796AAE0C}" srcOrd="0" destOrd="0" presId="urn:microsoft.com/office/officeart/2016/7/layout/RepeatingBendingProcessNew"/>
    <dgm:cxn modelId="{321CAF6A-3D64-4945-91F4-72AD3CB46DBD}" type="presOf" srcId="{1CF2C9F0-21A4-4628-9D5F-464943121D5C}" destId="{1E920716-CCD1-4198-891F-47951316D60B}" srcOrd="0" destOrd="0" presId="urn:microsoft.com/office/officeart/2016/7/layout/RepeatingBendingProcessNew"/>
    <dgm:cxn modelId="{E18E3A83-DB5B-4CD1-AEE4-A84C60061865}" type="presOf" srcId="{4F87093A-E92C-4A63-AB1C-BD6BFD8AD6CF}" destId="{8450C043-A69A-49B0-94DC-B945292684BA}" srcOrd="0" destOrd="0" presId="urn:microsoft.com/office/officeart/2016/7/layout/RepeatingBendingProcessNew"/>
    <dgm:cxn modelId="{D7632F9A-5583-43D1-8A58-7F1F8DB4B23D}" type="presOf" srcId="{8C3D7B5B-814C-4266-8617-68E835022F6D}" destId="{1489F5BB-21B5-4143-B812-B210EE663A78}" srcOrd="0" destOrd="0" presId="urn:microsoft.com/office/officeart/2016/7/layout/RepeatingBendingProcessNew"/>
    <dgm:cxn modelId="{4777BCA6-2B5B-4B1B-8042-BABCDB11BF49}" srcId="{B17E9B26-26FA-4C09-80EF-7C7734AA080E}" destId="{27267F3E-6DFB-4CC6-889A-9C56EC528D9F}" srcOrd="3" destOrd="0" parTransId="{2741BB64-D035-4EDB-8CA5-5F694E0113A8}" sibTransId="{4F87093A-E92C-4A63-AB1C-BD6BFD8AD6CF}"/>
    <dgm:cxn modelId="{876A87AA-81C8-4B2F-8C16-471305E42D57}" type="presOf" srcId="{99D9F551-71E6-4A91-8663-017E154D41BD}" destId="{9A84E8ED-22AB-46CA-9A0D-6F25424481A9}" srcOrd="1" destOrd="0" presId="urn:microsoft.com/office/officeart/2016/7/layout/RepeatingBendingProcessNew"/>
    <dgm:cxn modelId="{3BCFE0AE-3832-42C1-AA3B-C99DDA8B32A6}" type="presOf" srcId="{11CE54D5-EDD6-4963-B12A-BD93210A13E4}" destId="{4386AA6C-4900-4574-8D2D-DB28E46D99C5}" srcOrd="0" destOrd="0" presId="urn:microsoft.com/office/officeart/2016/7/layout/RepeatingBendingProcessNew"/>
    <dgm:cxn modelId="{F7E0CBB4-460B-4CD6-9462-EE0BE1148CAF}" type="presOf" srcId="{20DAE9B0-9A55-4452-853C-95CF2DDAEFCD}" destId="{6EE5D11F-692C-4E97-AAD1-9B53D3C6DA4C}" srcOrd="0" destOrd="0" presId="urn:microsoft.com/office/officeart/2016/7/layout/RepeatingBendingProcessNew"/>
    <dgm:cxn modelId="{DF2D2BC8-2106-44D1-BB60-2FCFABA19051}" type="presOf" srcId="{17A63286-7969-42CD-8637-74E884F93777}" destId="{C6A1E778-5A36-4453-8CE7-E2130110A6C9}" srcOrd="0" destOrd="0" presId="urn:microsoft.com/office/officeart/2016/7/layout/RepeatingBendingProcessNew"/>
    <dgm:cxn modelId="{E81F79DD-53CA-4D44-8360-7B05C94132DD}" type="presOf" srcId="{17A63286-7969-42CD-8637-74E884F93777}" destId="{5CDCE4E1-B3FE-4182-9F53-5C3559BDE91E}" srcOrd="1" destOrd="0" presId="urn:microsoft.com/office/officeart/2016/7/layout/RepeatingBendingProcessNew"/>
    <dgm:cxn modelId="{876414DE-E121-400F-A2BC-C5CC6B3AE496}" type="presOf" srcId="{5F515261-F722-4BCF-AB71-65A561593F8A}" destId="{4CE3611D-2962-4DB2-B657-499E1180320B}" srcOrd="0" destOrd="0" presId="urn:microsoft.com/office/officeart/2016/7/layout/RepeatingBendingProcessNew"/>
    <dgm:cxn modelId="{E32EFFF5-BF10-4739-840E-686C4CE5AAF8}" type="presOf" srcId="{8C3D7B5B-814C-4266-8617-68E835022F6D}" destId="{EEEEC3B5-B33F-4CDC-BD3A-A9505348C0D6}" srcOrd="1" destOrd="0" presId="urn:microsoft.com/office/officeart/2016/7/layout/RepeatingBendingProcessNew"/>
    <dgm:cxn modelId="{8CDA81FC-8674-4A54-AF9C-43ECF5381216}" srcId="{B17E9B26-26FA-4C09-80EF-7C7734AA080E}" destId="{963DE481-C91F-4948-BD31-EC1D66CAEB16}" srcOrd="5" destOrd="0" parTransId="{01A86158-2899-4917-BF7E-AE97DEC9F330}" sibTransId="{20DAE9B0-9A55-4452-853C-95CF2DDAEFCD}"/>
    <dgm:cxn modelId="{AA938DD8-8E62-4AE1-BA28-CF6BEF9D17F9}" type="presParOf" srcId="{67630D6D-F95E-49AF-9B5F-D6646B6F4C45}" destId="{4CE3611D-2962-4DB2-B657-499E1180320B}" srcOrd="0" destOrd="0" presId="urn:microsoft.com/office/officeart/2016/7/layout/RepeatingBendingProcessNew"/>
    <dgm:cxn modelId="{BA61951F-38CF-4F88-A24B-91A089E47810}" type="presParOf" srcId="{67630D6D-F95E-49AF-9B5F-D6646B6F4C45}" destId="{0D4577EA-60DF-4BFC-931E-D96622809FE4}" srcOrd="1" destOrd="0" presId="urn:microsoft.com/office/officeart/2016/7/layout/RepeatingBendingProcessNew"/>
    <dgm:cxn modelId="{373CEEAC-F26C-4A01-B11D-737B4591033A}" type="presParOf" srcId="{0D4577EA-60DF-4BFC-931E-D96622809FE4}" destId="{50929A87-9B0F-4A65-9C23-FE5BCE1C0C5D}" srcOrd="0" destOrd="0" presId="urn:microsoft.com/office/officeart/2016/7/layout/RepeatingBendingProcessNew"/>
    <dgm:cxn modelId="{FEA12452-8816-425E-B9DE-262CDA5DFF16}" type="presParOf" srcId="{67630D6D-F95E-49AF-9B5F-D6646B6F4C45}" destId="{2EAEE4A0-3081-4D8A-8A67-EC3F659B2FA4}" srcOrd="2" destOrd="0" presId="urn:microsoft.com/office/officeart/2016/7/layout/RepeatingBendingProcessNew"/>
    <dgm:cxn modelId="{D0E74E54-4D64-46A6-A066-7CEEA1F629DB}" type="presParOf" srcId="{67630D6D-F95E-49AF-9B5F-D6646B6F4C45}" destId="{C5E3E1D6-90E7-45B5-A758-11291109E1B0}" srcOrd="3" destOrd="0" presId="urn:microsoft.com/office/officeart/2016/7/layout/RepeatingBendingProcessNew"/>
    <dgm:cxn modelId="{9D785A8D-C201-43D7-AF6E-F990E6DF0BF9}" type="presParOf" srcId="{C5E3E1D6-90E7-45B5-A758-11291109E1B0}" destId="{9A84E8ED-22AB-46CA-9A0D-6F25424481A9}" srcOrd="0" destOrd="0" presId="urn:microsoft.com/office/officeart/2016/7/layout/RepeatingBendingProcessNew"/>
    <dgm:cxn modelId="{A4D98737-63D0-4E91-BA79-AE9C6BD9E24C}" type="presParOf" srcId="{67630D6D-F95E-49AF-9B5F-D6646B6F4C45}" destId="{4386AA6C-4900-4574-8D2D-DB28E46D99C5}" srcOrd="4" destOrd="0" presId="urn:microsoft.com/office/officeart/2016/7/layout/RepeatingBendingProcessNew"/>
    <dgm:cxn modelId="{B70AB603-56CC-4E24-9BBA-CF14999BD3A8}" type="presParOf" srcId="{67630D6D-F95E-49AF-9B5F-D6646B6F4C45}" destId="{C6A1E778-5A36-4453-8CE7-E2130110A6C9}" srcOrd="5" destOrd="0" presId="urn:microsoft.com/office/officeart/2016/7/layout/RepeatingBendingProcessNew"/>
    <dgm:cxn modelId="{5B545B47-80BC-414E-AE0A-ABC24ED2B8B4}" type="presParOf" srcId="{C6A1E778-5A36-4453-8CE7-E2130110A6C9}" destId="{5CDCE4E1-B3FE-4182-9F53-5C3559BDE91E}" srcOrd="0" destOrd="0" presId="urn:microsoft.com/office/officeart/2016/7/layout/RepeatingBendingProcessNew"/>
    <dgm:cxn modelId="{9A0A3DF6-641C-4F8D-89B8-C1FD9C86275C}" type="presParOf" srcId="{67630D6D-F95E-49AF-9B5F-D6646B6F4C45}" destId="{81C8528F-8D65-4EE2-BE39-9367796AAE0C}" srcOrd="6" destOrd="0" presId="urn:microsoft.com/office/officeart/2016/7/layout/RepeatingBendingProcessNew"/>
    <dgm:cxn modelId="{1F33C5C9-F8B0-426C-A3E7-9AA475B20A87}" type="presParOf" srcId="{67630D6D-F95E-49AF-9B5F-D6646B6F4C45}" destId="{8450C043-A69A-49B0-94DC-B945292684BA}" srcOrd="7" destOrd="0" presId="urn:microsoft.com/office/officeart/2016/7/layout/RepeatingBendingProcessNew"/>
    <dgm:cxn modelId="{BDEA9C3F-DF43-4A8B-9602-F5E9C348F75E}" type="presParOf" srcId="{8450C043-A69A-49B0-94DC-B945292684BA}" destId="{B9F38B3F-076D-4969-8C9D-CF85DC88AE52}" srcOrd="0" destOrd="0" presId="urn:microsoft.com/office/officeart/2016/7/layout/RepeatingBendingProcessNew"/>
    <dgm:cxn modelId="{779DC886-7A23-464D-88C7-5C0C44ADBD1F}" type="presParOf" srcId="{67630D6D-F95E-49AF-9B5F-D6646B6F4C45}" destId="{9516FF21-73C6-4FCE-B8BB-7070677C292E}" srcOrd="8" destOrd="0" presId="urn:microsoft.com/office/officeart/2016/7/layout/RepeatingBendingProcessNew"/>
    <dgm:cxn modelId="{19331B2E-1C4A-4512-A9FB-BA65DB193692}" type="presParOf" srcId="{67630D6D-F95E-49AF-9B5F-D6646B6F4C45}" destId="{1489F5BB-21B5-4143-B812-B210EE663A78}" srcOrd="9" destOrd="0" presId="urn:microsoft.com/office/officeart/2016/7/layout/RepeatingBendingProcessNew"/>
    <dgm:cxn modelId="{DCFF9A9A-1E65-4DED-A671-8A40AC2888BC}" type="presParOf" srcId="{1489F5BB-21B5-4143-B812-B210EE663A78}" destId="{EEEEC3B5-B33F-4CDC-BD3A-A9505348C0D6}" srcOrd="0" destOrd="0" presId="urn:microsoft.com/office/officeart/2016/7/layout/RepeatingBendingProcessNew"/>
    <dgm:cxn modelId="{B1B2E147-5595-4967-B31F-C36349927096}" type="presParOf" srcId="{67630D6D-F95E-49AF-9B5F-D6646B6F4C45}" destId="{0510B6CA-F35C-4498-ADC4-6B5B161126FC}" srcOrd="10" destOrd="0" presId="urn:microsoft.com/office/officeart/2016/7/layout/RepeatingBendingProcessNew"/>
    <dgm:cxn modelId="{C9FF5E5F-61C5-42E6-A555-F9EF9337615B}" type="presParOf" srcId="{67630D6D-F95E-49AF-9B5F-D6646B6F4C45}" destId="{6EE5D11F-692C-4E97-AAD1-9B53D3C6DA4C}" srcOrd="11" destOrd="0" presId="urn:microsoft.com/office/officeart/2016/7/layout/RepeatingBendingProcessNew"/>
    <dgm:cxn modelId="{63F3D4D9-9A40-4A19-B876-ECFF6B3C1771}" type="presParOf" srcId="{6EE5D11F-692C-4E97-AAD1-9B53D3C6DA4C}" destId="{CC04B85D-AEEE-4C5D-A113-AAF5EF31F068}" srcOrd="0" destOrd="0" presId="urn:microsoft.com/office/officeart/2016/7/layout/RepeatingBendingProcessNew"/>
    <dgm:cxn modelId="{404A447E-E918-4C73-8715-5C6E4F4B3F19}" type="presParOf" srcId="{67630D6D-F95E-49AF-9B5F-D6646B6F4C45}" destId="{1E920716-CCD1-4198-891F-47951316D60B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92CD14-CDA7-42B1-9627-6F1DBD36D7F1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0123C7-116D-4D74-8ED3-25F0297620F2}">
      <dgm:prSet/>
      <dgm:spPr/>
      <dgm:t>
        <a:bodyPr/>
        <a:lstStyle/>
        <a:p>
          <a:r>
            <a:rPr lang="en-US" baseline="0" dirty="0"/>
            <a:t>1. Exposure and Response Prevention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1. Exposure and Response Prevention First developed by Victor Meyer in 1966 &#10;Individuals are repeatedly exposed to their obsession while simultaneously being prevented from engaging in their compulsive behaviors. &#10;Involves teaching the patient relaxation techniques&#10;Works with a hierarchy of obsessions &#10;86% response rate&#10;Biggest obstacle is committing to treatment – exposure is stressful!&#10;&#10;"/>
        </a:ext>
      </dgm:extLst>
    </dgm:pt>
    <dgm:pt modelId="{B4FF20AA-FA33-4562-9EB3-72A888E50B50}" type="parTrans" cxnId="{27E22E33-E440-4412-BE38-9A73029DCD6C}">
      <dgm:prSet/>
      <dgm:spPr/>
      <dgm:t>
        <a:bodyPr/>
        <a:lstStyle/>
        <a:p>
          <a:endParaRPr lang="en-US"/>
        </a:p>
      </dgm:t>
    </dgm:pt>
    <dgm:pt modelId="{FA1A50EA-54B9-4B8E-AAFA-6971EC939C04}" type="sibTrans" cxnId="{27E22E33-E440-4412-BE38-9A73029DCD6C}">
      <dgm:prSet/>
      <dgm:spPr/>
      <dgm:t>
        <a:bodyPr/>
        <a:lstStyle/>
        <a:p>
          <a:endParaRPr lang="en-US"/>
        </a:p>
      </dgm:t>
    </dgm:pt>
    <dgm:pt modelId="{496FE6AE-DDA0-49E2-8D0B-EEE1F7F58833}">
      <dgm:prSet/>
      <dgm:spPr/>
      <dgm:t>
        <a:bodyPr/>
        <a:lstStyle/>
        <a:p>
          <a:r>
            <a:rPr lang="en-US" dirty="0"/>
            <a:t>First developed by Victor Meyer in 1966 </a:t>
          </a:r>
        </a:p>
      </dgm:t>
    </dgm:pt>
    <dgm:pt modelId="{B3DD89A9-2301-4B80-8922-5B6407B11B88}" type="parTrans" cxnId="{A230C0D1-0C4E-4F6C-84ED-A717EDA7DE4D}">
      <dgm:prSet/>
      <dgm:spPr/>
      <dgm:t>
        <a:bodyPr/>
        <a:lstStyle/>
        <a:p>
          <a:endParaRPr lang="en-US"/>
        </a:p>
      </dgm:t>
    </dgm:pt>
    <dgm:pt modelId="{C3AC0A02-A428-46AE-9595-E4BEE564F9E5}" type="sibTrans" cxnId="{A230C0D1-0C4E-4F6C-84ED-A717EDA7DE4D}">
      <dgm:prSet/>
      <dgm:spPr/>
      <dgm:t>
        <a:bodyPr/>
        <a:lstStyle/>
        <a:p>
          <a:endParaRPr lang="en-US"/>
        </a:p>
      </dgm:t>
    </dgm:pt>
    <dgm:pt modelId="{A4B606E1-97DD-498B-A7A2-26348597DA12}">
      <dgm:prSet/>
      <dgm:spPr/>
      <dgm:t>
        <a:bodyPr/>
        <a:lstStyle/>
        <a:p>
          <a:r>
            <a:rPr lang="en-US" dirty="0"/>
            <a:t>Individuals are repeatedly exposed to their obsession while simultaneously being prevented from engaging in their compulsive behaviors. </a:t>
          </a:r>
        </a:p>
      </dgm:t>
    </dgm:pt>
    <dgm:pt modelId="{0DC70299-518D-414B-9DF6-9176F105ABFE}" type="parTrans" cxnId="{F050CED1-5F04-4C33-A5A7-775B81EB290D}">
      <dgm:prSet/>
      <dgm:spPr/>
      <dgm:t>
        <a:bodyPr/>
        <a:lstStyle/>
        <a:p>
          <a:endParaRPr lang="en-US"/>
        </a:p>
      </dgm:t>
    </dgm:pt>
    <dgm:pt modelId="{9F31AE9D-ACED-4E02-8349-00E8509B352C}" type="sibTrans" cxnId="{F050CED1-5F04-4C33-A5A7-775B81EB290D}">
      <dgm:prSet/>
      <dgm:spPr/>
      <dgm:t>
        <a:bodyPr/>
        <a:lstStyle/>
        <a:p>
          <a:endParaRPr lang="en-US"/>
        </a:p>
      </dgm:t>
    </dgm:pt>
    <dgm:pt modelId="{D98AF80A-27DD-4F3F-91BD-B884DB1BE709}">
      <dgm:prSet/>
      <dgm:spPr/>
      <dgm:t>
        <a:bodyPr/>
        <a:lstStyle/>
        <a:p>
          <a:r>
            <a:rPr lang="en-US" dirty="0"/>
            <a:t>Involves teaching the patient relaxation techniques</a:t>
          </a:r>
        </a:p>
      </dgm:t>
    </dgm:pt>
    <dgm:pt modelId="{C75B6B58-A10A-41BC-B311-3800FE1BE2BB}" type="parTrans" cxnId="{80B71D25-9617-4BA1-A0B5-46C91488AB2D}">
      <dgm:prSet/>
      <dgm:spPr/>
      <dgm:t>
        <a:bodyPr/>
        <a:lstStyle/>
        <a:p>
          <a:endParaRPr lang="en-US"/>
        </a:p>
      </dgm:t>
    </dgm:pt>
    <dgm:pt modelId="{DC5AEB57-FFC0-446A-BF40-40A586E5D666}" type="sibTrans" cxnId="{80B71D25-9617-4BA1-A0B5-46C91488AB2D}">
      <dgm:prSet/>
      <dgm:spPr/>
      <dgm:t>
        <a:bodyPr/>
        <a:lstStyle/>
        <a:p>
          <a:endParaRPr lang="en-US"/>
        </a:p>
      </dgm:t>
    </dgm:pt>
    <dgm:pt modelId="{24E1EE8A-06F4-4183-8429-086FBE32948E}">
      <dgm:prSet/>
      <dgm:spPr/>
      <dgm:t>
        <a:bodyPr/>
        <a:lstStyle/>
        <a:p>
          <a:r>
            <a:rPr lang="en-US" dirty="0"/>
            <a:t>Works with a hierarchy of obsessions </a:t>
          </a:r>
        </a:p>
      </dgm:t>
    </dgm:pt>
    <dgm:pt modelId="{DF6E6F17-BA33-4007-93A3-F3021755C5CC}" type="parTrans" cxnId="{D3BA7DD6-F2DF-4DE4-BF52-E77C9819C012}">
      <dgm:prSet/>
      <dgm:spPr/>
      <dgm:t>
        <a:bodyPr/>
        <a:lstStyle/>
        <a:p>
          <a:endParaRPr lang="en-US"/>
        </a:p>
      </dgm:t>
    </dgm:pt>
    <dgm:pt modelId="{F84D1878-9C83-4212-ACA1-E40A314DE269}" type="sibTrans" cxnId="{D3BA7DD6-F2DF-4DE4-BF52-E77C9819C012}">
      <dgm:prSet/>
      <dgm:spPr/>
      <dgm:t>
        <a:bodyPr/>
        <a:lstStyle/>
        <a:p>
          <a:endParaRPr lang="en-US"/>
        </a:p>
      </dgm:t>
    </dgm:pt>
    <dgm:pt modelId="{83EA5EDB-68D0-47F3-94F9-E2184EAFF9EF}">
      <dgm:prSet/>
      <dgm:spPr/>
      <dgm:t>
        <a:bodyPr/>
        <a:lstStyle/>
        <a:p>
          <a:r>
            <a:rPr lang="en-US" dirty="0"/>
            <a:t>86% response rate</a:t>
          </a:r>
        </a:p>
      </dgm:t>
    </dgm:pt>
    <dgm:pt modelId="{BE6BCA9D-6642-488D-8411-310A70103E46}" type="parTrans" cxnId="{8BA57C4A-4F31-428E-BFB9-282293D52643}">
      <dgm:prSet/>
      <dgm:spPr/>
      <dgm:t>
        <a:bodyPr/>
        <a:lstStyle/>
        <a:p>
          <a:endParaRPr lang="en-US"/>
        </a:p>
      </dgm:t>
    </dgm:pt>
    <dgm:pt modelId="{4C6F2449-3E8B-4F11-ADD7-B8EB980D2F69}" type="sibTrans" cxnId="{8BA57C4A-4F31-428E-BFB9-282293D52643}">
      <dgm:prSet/>
      <dgm:spPr/>
      <dgm:t>
        <a:bodyPr/>
        <a:lstStyle/>
        <a:p>
          <a:endParaRPr lang="en-US"/>
        </a:p>
      </dgm:t>
    </dgm:pt>
    <dgm:pt modelId="{A0C00D56-44B1-4F87-B2B5-94BE49CFDAEC}">
      <dgm:prSet/>
      <dgm:spPr/>
      <dgm:t>
        <a:bodyPr/>
        <a:lstStyle/>
        <a:p>
          <a:r>
            <a:rPr lang="en-US" dirty="0"/>
            <a:t>Biggest obstacle is committing to treatment – exposure is stressful!</a:t>
          </a:r>
        </a:p>
      </dgm:t>
    </dgm:pt>
    <dgm:pt modelId="{DCADED31-6711-4257-8A6B-CD14ED43ECA3}" type="parTrans" cxnId="{E30956A7-DA01-4F3D-93BD-D6B36118B5FB}">
      <dgm:prSet/>
      <dgm:spPr/>
      <dgm:t>
        <a:bodyPr/>
        <a:lstStyle/>
        <a:p>
          <a:endParaRPr lang="en-US"/>
        </a:p>
      </dgm:t>
    </dgm:pt>
    <dgm:pt modelId="{CF26190B-C287-4F2A-94E6-8DF37CC40ACC}" type="sibTrans" cxnId="{E30956A7-DA01-4F3D-93BD-D6B36118B5FB}">
      <dgm:prSet/>
      <dgm:spPr/>
      <dgm:t>
        <a:bodyPr/>
        <a:lstStyle/>
        <a:p>
          <a:endParaRPr lang="en-US"/>
        </a:p>
      </dgm:t>
    </dgm:pt>
    <dgm:pt modelId="{E8A12835-28C7-4AAA-B6E2-D43BF8F4A0A6}">
      <dgm:prSet/>
      <dgm:spPr/>
      <dgm:t>
        <a:bodyPr/>
        <a:lstStyle/>
        <a:p>
          <a:r>
            <a:rPr lang="en-US" baseline="0" dirty="0"/>
            <a:t>2. Psychopharmacology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2. Psychopharmacology &#10;Only a temporary fix&#10;60% experienced improvement, but symptoms quickly returned after discontinuation of medicine. &#10;There’s no added benefit of a combination treatment.&#10;&#10;"/>
        </a:ext>
      </dgm:extLst>
    </dgm:pt>
    <dgm:pt modelId="{90BD2A93-20F8-48FE-AE42-105AD023424D}" type="parTrans" cxnId="{F354F35F-A278-4956-86F8-69A5A7FF5BF6}">
      <dgm:prSet/>
      <dgm:spPr/>
      <dgm:t>
        <a:bodyPr/>
        <a:lstStyle/>
        <a:p>
          <a:endParaRPr lang="en-US"/>
        </a:p>
      </dgm:t>
    </dgm:pt>
    <dgm:pt modelId="{63DD0E39-709E-4A82-AF8D-E683196EE7CA}" type="sibTrans" cxnId="{F354F35F-A278-4956-86F8-69A5A7FF5BF6}">
      <dgm:prSet/>
      <dgm:spPr/>
      <dgm:t>
        <a:bodyPr/>
        <a:lstStyle/>
        <a:p>
          <a:endParaRPr lang="en-US"/>
        </a:p>
      </dgm:t>
    </dgm:pt>
    <dgm:pt modelId="{F8C84C99-2BD8-4583-9C3B-0E6C5FD7240B}">
      <dgm:prSet/>
      <dgm:spPr/>
      <dgm:t>
        <a:bodyPr/>
        <a:lstStyle/>
        <a:p>
          <a:r>
            <a:rPr lang="en-US" dirty="0"/>
            <a:t>Only a temporary fix with SSRIs</a:t>
          </a:r>
        </a:p>
      </dgm:t>
    </dgm:pt>
    <dgm:pt modelId="{A7E3ED11-311E-440A-94A0-EF2F61D1D020}" type="parTrans" cxnId="{3BF9705B-6F39-40CB-A3B5-504AA735395F}">
      <dgm:prSet/>
      <dgm:spPr/>
      <dgm:t>
        <a:bodyPr/>
        <a:lstStyle/>
        <a:p>
          <a:endParaRPr lang="en-US"/>
        </a:p>
      </dgm:t>
    </dgm:pt>
    <dgm:pt modelId="{870BF2CC-E956-40C4-9532-477D4CAA3CD4}" type="sibTrans" cxnId="{3BF9705B-6F39-40CB-A3B5-504AA735395F}">
      <dgm:prSet/>
      <dgm:spPr/>
      <dgm:t>
        <a:bodyPr/>
        <a:lstStyle/>
        <a:p>
          <a:endParaRPr lang="en-US"/>
        </a:p>
      </dgm:t>
    </dgm:pt>
    <dgm:pt modelId="{4C89794B-B8F3-4242-BE32-31079B8FE561}">
      <dgm:prSet/>
      <dgm:spPr/>
      <dgm:t>
        <a:bodyPr/>
        <a:lstStyle/>
        <a:p>
          <a:r>
            <a:rPr lang="en-US" dirty="0"/>
            <a:t>60% experienced improvement, but symptoms quickly returned after discontinuation of medicine. </a:t>
          </a:r>
        </a:p>
      </dgm:t>
    </dgm:pt>
    <dgm:pt modelId="{B37D2582-1A9E-4051-B9E5-E27E9FAEC180}" type="parTrans" cxnId="{BA8A58B9-EBB1-46E5-AD42-1D347D997EB6}">
      <dgm:prSet/>
      <dgm:spPr/>
      <dgm:t>
        <a:bodyPr/>
        <a:lstStyle/>
        <a:p>
          <a:endParaRPr lang="en-US"/>
        </a:p>
      </dgm:t>
    </dgm:pt>
    <dgm:pt modelId="{4ADA56C7-ED85-4E51-9D1D-379EF1C4073D}" type="sibTrans" cxnId="{BA8A58B9-EBB1-46E5-AD42-1D347D997EB6}">
      <dgm:prSet/>
      <dgm:spPr/>
      <dgm:t>
        <a:bodyPr/>
        <a:lstStyle/>
        <a:p>
          <a:endParaRPr lang="en-US"/>
        </a:p>
      </dgm:t>
    </dgm:pt>
    <dgm:pt modelId="{2E1CE8F6-33A9-4DAF-BEDF-A85BDA5736D2}">
      <dgm:prSet/>
      <dgm:spPr/>
      <dgm:t>
        <a:bodyPr/>
        <a:lstStyle/>
        <a:p>
          <a:r>
            <a:rPr lang="en-US" dirty="0"/>
            <a:t>There’s no added benefit of a combination treatment.</a:t>
          </a:r>
        </a:p>
      </dgm:t>
    </dgm:pt>
    <dgm:pt modelId="{21B97C46-FADB-4767-AFD9-007DAE0F3447}" type="parTrans" cxnId="{764353D8-941F-40E5-9C55-6B4C3EF63257}">
      <dgm:prSet/>
      <dgm:spPr/>
      <dgm:t>
        <a:bodyPr/>
        <a:lstStyle/>
        <a:p>
          <a:endParaRPr lang="en-US"/>
        </a:p>
      </dgm:t>
    </dgm:pt>
    <dgm:pt modelId="{774C313F-3868-4E45-9ACC-BFE308D21339}" type="sibTrans" cxnId="{764353D8-941F-40E5-9C55-6B4C3EF63257}">
      <dgm:prSet/>
      <dgm:spPr/>
      <dgm:t>
        <a:bodyPr/>
        <a:lstStyle/>
        <a:p>
          <a:endParaRPr lang="en-US"/>
        </a:p>
      </dgm:t>
    </dgm:pt>
    <dgm:pt modelId="{D22D9ADC-3168-4319-A0D5-A4C4687D4B89}" type="pres">
      <dgm:prSet presAssocID="{2492CD14-CDA7-42B1-9627-6F1DBD36D7F1}" presName="linear" presStyleCnt="0">
        <dgm:presLayoutVars>
          <dgm:dir/>
          <dgm:animLvl val="lvl"/>
          <dgm:resizeHandles val="exact"/>
        </dgm:presLayoutVars>
      </dgm:prSet>
      <dgm:spPr/>
    </dgm:pt>
    <dgm:pt modelId="{79BB3D06-F117-444F-A629-7AF0C1AB3A8E}" type="pres">
      <dgm:prSet presAssocID="{F10123C7-116D-4D74-8ED3-25F0297620F2}" presName="parentLin" presStyleCnt="0"/>
      <dgm:spPr/>
    </dgm:pt>
    <dgm:pt modelId="{1677419E-C4D7-4EE3-9516-EF9A3698054D}" type="pres">
      <dgm:prSet presAssocID="{F10123C7-116D-4D74-8ED3-25F0297620F2}" presName="parentLeftMargin" presStyleLbl="node1" presStyleIdx="0" presStyleCnt="2"/>
      <dgm:spPr/>
    </dgm:pt>
    <dgm:pt modelId="{C697FA33-8A78-4E11-870A-B979702B104C}" type="pres">
      <dgm:prSet presAssocID="{F10123C7-116D-4D74-8ED3-25F0297620F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65DC500-4186-41A6-A985-8C36BCE48A6F}" type="pres">
      <dgm:prSet presAssocID="{F10123C7-116D-4D74-8ED3-25F0297620F2}" presName="negativeSpace" presStyleCnt="0"/>
      <dgm:spPr/>
    </dgm:pt>
    <dgm:pt modelId="{3FB5C7BA-53A2-44F0-AE69-E8C77D5E2996}" type="pres">
      <dgm:prSet presAssocID="{F10123C7-116D-4D74-8ED3-25F0297620F2}" presName="childText" presStyleLbl="conFgAcc1" presStyleIdx="0" presStyleCnt="2">
        <dgm:presLayoutVars>
          <dgm:bulletEnabled val="1"/>
        </dgm:presLayoutVars>
      </dgm:prSet>
      <dgm:spPr/>
    </dgm:pt>
    <dgm:pt modelId="{A738913C-20FE-4BF5-87FB-F210AEEBC0D2}" type="pres">
      <dgm:prSet presAssocID="{FA1A50EA-54B9-4B8E-AAFA-6971EC939C04}" presName="spaceBetweenRectangles" presStyleCnt="0"/>
      <dgm:spPr/>
    </dgm:pt>
    <dgm:pt modelId="{81C93EA6-DAB7-474A-BCF9-BCBDD825589C}" type="pres">
      <dgm:prSet presAssocID="{E8A12835-28C7-4AAA-B6E2-D43BF8F4A0A6}" presName="parentLin" presStyleCnt="0"/>
      <dgm:spPr/>
    </dgm:pt>
    <dgm:pt modelId="{03CE01DF-6DAF-4BD1-9237-1746A441E97B}" type="pres">
      <dgm:prSet presAssocID="{E8A12835-28C7-4AAA-B6E2-D43BF8F4A0A6}" presName="parentLeftMargin" presStyleLbl="node1" presStyleIdx="0" presStyleCnt="2"/>
      <dgm:spPr/>
    </dgm:pt>
    <dgm:pt modelId="{16D23B79-5995-4A5C-B98C-247FBD75D4AD}" type="pres">
      <dgm:prSet presAssocID="{E8A12835-28C7-4AAA-B6E2-D43BF8F4A0A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F0596A4-B853-4E61-B046-BC9ADA19481E}" type="pres">
      <dgm:prSet presAssocID="{E8A12835-28C7-4AAA-B6E2-D43BF8F4A0A6}" presName="negativeSpace" presStyleCnt="0"/>
      <dgm:spPr/>
    </dgm:pt>
    <dgm:pt modelId="{7D309DBA-389B-4FF2-A655-C90A4A4F310D}" type="pres">
      <dgm:prSet presAssocID="{E8A12835-28C7-4AAA-B6E2-D43BF8F4A0A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8F4D304-A80B-4653-87FF-3FBBB0D2DC3F}" type="presOf" srcId="{4C89794B-B8F3-4242-BE32-31079B8FE561}" destId="{7D309DBA-389B-4FF2-A655-C90A4A4F310D}" srcOrd="0" destOrd="1" presId="urn:microsoft.com/office/officeart/2005/8/layout/list1"/>
    <dgm:cxn modelId="{7993DC0D-FE6C-48C6-A264-B086F0DFC6ED}" type="presOf" srcId="{496FE6AE-DDA0-49E2-8D0B-EEE1F7F58833}" destId="{3FB5C7BA-53A2-44F0-AE69-E8C77D5E2996}" srcOrd="0" destOrd="0" presId="urn:microsoft.com/office/officeart/2005/8/layout/list1"/>
    <dgm:cxn modelId="{89EB541B-7F0E-4B8F-973A-456EE645914F}" type="presOf" srcId="{24E1EE8A-06F4-4183-8429-086FBE32948E}" destId="{3FB5C7BA-53A2-44F0-AE69-E8C77D5E2996}" srcOrd="0" destOrd="3" presId="urn:microsoft.com/office/officeart/2005/8/layout/list1"/>
    <dgm:cxn modelId="{80B71D25-9617-4BA1-A0B5-46C91488AB2D}" srcId="{F10123C7-116D-4D74-8ED3-25F0297620F2}" destId="{D98AF80A-27DD-4F3F-91BD-B884DB1BE709}" srcOrd="2" destOrd="0" parTransId="{C75B6B58-A10A-41BC-B311-3800FE1BE2BB}" sibTransId="{DC5AEB57-FFC0-446A-BF40-40A586E5D666}"/>
    <dgm:cxn modelId="{29ECC82C-875B-4C79-93E6-7310C1FFDC75}" type="presOf" srcId="{F10123C7-116D-4D74-8ED3-25F0297620F2}" destId="{C697FA33-8A78-4E11-870A-B979702B104C}" srcOrd="1" destOrd="0" presId="urn:microsoft.com/office/officeart/2005/8/layout/list1"/>
    <dgm:cxn modelId="{FC691431-2780-499F-909C-A64C1AC88FDA}" type="presOf" srcId="{D98AF80A-27DD-4F3F-91BD-B884DB1BE709}" destId="{3FB5C7BA-53A2-44F0-AE69-E8C77D5E2996}" srcOrd="0" destOrd="2" presId="urn:microsoft.com/office/officeart/2005/8/layout/list1"/>
    <dgm:cxn modelId="{F6D7B331-A1A1-43BC-BAF7-F04A95565A94}" type="presOf" srcId="{E8A12835-28C7-4AAA-B6E2-D43BF8F4A0A6}" destId="{16D23B79-5995-4A5C-B98C-247FBD75D4AD}" srcOrd="1" destOrd="0" presId="urn:microsoft.com/office/officeart/2005/8/layout/list1"/>
    <dgm:cxn modelId="{53E9EB31-7086-4138-986F-AB3B5BDF0687}" type="presOf" srcId="{2E1CE8F6-33A9-4DAF-BEDF-A85BDA5736D2}" destId="{7D309DBA-389B-4FF2-A655-C90A4A4F310D}" srcOrd="0" destOrd="2" presId="urn:microsoft.com/office/officeart/2005/8/layout/list1"/>
    <dgm:cxn modelId="{27E22E33-E440-4412-BE38-9A73029DCD6C}" srcId="{2492CD14-CDA7-42B1-9627-6F1DBD36D7F1}" destId="{F10123C7-116D-4D74-8ED3-25F0297620F2}" srcOrd="0" destOrd="0" parTransId="{B4FF20AA-FA33-4562-9EB3-72A888E50B50}" sibTransId="{FA1A50EA-54B9-4B8E-AAFA-6971EC939C04}"/>
    <dgm:cxn modelId="{82EA3638-8E6B-49A3-93F5-13C340E15878}" type="presOf" srcId="{A4B606E1-97DD-498B-A7A2-26348597DA12}" destId="{3FB5C7BA-53A2-44F0-AE69-E8C77D5E2996}" srcOrd="0" destOrd="1" presId="urn:microsoft.com/office/officeart/2005/8/layout/list1"/>
    <dgm:cxn modelId="{8EECF03F-9BED-4558-8FD3-7E0B5E86F52B}" type="presOf" srcId="{E8A12835-28C7-4AAA-B6E2-D43BF8F4A0A6}" destId="{03CE01DF-6DAF-4BD1-9237-1746A441E97B}" srcOrd="0" destOrd="0" presId="urn:microsoft.com/office/officeart/2005/8/layout/list1"/>
    <dgm:cxn modelId="{3BF9705B-6F39-40CB-A3B5-504AA735395F}" srcId="{E8A12835-28C7-4AAA-B6E2-D43BF8F4A0A6}" destId="{F8C84C99-2BD8-4583-9C3B-0E6C5FD7240B}" srcOrd="0" destOrd="0" parTransId="{A7E3ED11-311E-440A-94A0-EF2F61D1D020}" sibTransId="{870BF2CC-E956-40C4-9532-477D4CAA3CD4}"/>
    <dgm:cxn modelId="{F354F35F-A278-4956-86F8-69A5A7FF5BF6}" srcId="{2492CD14-CDA7-42B1-9627-6F1DBD36D7F1}" destId="{E8A12835-28C7-4AAA-B6E2-D43BF8F4A0A6}" srcOrd="1" destOrd="0" parTransId="{90BD2A93-20F8-48FE-AE42-105AD023424D}" sibTransId="{63DD0E39-709E-4A82-AF8D-E683196EE7CA}"/>
    <dgm:cxn modelId="{8FDED661-504D-4C80-AB87-F96A063E6549}" type="presOf" srcId="{A0C00D56-44B1-4F87-B2B5-94BE49CFDAEC}" destId="{3FB5C7BA-53A2-44F0-AE69-E8C77D5E2996}" srcOrd="0" destOrd="5" presId="urn:microsoft.com/office/officeart/2005/8/layout/list1"/>
    <dgm:cxn modelId="{8BA57C4A-4F31-428E-BFB9-282293D52643}" srcId="{F10123C7-116D-4D74-8ED3-25F0297620F2}" destId="{83EA5EDB-68D0-47F3-94F9-E2184EAFF9EF}" srcOrd="4" destOrd="0" parTransId="{BE6BCA9D-6642-488D-8411-310A70103E46}" sibTransId="{4C6F2449-3E8B-4F11-ADD7-B8EB980D2F69}"/>
    <dgm:cxn modelId="{EC8CF550-B1F8-4727-978A-41CB8F7385AA}" type="presOf" srcId="{F10123C7-116D-4D74-8ED3-25F0297620F2}" destId="{1677419E-C4D7-4EE3-9516-EF9A3698054D}" srcOrd="0" destOrd="0" presId="urn:microsoft.com/office/officeart/2005/8/layout/list1"/>
    <dgm:cxn modelId="{E30956A7-DA01-4F3D-93BD-D6B36118B5FB}" srcId="{F10123C7-116D-4D74-8ED3-25F0297620F2}" destId="{A0C00D56-44B1-4F87-B2B5-94BE49CFDAEC}" srcOrd="5" destOrd="0" parTransId="{DCADED31-6711-4257-8A6B-CD14ED43ECA3}" sibTransId="{CF26190B-C287-4F2A-94E6-8DF37CC40ACC}"/>
    <dgm:cxn modelId="{D5C1F7B1-477A-4722-9346-046FCF107262}" type="presOf" srcId="{2492CD14-CDA7-42B1-9627-6F1DBD36D7F1}" destId="{D22D9ADC-3168-4319-A0D5-A4C4687D4B89}" srcOrd="0" destOrd="0" presId="urn:microsoft.com/office/officeart/2005/8/layout/list1"/>
    <dgm:cxn modelId="{91E559B4-7D88-499F-8183-7AB3A4DCB0F9}" type="presOf" srcId="{F8C84C99-2BD8-4583-9C3B-0E6C5FD7240B}" destId="{7D309DBA-389B-4FF2-A655-C90A4A4F310D}" srcOrd="0" destOrd="0" presId="urn:microsoft.com/office/officeart/2005/8/layout/list1"/>
    <dgm:cxn modelId="{BA8A58B9-EBB1-46E5-AD42-1D347D997EB6}" srcId="{E8A12835-28C7-4AAA-B6E2-D43BF8F4A0A6}" destId="{4C89794B-B8F3-4242-BE32-31079B8FE561}" srcOrd="1" destOrd="0" parTransId="{B37D2582-1A9E-4051-B9E5-E27E9FAEC180}" sibTransId="{4ADA56C7-ED85-4E51-9D1D-379EF1C4073D}"/>
    <dgm:cxn modelId="{A230C0D1-0C4E-4F6C-84ED-A717EDA7DE4D}" srcId="{F10123C7-116D-4D74-8ED3-25F0297620F2}" destId="{496FE6AE-DDA0-49E2-8D0B-EEE1F7F58833}" srcOrd="0" destOrd="0" parTransId="{B3DD89A9-2301-4B80-8922-5B6407B11B88}" sibTransId="{C3AC0A02-A428-46AE-9595-E4BEE564F9E5}"/>
    <dgm:cxn modelId="{F050CED1-5F04-4C33-A5A7-775B81EB290D}" srcId="{F10123C7-116D-4D74-8ED3-25F0297620F2}" destId="{A4B606E1-97DD-498B-A7A2-26348597DA12}" srcOrd="1" destOrd="0" parTransId="{0DC70299-518D-414B-9DF6-9176F105ABFE}" sibTransId="{9F31AE9D-ACED-4E02-8349-00E8509B352C}"/>
    <dgm:cxn modelId="{D3BA7DD6-F2DF-4DE4-BF52-E77C9819C012}" srcId="{F10123C7-116D-4D74-8ED3-25F0297620F2}" destId="{24E1EE8A-06F4-4183-8429-086FBE32948E}" srcOrd="3" destOrd="0" parTransId="{DF6E6F17-BA33-4007-93A3-F3021755C5CC}" sibTransId="{F84D1878-9C83-4212-ACA1-E40A314DE269}"/>
    <dgm:cxn modelId="{764353D8-941F-40E5-9C55-6B4C3EF63257}" srcId="{E8A12835-28C7-4AAA-B6E2-D43BF8F4A0A6}" destId="{2E1CE8F6-33A9-4DAF-BEDF-A85BDA5736D2}" srcOrd="2" destOrd="0" parTransId="{21B97C46-FADB-4767-AFD9-007DAE0F3447}" sibTransId="{774C313F-3868-4E45-9ACC-BFE308D21339}"/>
    <dgm:cxn modelId="{BA695ADB-41AF-45ED-AB79-9B700B715652}" type="presOf" srcId="{83EA5EDB-68D0-47F3-94F9-E2184EAFF9EF}" destId="{3FB5C7BA-53A2-44F0-AE69-E8C77D5E2996}" srcOrd="0" destOrd="4" presId="urn:microsoft.com/office/officeart/2005/8/layout/list1"/>
    <dgm:cxn modelId="{DFD8D093-5802-42BE-A140-2E6572CD3059}" type="presParOf" srcId="{D22D9ADC-3168-4319-A0D5-A4C4687D4B89}" destId="{79BB3D06-F117-444F-A629-7AF0C1AB3A8E}" srcOrd="0" destOrd="0" presId="urn:microsoft.com/office/officeart/2005/8/layout/list1"/>
    <dgm:cxn modelId="{917370F9-3DE8-49AE-B0AD-5D8A7FFFE496}" type="presParOf" srcId="{79BB3D06-F117-444F-A629-7AF0C1AB3A8E}" destId="{1677419E-C4D7-4EE3-9516-EF9A3698054D}" srcOrd="0" destOrd="0" presId="urn:microsoft.com/office/officeart/2005/8/layout/list1"/>
    <dgm:cxn modelId="{41B30D72-3468-4931-BFF6-BA344194C8AF}" type="presParOf" srcId="{79BB3D06-F117-444F-A629-7AF0C1AB3A8E}" destId="{C697FA33-8A78-4E11-870A-B979702B104C}" srcOrd="1" destOrd="0" presId="urn:microsoft.com/office/officeart/2005/8/layout/list1"/>
    <dgm:cxn modelId="{602D499C-2ABD-4894-9B40-3BC82EAE15F7}" type="presParOf" srcId="{D22D9ADC-3168-4319-A0D5-A4C4687D4B89}" destId="{A65DC500-4186-41A6-A985-8C36BCE48A6F}" srcOrd="1" destOrd="0" presId="urn:microsoft.com/office/officeart/2005/8/layout/list1"/>
    <dgm:cxn modelId="{D0CDD761-4B70-40BF-B558-0095FD36B9EA}" type="presParOf" srcId="{D22D9ADC-3168-4319-A0D5-A4C4687D4B89}" destId="{3FB5C7BA-53A2-44F0-AE69-E8C77D5E2996}" srcOrd="2" destOrd="0" presId="urn:microsoft.com/office/officeart/2005/8/layout/list1"/>
    <dgm:cxn modelId="{0FBFFB21-2A41-42BE-A1DE-181B3D3BB4DD}" type="presParOf" srcId="{D22D9ADC-3168-4319-A0D5-A4C4687D4B89}" destId="{A738913C-20FE-4BF5-87FB-F210AEEBC0D2}" srcOrd="3" destOrd="0" presId="urn:microsoft.com/office/officeart/2005/8/layout/list1"/>
    <dgm:cxn modelId="{9964EE2D-A434-436A-9BFC-B9F55DED9E8F}" type="presParOf" srcId="{D22D9ADC-3168-4319-A0D5-A4C4687D4B89}" destId="{81C93EA6-DAB7-474A-BCF9-BCBDD825589C}" srcOrd="4" destOrd="0" presId="urn:microsoft.com/office/officeart/2005/8/layout/list1"/>
    <dgm:cxn modelId="{28A38B40-BBC8-4C45-95AC-58FD621E87C5}" type="presParOf" srcId="{81C93EA6-DAB7-474A-BCF9-BCBDD825589C}" destId="{03CE01DF-6DAF-4BD1-9237-1746A441E97B}" srcOrd="0" destOrd="0" presId="urn:microsoft.com/office/officeart/2005/8/layout/list1"/>
    <dgm:cxn modelId="{3178AA3C-31EE-4522-A091-C2A78268A125}" type="presParOf" srcId="{81C93EA6-DAB7-474A-BCF9-BCBDD825589C}" destId="{16D23B79-5995-4A5C-B98C-247FBD75D4AD}" srcOrd="1" destOrd="0" presId="urn:microsoft.com/office/officeart/2005/8/layout/list1"/>
    <dgm:cxn modelId="{7D93C936-9EDC-4C62-AB09-7090058BA5AB}" type="presParOf" srcId="{D22D9ADC-3168-4319-A0D5-A4C4687D4B89}" destId="{5F0596A4-B853-4E61-B046-BC9ADA19481E}" srcOrd="5" destOrd="0" presId="urn:microsoft.com/office/officeart/2005/8/layout/list1"/>
    <dgm:cxn modelId="{64E35BA6-E001-4182-8CFC-460F42068495}" type="presParOf" srcId="{D22D9ADC-3168-4319-A0D5-A4C4687D4B89}" destId="{7D309DBA-389B-4FF2-A655-C90A4A4F310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095A5B-66FC-45EA-89E1-29D5D925763E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C10F34-41D9-4A4B-8B37-573F23079748}">
      <dgm:prSet custT="1"/>
      <dgm:spPr/>
      <dgm:t>
        <a:bodyPr/>
        <a:lstStyle/>
        <a:p>
          <a:r>
            <a:rPr lang="en-US" sz="4800" baseline="0"/>
            <a:t>Same as OCD </a:t>
          </a:r>
          <a:endParaRPr lang="en-US" sz="4800"/>
        </a:p>
      </dgm:t>
    </dgm:pt>
    <dgm:pt modelId="{4B256EA1-83CE-41D3-9737-5B1ACB18EEC0}" type="parTrans" cxnId="{76077508-9EA2-4D78-9F1F-DE3EF6D56385}">
      <dgm:prSet/>
      <dgm:spPr/>
      <dgm:t>
        <a:bodyPr/>
        <a:lstStyle/>
        <a:p>
          <a:endParaRPr lang="en-US"/>
        </a:p>
      </dgm:t>
    </dgm:pt>
    <dgm:pt modelId="{E3539975-81A4-40AC-8DD4-770342A22EF1}" type="sibTrans" cxnId="{76077508-9EA2-4D78-9F1F-DE3EF6D56385}">
      <dgm:prSet/>
      <dgm:spPr/>
      <dgm:t>
        <a:bodyPr/>
        <a:lstStyle/>
        <a:p>
          <a:endParaRPr lang="en-US"/>
        </a:p>
      </dgm:t>
    </dgm:pt>
    <dgm:pt modelId="{B524F61B-C7FF-4DFE-BE8E-A2ECE97171AF}">
      <dgm:prSet/>
      <dgm:spPr/>
      <dgm:t>
        <a:bodyPr/>
        <a:lstStyle/>
        <a:p>
          <a:r>
            <a:rPr lang="en-US" baseline="0" dirty="0"/>
            <a:t>Treatment is difficult, because only 9% of participants experienced full remissions at their 1-year follow-up </a:t>
          </a:r>
          <a:endParaRPr lang="en-US" dirty="0"/>
        </a:p>
      </dgm:t>
    </dgm:pt>
    <dgm:pt modelId="{F1113787-5468-45F6-966A-985DF53D37D9}" type="parTrans" cxnId="{D8248533-EDA4-4190-985C-615FB24C363B}">
      <dgm:prSet/>
      <dgm:spPr/>
      <dgm:t>
        <a:bodyPr/>
        <a:lstStyle/>
        <a:p>
          <a:endParaRPr lang="en-US"/>
        </a:p>
      </dgm:t>
    </dgm:pt>
    <dgm:pt modelId="{E2F0AFC4-0D20-4B98-B912-D46E80D29629}" type="sibTrans" cxnId="{D8248533-EDA4-4190-985C-615FB24C363B}">
      <dgm:prSet/>
      <dgm:spPr/>
      <dgm:t>
        <a:bodyPr/>
        <a:lstStyle/>
        <a:p>
          <a:endParaRPr lang="en-US"/>
        </a:p>
      </dgm:t>
    </dgm:pt>
    <dgm:pt modelId="{BBEF932A-1F00-405F-8471-D559C0C29557}">
      <dgm:prSet/>
      <dgm:spPr/>
      <dgm:t>
        <a:bodyPr/>
        <a:lstStyle/>
        <a:p>
          <a:r>
            <a:rPr lang="en-US" dirty="0"/>
            <a:t>21% reported partial remission at the one year follow up follow-up</a:t>
          </a:r>
        </a:p>
      </dgm:t>
    </dgm:pt>
    <dgm:pt modelId="{66ABD372-6EB4-4F29-B357-2605139439AE}" type="parTrans" cxnId="{B2449E00-0ABD-47E7-965F-A54AC47EED9A}">
      <dgm:prSet/>
      <dgm:spPr/>
      <dgm:t>
        <a:bodyPr/>
        <a:lstStyle/>
        <a:p>
          <a:endParaRPr lang="en-US"/>
        </a:p>
      </dgm:t>
    </dgm:pt>
    <dgm:pt modelId="{09E29F79-4170-4E48-A8A8-6588BAE2548C}" type="sibTrans" cxnId="{B2449E00-0ABD-47E7-965F-A54AC47EED9A}">
      <dgm:prSet/>
      <dgm:spPr/>
      <dgm:t>
        <a:bodyPr/>
        <a:lstStyle/>
        <a:p>
          <a:endParaRPr lang="en-US"/>
        </a:p>
      </dgm:t>
    </dgm:pt>
    <dgm:pt modelId="{4FBFA9E7-C25A-4A36-A46D-015BFB979F50}">
      <dgm:prSet/>
      <dgm:spPr/>
      <dgm:t>
        <a:bodyPr/>
        <a:lstStyle/>
        <a:p>
          <a:r>
            <a:rPr lang="en-US"/>
            <a:t>Another study showed 76% had full remission over an 8-year period </a:t>
          </a:r>
        </a:p>
      </dgm:t>
    </dgm:pt>
    <dgm:pt modelId="{99B4E7E8-2893-4B66-A1DB-3E90625781A8}" type="parTrans" cxnId="{6829F6DD-1CCB-421F-81E3-7188F1210325}">
      <dgm:prSet/>
      <dgm:spPr/>
      <dgm:t>
        <a:bodyPr/>
        <a:lstStyle/>
        <a:p>
          <a:endParaRPr lang="en-US"/>
        </a:p>
      </dgm:t>
    </dgm:pt>
    <dgm:pt modelId="{672CAC28-F6A3-4616-AF9B-81DF0231A332}" type="sibTrans" cxnId="{6829F6DD-1CCB-421F-81E3-7188F1210325}">
      <dgm:prSet/>
      <dgm:spPr/>
      <dgm:t>
        <a:bodyPr/>
        <a:lstStyle/>
        <a:p>
          <a:endParaRPr lang="en-US"/>
        </a:p>
      </dgm:t>
    </dgm:pt>
    <dgm:pt modelId="{F0063FE9-7B6B-4300-ABBD-C1187A86D74B}">
      <dgm:prSet/>
      <dgm:spPr/>
      <dgm:t>
        <a:bodyPr/>
        <a:lstStyle/>
        <a:p>
          <a:r>
            <a:rPr lang="en-US" baseline="0"/>
            <a:t>Plastic surgery and medical treatments</a:t>
          </a:r>
          <a:endParaRPr lang="en-US"/>
        </a:p>
      </dgm:t>
    </dgm:pt>
    <dgm:pt modelId="{9C9C2A3C-F5A7-48AD-8F30-050276D17156}" type="parTrans" cxnId="{8A358F5C-EF77-4FAC-9060-DF25B1704207}">
      <dgm:prSet/>
      <dgm:spPr/>
      <dgm:t>
        <a:bodyPr/>
        <a:lstStyle/>
        <a:p>
          <a:endParaRPr lang="en-US"/>
        </a:p>
      </dgm:t>
    </dgm:pt>
    <dgm:pt modelId="{F3E87682-A844-4AC0-82B0-1C95BB567994}" type="sibTrans" cxnId="{8A358F5C-EF77-4FAC-9060-DF25B1704207}">
      <dgm:prSet/>
      <dgm:spPr/>
      <dgm:t>
        <a:bodyPr/>
        <a:lstStyle/>
        <a:p>
          <a:endParaRPr lang="en-US"/>
        </a:p>
      </dgm:t>
    </dgm:pt>
    <dgm:pt modelId="{5EBC1802-170C-4A7E-98E4-4D1650280DD2}">
      <dgm:prSet/>
      <dgm:spPr/>
      <dgm:t>
        <a:bodyPr/>
        <a:lstStyle/>
        <a:p>
          <a:r>
            <a:rPr lang="en-US" dirty="0"/>
            <a:t>76.4% reported engaging in this in some way</a:t>
          </a:r>
        </a:p>
      </dgm:t>
    </dgm:pt>
    <dgm:pt modelId="{DD5B5954-6E5F-4EDB-8DF9-B1D54912B6F2}" type="parTrans" cxnId="{875A05EC-BE37-4647-B19E-1A6BDD3508F5}">
      <dgm:prSet/>
      <dgm:spPr/>
      <dgm:t>
        <a:bodyPr/>
        <a:lstStyle/>
        <a:p>
          <a:endParaRPr lang="en-US"/>
        </a:p>
      </dgm:t>
    </dgm:pt>
    <dgm:pt modelId="{F11FEDA7-23BE-4919-ACD3-B2660B5F7A98}" type="sibTrans" cxnId="{875A05EC-BE37-4647-B19E-1A6BDD3508F5}">
      <dgm:prSet/>
      <dgm:spPr/>
      <dgm:t>
        <a:bodyPr/>
        <a:lstStyle/>
        <a:p>
          <a:endParaRPr lang="en-US"/>
        </a:p>
      </dgm:t>
    </dgm:pt>
    <dgm:pt modelId="{68D5E555-6373-4865-A2A6-606DA9D18ED3}">
      <dgm:prSet/>
      <dgm:spPr/>
      <dgm:t>
        <a:bodyPr/>
        <a:lstStyle/>
        <a:p>
          <a:r>
            <a:rPr lang="en-US"/>
            <a:t>Individuals are rarely satisfied afterwards</a:t>
          </a:r>
        </a:p>
      </dgm:t>
    </dgm:pt>
    <dgm:pt modelId="{82B21CEB-632A-4644-9282-C4BC57808B42}" type="parTrans" cxnId="{3E1B799A-4784-4A5D-A7FF-284F2E3D93E3}">
      <dgm:prSet/>
      <dgm:spPr/>
      <dgm:t>
        <a:bodyPr/>
        <a:lstStyle/>
        <a:p>
          <a:endParaRPr lang="en-US"/>
        </a:p>
      </dgm:t>
    </dgm:pt>
    <dgm:pt modelId="{AF771EED-8247-4E91-903A-F1156E3030FB}" type="sibTrans" cxnId="{3E1B799A-4784-4A5D-A7FF-284F2E3D93E3}">
      <dgm:prSet/>
      <dgm:spPr/>
      <dgm:t>
        <a:bodyPr/>
        <a:lstStyle/>
        <a:p>
          <a:endParaRPr lang="en-US"/>
        </a:p>
      </dgm:t>
    </dgm:pt>
    <dgm:pt modelId="{96E7744E-7012-47E1-B027-BFCF1B79112D}">
      <dgm:prSet/>
      <dgm:spPr/>
      <dgm:t>
        <a:bodyPr/>
        <a:lstStyle/>
        <a:p>
          <a:r>
            <a:rPr lang="en-US" dirty="0"/>
            <a:t>45% reported dermatology treatment followed by plastic surgery (23%)</a:t>
          </a:r>
        </a:p>
      </dgm:t>
    </dgm:pt>
    <dgm:pt modelId="{199CDE19-8763-4BEF-8133-B21D259D1AD5}" type="parTrans" cxnId="{12E53794-AF9F-461A-92A9-3066E6342399}">
      <dgm:prSet/>
      <dgm:spPr/>
    </dgm:pt>
    <dgm:pt modelId="{915E6AAC-EEB6-42A8-B5A9-E525CDF4281A}" type="sibTrans" cxnId="{12E53794-AF9F-461A-92A9-3066E6342399}">
      <dgm:prSet/>
      <dgm:spPr/>
    </dgm:pt>
    <dgm:pt modelId="{6871B2F5-5282-493F-939D-F330BAB4F2CD}" type="pres">
      <dgm:prSet presAssocID="{D4095A5B-66FC-45EA-89E1-29D5D925763E}" presName="Name0" presStyleCnt="0">
        <dgm:presLayoutVars>
          <dgm:dir/>
          <dgm:animLvl val="lvl"/>
          <dgm:resizeHandles val="exact"/>
        </dgm:presLayoutVars>
      </dgm:prSet>
      <dgm:spPr/>
    </dgm:pt>
    <dgm:pt modelId="{472ECC25-5CDA-410D-9F7A-E6FF435C2C01}" type="pres">
      <dgm:prSet presAssocID="{42C10F34-41D9-4A4B-8B37-573F23079748}" presName="linNode" presStyleCnt="0"/>
      <dgm:spPr/>
    </dgm:pt>
    <dgm:pt modelId="{869662A4-E279-4665-8C4A-FEDA01D63874}" type="pres">
      <dgm:prSet presAssocID="{42C10F34-41D9-4A4B-8B37-573F23079748}" presName="parentText" presStyleLbl="node1" presStyleIdx="0" presStyleCnt="3" custScaleX="277778" custScaleY="106993">
        <dgm:presLayoutVars>
          <dgm:chMax val="1"/>
          <dgm:bulletEnabled val="1"/>
        </dgm:presLayoutVars>
      </dgm:prSet>
      <dgm:spPr/>
    </dgm:pt>
    <dgm:pt modelId="{3B521868-BF39-4FEB-9ABB-B4374074F461}" type="pres">
      <dgm:prSet presAssocID="{E3539975-81A4-40AC-8DD4-770342A22EF1}" presName="sp" presStyleCnt="0"/>
      <dgm:spPr/>
    </dgm:pt>
    <dgm:pt modelId="{B28D7ABC-4E3B-49A0-A50C-09CE5F6B44F4}" type="pres">
      <dgm:prSet presAssocID="{B524F61B-C7FF-4DFE-BE8E-A2ECE97171AF}" presName="linNode" presStyleCnt="0"/>
      <dgm:spPr/>
    </dgm:pt>
    <dgm:pt modelId="{7AD3F834-6EDE-487C-B5E4-043FE69EDDF2}" type="pres">
      <dgm:prSet presAssocID="{B524F61B-C7FF-4DFE-BE8E-A2ECE97171A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3218AC6-E812-4A1F-A96D-CDA04C01DA27}" type="pres">
      <dgm:prSet presAssocID="{B524F61B-C7FF-4DFE-BE8E-A2ECE97171AF}" presName="descendantText" presStyleLbl="alignAccFollowNode1" presStyleIdx="0" presStyleCnt="2">
        <dgm:presLayoutVars>
          <dgm:bulletEnabled val="1"/>
        </dgm:presLayoutVars>
      </dgm:prSet>
      <dgm:spPr/>
    </dgm:pt>
    <dgm:pt modelId="{93854D6B-5DBF-490C-9B32-7172A240A134}" type="pres">
      <dgm:prSet presAssocID="{E2F0AFC4-0D20-4B98-B912-D46E80D29629}" presName="sp" presStyleCnt="0"/>
      <dgm:spPr/>
    </dgm:pt>
    <dgm:pt modelId="{42991EC8-230C-4ED0-820F-4C31B1F05813}" type="pres">
      <dgm:prSet presAssocID="{F0063FE9-7B6B-4300-ABBD-C1187A86D74B}" presName="linNode" presStyleCnt="0"/>
      <dgm:spPr/>
    </dgm:pt>
    <dgm:pt modelId="{AEF7F912-3E62-4834-A7D7-6B6143F71996}" type="pres">
      <dgm:prSet presAssocID="{F0063FE9-7B6B-4300-ABBD-C1187A86D74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5253213-D7DD-477D-9E16-2DC37E22F757}" type="pres">
      <dgm:prSet presAssocID="{F0063FE9-7B6B-4300-ABBD-C1187A86D74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2449E00-0ABD-47E7-965F-A54AC47EED9A}" srcId="{B524F61B-C7FF-4DFE-BE8E-A2ECE97171AF}" destId="{BBEF932A-1F00-405F-8471-D559C0C29557}" srcOrd="0" destOrd="0" parTransId="{66ABD372-6EB4-4F29-B357-2605139439AE}" sibTransId="{09E29F79-4170-4E48-A8A8-6588BAE2548C}"/>
    <dgm:cxn modelId="{76077508-9EA2-4D78-9F1F-DE3EF6D56385}" srcId="{D4095A5B-66FC-45EA-89E1-29D5D925763E}" destId="{42C10F34-41D9-4A4B-8B37-573F23079748}" srcOrd="0" destOrd="0" parTransId="{4B256EA1-83CE-41D3-9737-5B1ACB18EEC0}" sibTransId="{E3539975-81A4-40AC-8DD4-770342A22EF1}"/>
    <dgm:cxn modelId="{766BC319-FE6D-442F-A41C-1596A05CF74F}" type="presOf" srcId="{B524F61B-C7FF-4DFE-BE8E-A2ECE97171AF}" destId="{7AD3F834-6EDE-487C-B5E4-043FE69EDDF2}" srcOrd="0" destOrd="0" presId="urn:microsoft.com/office/officeart/2005/8/layout/vList5"/>
    <dgm:cxn modelId="{2EEBDE2C-4134-4C70-A5E4-16983FC35898}" type="presOf" srcId="{BBEF932A-1F00-405F-8471-D559C0C29557}" destId="{23218AC6-E812-4A1F-A96D-CDA04C01DA27}" srcOrd="0" destOrd="0" presId="urn:microsoft.com/office/officeart/2005/8/layout/vList5"/>
    <dgm:cxn modelId="{D8248533-EDA4-4190-985C-615FB24C363B}" srcId="{D4095A5B-66FC-45EA-89E1-29D5D925763E}" destId="{B524F61B-C7FF-4DFE-BE8E-A2ECE97171AF}" srcOrd="1" destOrd="0" parTransId="{F1113787-5468-45F6-966A-985DF53D37D9}" sibTransId="{E2F0AFC4-0D20-4B98-B912-D46E80D29629}"/>
    <dgm:cxn modelId="{319A6E3E-C168-4830-B6EF-9F6A4C5C3AFE}" type="presOf" srcId="{D4095A5B-66FC-45EA-89E1-29D5D925763E}" destId="{6871B2F5-5282-493F-939D-F330BAB4F2CD}" srcOrd="0" destOrd="0" presId="urn:microsoft.com/office/officeart/2005/8/layout/vList5"/>
    <dgm:cxn modelId="{8A358F5C-EF77-4FAC-9060-DF25B1704207}" srcId="{D4095A5B-66FC-45EA-89E1-29D5D925763E}" destId="{F0063FE9-7B6B-4300-ABBD-C1187A86D74B}" srcOrd="2" destOrd="0" parTransId="{9C9C2A3C-F5A7-48AD-8F30-050276D17156}" sibTransId="{F3E87682-A844-4AC0-82B0-1C95BB567994}"/>
    <dgm:cxn modelId="{99334660-11E7-4C9D-8580-4C83B87AA96B}" type="presOf" srcId="{96E7744E-7012-47E1-B027-BFCF1B79112D}" destId="{95253213-D7DD-477D-9E16-2DC37E22F757}" srcOrd="0" destOrd="1" presId="urn:microsoft.com/office/officeart/2005/8/layout/vList5"/>
    <dgm:cxn modelId="{965FC963-5757-4A91-A4B7-15DBEE27CEA3}" type="presOf" srcId="{68D5E555-6373-4865-A2A6-606DA9D18ED3}" destId="{95253213-D7DD-477D-9E16-2DC37E22F757}" srcOrd="0" destOrd="2" presId="urn:microsoft.com/office/officeart/2005/8/layout/vList5"/>
    <dgm:cxn modelId="{4CDA7273-8C3B-44FA-9983-7BFC03E3A1A7}" type="presOf" srcId="{4FBFA9E7-C25A-4A36-A46D-015BFB979F50}" destId="{23218AC6-E812-4A1F-A96D-CDA04C01DA27}" srcOrd="0" destOrd="1" presId="urn:microsoft.com/office/officeart/2005/8/layout/vList5"/>
    <dgm:cxn modelId="{F17B928B-06DF-41B9-AC91-4429F3AEA1BA}" type="presOf" srcId="{42C10F34-41D9-4A4B-8B37-573F23079748}" destId="{869662A4-E279-4665-8C4A-FEDA01D63874}" srcOrd="0" destOrd="0" presId="urn:microsoft.com/office/officeart/2005/8/layout/vList5"/>
    <dgm:cxn modelId="{12E53794-AF9F-461A-92A9-3066E6342399}" srcId="{F0063FE9-7B6B-4300-ABBD-C1187A86D74B}" destId="{96E7744E-7012-47E1-B027-BFCF1B79112D}" srcOrd="1" destOrd="0" parTransId="{199CDE19-8763-4BEF-8133-B21D259D1AD5}" sibTransId="{915E6AAC-EEB6-42A8-B5A9-E525CDF4281A}"/>
    <dgm:cxn modelId="{3E1B799A-4784-4A5D-A7FF-284F2E3D93E3}" srcId="{F0063FE9-7B6B-4300-ABBD-C1187A86D74B}" destId="{68D5E555-6373-4865-A2A6-606DA9D18ED3}" srcOrd="2" destOrd="0" parTransId="{82B21CEB-632A-4644-9282-C4BC57808B42}" sibTransId="{AF771EED-8247-4E91-903A-F1156E3030FB}"/>
    <dgm:cxn modelId="{037B65B3-448A-4B11-866D-7570896A473E}" type="presOf" srcId="{5EBC1802-170C-4A7E-98E4-4D1650280DD2}" destId="{95253213-D7DD-477D-9E16-2DC37E22F757}" srcOrd="0" destOrd="0" presId="urn:microsoft.com/office/officeart/2005/8/layout/vList5"/>
    <dgm:cxn modelId="{FBF489D2-07EF-4435-B0ED-2B94E4223A2C}" type="presOf" srcId="{F0063FE9-7B6B-4300-ABBD-C1187A86D74B}" destId="{AEF7F912-3E62-4834-A7D7-6B6143F71996}" srcOrd="0" destOrd="0" presId="urn:microsoft.com/office/officeart/2005/8/layout/vList5"/>
    <dgm:cxn modelId="{6829F6DD-1CCB-421F-81E3-7188F1210325}" srcId="{B524F61B-C7FF-4DFE-BE8E-A2ECE97171AF}" destId="{4FBFA9E7-C25A-4A36-A46D-015BFB979F50}" srcOrd="1" destOrd="0" parTransId="{99B4E7E8-2893-4B66-A1DB-3E90625781A8}" sibTransId="{672CAC28-F6A3-4616-AF9B-81DF0231A332}"/>
    <dgm:cxn modelId="{875A05EC-BE37-4647-B19E-1A6BDD3508F5}" srcId="{F0063FE9-7B6B-4300-ABBD-C1187A86D74B}" destId="{5EBC1802-170C-4A7E-98E4-4D1650280DD2}" srcOrd="0" destOrd="0" parTransId="{DD5B5954-6E5F-4EDB-8DF9-B1D54912B6F2}" sibTransId="{F11FEDA7-23BE-4919-ACD3-B2660B5F7A98}"/>
    <dgm:cxn modelId="{7BA4E033-5036-40C2-950D-FAC711029AB7}" type="presParOf" srcId="{6871B2F5-5282-493F-939D-F330BAB4F2CD}" destId="{472ECC25-5CDA-410D-9F7A-E6FF435C2C01}" srcOrd="0" destOrd="0" presId="urn:microsoft.com/office/officeart/2005/8/layout/vList5"/>
    <dgm:cxn modelId="{1298B4F7-372C-4DC7-9CF9-2E2A11C44D94}" type="presParOf" srcId="{472ECC25-5CDA-410D-9F7A-E6FF435C2C01}" destId="{869662A4-E279-4665-8C4A-FEDA01D63874}" srcOrd="0" destOrd="0" presId="urn:microsoft.com/office/officeart/2005/8/layout/vList5"/>
    <dgm:cxn modelId="{95687184-9B7D-4C79-ABA2-D2F43992AE80}" type="presParOf" srcId="{6871B2F5-5282-493F-939D-F330BAB4F2CD}" destId="{3B521868-BF39-4FEB-9ABB-B4374074F461}" srcOrd="1" destOrd="0" presId="urn:microsoft.com/office/officeart/2005/8/layout/vList5"/>
    <dgm:cxn modelId="{A1C7BF02-C6FD-4748-92F9-636FB1638CD3}" type="presParOf" srcId="{6871B2F5-5282-493F-939D-F330BAB4F2CD}" destId="{B28D7ABC-4E3B-49A0-A50C-09CE5F6B44F4}" srcOrd="2" destOrd="0" presId="urn:microsoft.com/office/officeart/2005/8/layout/vList5"/>
    <dgm:cxn modelId="{D5C5D91D-E75E-4DEA-8561-90C82BFD1BF7}" type="presParOf" srcId="{B28D7ABC-4E3B-49A0-A50C-09CE5F6B44F4}" destId="{7AD3F834-6EDE-487C-B5E4-043FE69EDDF2}" srcOrd="0" destOrd="0" presId="urn:microsoft.com/office/officeart/2005/8/layout/vList5"/>
    <dgm:cxn modelId="{912764FD-0637-491C-94BF-36554046FCC8}" type="presParOf" srcId="{B28D7ABC-4E3B-49A0-A50C-09CE5F6B44F4}" destId="{23218AC6-E812-4A1F-A96D-CDA04C01DA27}" srcOrd="1" destOrd="0" presId="urn:microsoft.com/office/officeart/2005/8/layout/vList5"/>
    <dgm:cxn modelId="{56507D04-2365-446E-9F71-E32B69EB7C1C}" type="presParOf" srcId="{6871B2F5-5282-493F-939D-F330BAB4F2CD}" destId="{93854D6B-5DBF-490C-9B32-7172A240A134}" srcOrd="3" destOrd="0" presId="urn:microsoft.com/office/officeart/2005/8/layout/vList5"/>
    <dgm:cxn modelId="{1A61BB6C-3EAE-4B95-A592-B480C46663D2}" type="presParOf" srcId="{6871B2F5-5282-493F-939D-F330BAB4F2CD}" destId="{42991EC8-230C-4ED0-820F-4C31B1F05813}" srcOrd="4" destOrd="0" presId="urn:microsoft.com/office/officeart/2005/8/layout/vList5"/>
    <dgm:cxn modelId="{87D10D56-2D98-4E47-8623-40A794003841}" type="presParOf" srcId="{42991EC8-230C-4ED0-820F-4C31B1F05813}" destId="{AEF7F912-3E62-4834-A7D7-6B6143F71996}" srcOrd="0" destOrd="0" presId="urn:microsoft.com/office/officeart/2005/8/layout/vList5"/>
    <dgm:cxn modelId="{11956DDE-CD80-4BEF-AB49-7E3A2B05B3DA}" type="presParOf" srcId="{42991EC8-230C-4ED0-820F-4C31B1F05813}" destId="{95253213-D7DD-477D-9E16-2DC37E22F7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82BCFC-57CF-408F-9D57-71565668BA6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3BED48-2F04-42F8-BDE9-B598680097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CBT (discussions about the individual’s motives for keeping items and their fears about cleaning) </a:t>
          </a:r>
          <a:endParaRPr lang="en-US"/>
        </a:p>
      </dgm:t>
    </dgm:pt>
    <dgm:pt modelId="{75654BB6-D426-40F3-9654-79D28A6F9511}" type="parTrans" cxnId="{428B253B-B7D2-4CBE-A2B1-1D7EE36C0953}">
      <dgm:prSet/>
      <dgm:spPr/>
      <dgm:t>
        <a:bodyPr/>
        <a:lstStyle/>
        <a:p>
          <a:endParaRPr lang="en-US"/>
        </a:p>
      </dgm:t>
    </dgm:pt>
    <dgm:pt modelId="{D9127D0B-017E-49CC-B252-B04DBECCC79F}" type="sibTrans" cxnId="{428B253B-B7D2-4CBE-A2B1-1D7EE36C0953}">
      <dgm:prSet/>
      <dgm:spPr/>
      <dgm:t>
        <a:bodyPr/>
        <a:lstStyle/>
        <a:p>
          <a:endParaRPr lang="en-US"/>
        </a:p>
      </dgm:t>
    </dgm:pt>
    <dgm:pt modelId="{B11A9ECA-B0A0-4FB1-8BEB-904C7DF4B5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Many individuals prematurely end treatment due to distressing nature of having to discard possessions</a:t>
          </a:r>
          <a:endParaRPr lang="en-US" dirty="0"/>
        </a:p>
      </dgm:t>
    </dgm:pt>
    <dgm:pt modelId="{05AAB084-2EED-4104-AC32-46152DB641DE}" type="parTrans" cxnId="{95D64419-A5A0-4B73-AE1E-BC446D43E87B}">
      <dgm:prSet/>
      <dgm:spPr/>
      <dgm:t>
        <a:bodyPr/>
        <a:lstStyle/>
        <a:p>
          <a:endParaRPr lang="en-US"/>
        </a:p>
      </dgm:t>
    </dgm:pt>
    <dgm:pt modelId="{79315E60-50FB-441C-A8E2-491012EFAD15}" type="sibTrans" cxnId="{95D64419-A5A0-4B73-AE1E-BC446D43E87B}">
      <dgm:prSet/>
      <dgm:spPr/>
      <dgm:t>
        <a:bodyPr/>
        <a:lstStyle/>
        <a:p>
          <a:endParaRPr lang="en-US"/>
        </a:p>
      </dgm:t>
    </dgm:pt>
    <dgm:pt modelId="{97214FEB-DCA8-46E0-A02A-44FEC8BA7D3A}" type="pres">
      <dgm:prSet presAssocID="{7F82BCFC-57CF-408F-9D57-71565668BA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1E3FE05-63DD-4190-8CDA-098D9567D8F7}" type="pres">
      <dgm:prSet presAssocID="{673BED48-2F04-42F8-BDE9-B598680097BB}" presName="hierRoot1" presStyleCnt="0"/>
      <dgm:spPr/>
    </dgm:pt>
    <dgm:pt modelId="{167544F3-7A02-4B28-B5CB-C44E8E1A160C}" type="pres">
      <dgm:prSet presAssocID="{673BED48-2F04-42F8-BDE9-B598680097BB}" presName="composite" presStyleCnt="0"/>
      <dgm:spPr/>
    </dgm:pt>
    <dgm:pt modelId="{3842A7D8-EA3F-426A-83AB-A2DA9BF0502B}" type="pres">
      <dgm:prSet presAssocID="{673BED48-2F04-42F8-BDE9-B598680097BB}" presName="background" presStyleLbl="node0" presStyleIdx="0" presStyleCnt="2"/>
      <dgm:spPr/>
    </dgm:pt>
    <dgm:pt modelId="{6A019377-BEC6-46F2-8D5F-D6DED5750FB0}" type="pres">
      <dgm:prSet presAssocID="{673BED48-2F04-42F8-BDE9-B598680097BB}" presName="text" presStyleLbl="fgAcc0" presStyleIdx="0" presStyleCnt="2">
        <dgm:presLayoutVars>
          <dgm:chPref val="3"/>
        </dgm:presLayoutVars>
      </dgm:prSet>
      <dgm:spPr/>
    </dgm:pt>
    <dgm:pt modelId="{1078B211-35F9-4139-9F06-9407ADCC5940}" type="pres">
      <dgm:prSet presAssocID="{673BED48-2F04-42F8-BDE9-B598680097BB}" presName="hierChild2" presStyleCnt="0"/>
      <dgm:spPr/>
    </dgm:pt>
    <dgm:pt modelId="{73C41A7B-2638-4FBB-8EF9-6CC45F977EAC}" type="pres">
      <dgm:prSet presAssocID="{B11A9ECA-B0A0-4FB1-8BEB-904C7DF4B5E6}" presName="hierRoot1" presStyleCnt="0"/>
      <dgm:spPr/>
    </dgm:pt>
    <dgm:pt modelId="{EA169F83-D86E-49D2-9026-04F20F99BCBF}" type="pres">
      <dgm:prSet presAssocID="{B11A9ECA-B0A0-4FB1-8BEB-904C7DF4B5E6}" presName="composite" presStyleCnt="0"/>
      <dgm:spPr/>
    </dgm:pt>
    <dgm:pt modelId="{36070687-78D2-4395-BA36-F316908545AA}" type="pres">
      <dgm:prSet presAssocID="{B11A9ECA-B0A0-4FB1-8BEB-904C7DF4B5E6}" presName="background" presStyleLbl="node0" presStyleIdx="1" presStyleCnt="2"/>
      <dgm:spPr/>
    </dgm:pt>
    <dgm:pt modelId="{BE7DA6BD-60FB-44C2-A298-5F1B0EDDEF41}" type="pres">
      <dgm:prSet presAssocID="{B11A9ECA-B0A0-4FB1-8BEB-904C7DF4B5E6}" presName="text" presStyleLbl="fgAcc0" presStyleIdx="1" presStyleCnt="2">
        <dgm:presLayoutVars>
          <dgm:chPref val="3"/>
        </dgm:presLayoutVars>
      </dgm:prSet>
      <dgm:spPr/>
    </dgm:pt>
    <dgm:pt modelId="{8747DB2B-A7F7-4EA7-AB4B-A008CD290945}" type="pres">
      <dgm:prSet presAssocID="{B11A9ECA-B0A0-4FB1-8BEB-904C7DF4B5E6}" presName="hierChild2" presStyleCnt="0"/>
      <dgm:spPr/>
    </dgm:pt>
  </dgm:ptLst>
  <dgm:cxnLst>
    <dgm:cxn modelId="{E2A89602-88E8-439C-BF45-3D00E67367DD}" type="presOf" srcId="{B11A9ECA-B0A0-4FB1-8BEB-904C7DF4B5E6}" destId="{BE7DA6BD-60FB-44C2-A298-5F1B0EDDEF41}" srcOrd="0" destOrd="0" presId="urn:microsoft.com/office/officeart/2005/8/layout/hierarchy1"/>
    <dgm:cxn modelId="{95D64419-A5A0-4B73-AE1E-BC446D43E87B}" srcId="{7F82BCFC-57CF-408F-9D57-71565668BA68}" destId="{B11A9ECA-B0A0-4FB1-8BEB-904C7DF4B5E6}" srcOrd="1" destOrd="0" parTransId="{05AAB084-2EED-4104-AC32-46152DB641DE}" sibTransId="{79315E60-50FB-441C-A8E2-491012EFAD15}"/>
    <dgm:cxn modelId="{428B253B-B7D2-4CBE-A2B1-1D7EE36C0953}" srcId="{7F82BCFC-57CF-408F-9D57-71565668BA68}" destId="{673BED48-2F04-42F8-BDE9-B598680097BB}" srcOrd="0" destOrd="0" parTransId="{75654BB6-D426-40F3-9654-79D28A6F9511}" sibTransId="{D9127D0B-017E-49CC-B252-B04DBECCC79F}"/>
    <dgm:cxn modelId="{E63DB33D-78BE-4F84-8A08-74A1C2E99FC1}" type="presOf" srcId="{7F82BCFC-57CF-408F-9D57-71565668BA68}" destId="{97214FEB-DCA8-46E0-A02A-44FEC8BA7D3A}" srcOrd="0" destOrd="0" presId="urn:microsoft.com/office/officeart/2005/8/layout/hierarchy1"/>
    <dgm:cxn modelId="{DD9D5152-2165-43C0-BDD9-50B18AC9C6E2}" type="presOf" srcId="{673BED48-2F04-42F8-BDE9-B598680097BB}" destId="{6A019377-BEC6-46F2-8D5F-D6DED5750FB0}" srcOrd="0" destOrd="0" presId="urn:microsoft.com/office/officeart/2005/8/layout/hierarchy1"/>
    <dgm:cxn modelId="{5E759359-200E-49AC-8686-143ACC2AFE32}" type="presParOf" srcId="{97214FEB-DCA8-46E0-A02A-44FEC8BA7D3A}" destId="{B1E3FE05-63DD-4190-8CDA-098D9567D8F7}" srcOrd="0" destOrd="0" presId="urn:microsoft.com/office/officeart/2005/8/layout/hierarchy1"/>
    <dgm:cxn modelId="{94014A21-2D53-4207-B371-7EF2BE47060E}" type="presParOf" srcId="{B1E3FE05-63DD-4190-8CDA-098D9567D8F7}" destId="{167544F3-7A02-4B28-B5CB-C44E8E1A160C}" srcOrd="0" destOrd="0" presId="urn:microsoft.com/office/officeart/2005/8/layout/hierarchy1"/>
    <dgm:cxn modelId="{89965AF0-E50E-4FA3-841E-001287150EC4}" type="presParOf" srcId="{167544F3-7A02-4B28-B5CB-C44E8E1A160C}" destId="{3842A7D8-EA3F-426A-83AB-A2DA9BF0502B}" srcOrd="0" destOrd="0" presId="urn:microsoft.com/office/officeart/2005/8/layout/hierarchy1"/>
    <dgm:cxn modelId="{4FC4E0F9-AC65-46C8-959D-C87957A927BD}" type="presParOf" srcId="{167544F3-7A02-4B28-B5CB-C44E8E1A160C}" destId="{6A019377-BEC6-46F2-8D5F-D6DED5750FB0}" srcOrd="1" destOrd="0" presId="urn:microsoft.com/office/officeart/2005/8/layout/hierarchy1"/>
    <dgm:cxn modelId="{3649631D-18D2-4AC3-869A-6C706109FCD5}" type="presParOf" srcId="{B1E3FE05-63DD-4190-8CDA-098D9567D8F7}" destId="{1078B211-35F9-4139-9F06-9407ADCC5940}" srcOrd="1" destOrd="0" presId="urn:microsoft.com/office/officeart/2005/8/layout/hierarchy1"/>
    <dgm:cxn modelId="{AD316F49-7D79-4025-9839-6AB7A9E805D5}" type="presParOf" srcId="{97214FEB-DCA8-46E0-A02A-44FEC8BA7D3A}" destId="{73C41A7B-2638-4FBB-8EF9-6CC45F977EAC}" srcOrd="1" destOrd="0" presId="urn:microsoft.com/office/officeart/2005/8/layout/hierarchy1"/>
    <dgm:cxn modelId="{552CD356-3248-4E06-B115-3C5CD9CE1048}" type="presParOf" srcId="{73C41A7B-2638-4FBB-8EF9-6CC45F977EAC}" destId="{EA169F83-D86E-49D2-9026-04F20F99BCBF}" srcOrd="0" destOrd="0" presId="urn:microsoft.com/office/officeart/2005/8/layout/hierarchy1"/>
    <dgm:cxn modelId="{07A650C3-F9F0-4AF8-AB26-D4D7C2A884B1}" type="presParOf" srcId="{EA169F83-D86E-49D2-9026-04F20F99BCBF}" destId="{36070687-78D2-4395-BA36-F316908545AA}" srcOrd="0" destOrd="0" presId="urn:microsoft.com/office/officeart/2005/8/layout/hierarchy1"/>
    <dgm:cxn modelId="{34FA3864-D72A-4822-AF57-D9352A2B5179}" type="presParOf" srcId="{EA169F83-D86E-49D2-9026-04F20F99BCBF}" destId="{BE7DA6BD-60FB-44C2-A298-5F1B0EDDEF41}" srcOrd="1" destOrd="0" presId="urn:microsoft.com/office/officeart/2005/8/layout/hierarchy1"/>
    <dgm:cxn modelId="{606B6AD4-5740-4355-88B2-814A507EB374}" type="presParOf" srcId="{73C41A7B-2638-4FBB-8EF9-6CC45F977EAC}" destId="{8747DB2B-A7F7-4EA7-AB4B-A008CD2909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6283C-3DC8-4D9C-84D9-5266E648E89D}">
      <dsp:nvSpPr>
        <dsp:cNvPr id="0" name=""/>
        <dsp:cNvSpPr/>
      </dsp:nvSpPr>
      <dsp:spPr>
        <a:xfrm>
          <a:off x="2103120" y="1890"/>
          <a:ext cx="8412480" cy="82968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Describe how obsessive-compulsive disorders present. </a:t>
          </a:r>
        </a:p>
      </dsp:txBody>
      <dsp:txXfrm>
        <a:off x="2103120" y="1890"/>
        <a:ext cx="8412480" cy="829686"/>
      </dsp:txXfrm>
    </dsp:sp>
    <dsp:sp modelId="{D22A67CB-BFD5-440D-8985-F2B3E024E611}">
      <dsp:nvSpPr>
        <dsp:cNvPr id="0" name=""/>
        <dsp:cNvSpPr/>
      </dsp:nvSpPr>
      <dsp:spPr>
        <a:xfrm>
          <a:off x="0" y="1890"/>
          <a:ext cx="2103120" cy="829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Describe</a:t>
          </a:r>
        </a:p>
      </dsp:txBody>
      <dsp:txXfrm>
        <a:off x="0" y="1890"/>
        <a:ext cx="2103120" cy="829686"/>
      </dsp:txXfrm>
    </dsp:sp>
    <dsp:sp modelId="{1521CB76-E52E-4CB1-90DE-168185F9EDAA}">
      <dsp:nvSpPr>
        <dsp:cNvPr id="0" name=""/>
        <dsp:cNvSpPr/>
      </dsp:nvSpPr>
      <dsp:spPr>
        <a:xfrm>
          <a:off x="2103120" y="881358"/>
          <a:ext cx="8412480" cy="829686"/>
        </a:xfrm>
        <a:prstGeom prst="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Describe the epidemiology of obsessive-compulsive disorders. </a:t>
          </a:r>
        </a:p>
      </dsp:txBody>
      <dsp:txXfrm>
        <a:off x="2103120" y="881358"/>
        <a:ext cx="8412480" cy="829686"/>
      </dsp:txXfrm>
    </dsp:sp>
    <dsp:sp modelId="{5496086B-D4C5-4290-A78A-D11C9CC9F1DE}">
      <dsp:nvSpPr>
        <dsp:cNvPr id="0" name=""/>
        <dsp:cNvSpPr/>
      </dsp:nvSpPr>
      <dsp:spPr>
        <a:xfrm>
          <a:off x="0" y="881358"/>
          <a:ext cx="2103120" cy="829686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Describe</a:t>
          </a:r>
        </a:p>
      </dsp:txBody>
      <dsp:txXfrm>
        <a:off x="0" y="881358"/>
        <a:ext cx="2103120" cy="829686"/>
      </dsp:txXfrm>
    </dsp:sp>
    <dsp:sp modelId="{75B5DE24-97EA-42C4-ABEA-C0C409E320C6}">
      <dsp:nvSpPr>
        <dsp:cNvPr id="0" name=""/>
        <dsp:cNvSpPr/>
      </dsp:nvSpPr>
      <dsp:spPr>
        <a:xfrm>
          <a:off x="2103120" y="1760825"/>
          <a:ext cx="8412480" cy="829686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Describe comorbidity in relation to obsessive-compulsive disorders. </a:t>
          </a:r>
        </a:p>
      </dsp:txBody>
      <dsp:txXfrm>
        <a:off x="2103120" y="1760825"/>
        <a:ext cx="8412480" cy="829686"/>
      </dsp:txXfrm>
    </dsp:sp>
    <dsp:sp modelId="{A9FEB996-8F93-479D-AEC8-892C74852404}">
      <dsp:nvSpPr>
        <dsp:cNvPr id="0" name=""/>
        <dsp:cNvSpPr/>
      </dsp:nvSpPr>
      <dsp:spPr>
        <a:xfrm>
          <a:off x="0" y="1760825"/>
          <a:ext cx="2103120" cy="82968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Describe</a:t>
          </a:r>
        </a:p>
      </dsp:txBody>
      <dsp:txXfrm>
        <a:off x="0" y="1760825"/>
        <a:ext cx="2103120" cy="829686"/>
      </dsp:txXfrm>
    </dsp:sp>
    <dsp:sp modelId="{D711BB7B-6759-4172-8B52-BB89423FB355}">
      <dsp:nvSpPr>
        <dsp:cNvPr id="0" name=""/>
        <dsp:cNvSpPr/>
      </dsp:nvSpPr>
      <dsp:spPr>
        <a:xfrm>
          <a:off x="2103120" y="2640293"/>
          <a:ext cx="8412480" cy="829686"/>
        </a:xfrm>
        <a:prstGeom prst="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Describe the etiology of obsessive-compulsive disorders. </a:t>
          </a:r>
        </a:p>
      </dsp:txBody>
      <dsp:txXfrm>
        <a:off x="2103120" y="2640293"/>
        <a:ext cx="8412480" cy="829686"/>
      </dsp:txXfrm>
    </dsp:sp>
    <dsp:sp modelId="{21D2BCDE-5708-42DD-9AA5-8A5CC138AF39}">
      <dsp:nvSpPr>
        <dsp:cNvPr id="0" name=""/>
        <dsp:cNvSpPr/>
      </dsp:nvSpPr>
      <dsp:spPr>
        <a:xfrm>
          <a:off x="0" y="2640293"/>
          <a:ext cx="2103120" cy="829686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Describe</a:t>
          </a:r>
        </a:p>
      </dsp:txBody>
      <dsp:txXfrm>
        <a:off x="0" y="2640293"/>
        <a:ext cx="2103120" cy="829686"/>
      </dsp:txXfrm>
    </dsp:sp>
    <dsp:sp modelId="{FA669CDA-3711-44B7-A5EC-99E68CFB2F22}">
      <dsp:nvSpPr>
        <dsp:cNvPr id="0" name=""/>
        <dsp:cNvSpPr/>
      </dsp:nvSpPr>
      <dsp:spPr>
        <a:xfrm>
          <a:off x="2103120" y="3519760"/>
          <a:ext cx="8412480" cy="829686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Describe treatment options for obsessive-compulsive disorders.</a:t>
          </a:r>
        </a:p>
      </dsp:txBody>
      <dsp:txXfrm>
        <a:off x="2103120" y="3519760"/>
        <a:ext cx="8412480" cy="829686"/>
      </dsp:txXfrm>
    </dsp:sp>
    <dsp:sp modelId="{D07FCC93-9615-4B88-BA72-A5220C6A83C9}">
      <dsp:nvSpPr>
        <dsp:cNvPr id="0" name=""/>
        <dsp:cNvSpPr/>
      </dsp:nvSpPr>
      <dsp:spPr>
        <a:xfrm>
          <a:off x="0" y="3519760"/>
          <a:ext cx="2103120" cy="82968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Describe</a:t>
          </a:r>
        </a:p>
      </dsp:txBody>
      <dsp:txXfrm>
        <a:off x="0" y="3519760"/>
        <a:ext cx="2103120" cy="829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82BA2-C52F-48CC-8EE4-A0071F7C9306}">
      <dsp:nvSpPr>
        <dsp:cNvPr id="0" name=""/>
        <dsp:cNvSpPr/>
      </dsp:nvSpPr>
      <dsp:spPr>
        <a:xfrm rot="5400000">
          <a:off x="6161973" y="-2475573"/>
          <a:ext cx="1083193" cy="630924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Obsessions are thoughts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Compulsions are behaviors</a:t>
          </a:r>
        </a:p>
      </dsp:txBody>
      <dsp:txXfrm rot="-5400000">
        <a:off x="3548949" y="190328"/>
        <a:ext cx="6256365" cy="977439"/>
      </dsp:txXfrm>
    </dsp:sp>
    <dsp:sp modelId="{28BCE27B-F27A-436A-A0FA-1EFB9A00C150}">
      <dsp:nvSpPr>
        <dsp:cNvPr id="0" name=""/>
        <dsp:cNvSpPr/>
      </dsp:nvSpPr>
      <dsp:spPr>
        <a:xfrm>
          <a:off x="0" y="2051"/>
          <a:ext cx="3548948" cy="13539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OCD presents with obsessions and/or compulsions that significantly impair one’s functioning.</a:t>
          </a:r>
        </a:p>
      </dsp:txBody>
      <dsp:txXfrm>
        <a:off x="66096" y="68147"/>
        <a:ext cx="3416756" cy="1221799"/>
      </dsp:txXfrm>
    </dsp:sp>
    <dsp:sp modelId="{D62F648D-EA7B-4826-BCB8-E319088B48AE}">
      <dsp:nvSpPr>
        <dsp:cNvPr id="0" name=""/>
        <dsp:cNvSpPr/>
      </dsp:nvSpPr>
      <dsp:spPr>
        <a:xfrm rot="5400000">
          <a:off x="6161973" y="-1053882"/>
          <a:ext cx="1083193" cy="6309242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Obsessions </a:t>
          </a:r>
          <a:r>
            <a:rPr lang="en-US" sz="1500" kern="1200" dirty="0">
              <a:sym typeface="Wingdings" panose="05000000000000000000" pitchFamily="2" charset="2"/>
            </a:rPr>
            <a:t></a:t>
          </a:r>
          <a:r>
            <a:rPr lang="en-US" sz="1500" kern="1200" dirty="0"/>
            <a:t> intrusive, time-consuming, unwanted, repetitive, and persistent thoughts, urges, or images (e.g., contamination, errors of uncertainty, thoughts of physical harm or violence, orderliness)</a:t>
          </a:r>
        </a:p>
      </dsp:txBody>
      <dsp:txXfrm rot="-5400000">
        <a:off x="3548949" y="1612019"/>
        <a:ext cx="6256365" cy="977439"/>
      </dsp:txXfrm>
    </dsp:sp>
    <dsp:sp modelId="{7238EB00-228C-457B-B406-585CD09024B3}">
      <dsp:nvSpPr>
        <dsp:cNvPr id="0" name=""/>
        <dsp:cNvSpPr/>
      </dsp:nvSpPr>
      <dsp:spPr>
        <a:xfrm>
          <a:off x="0" y="1423743"/>
          <a:ext cx="3548948" cy="1353991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Obsessions</a:t>
          </a:r>
        </a:p>
      </dsp:txBody>
      <dsp:txXfrm>
        <a:off x="66096" y="1489839"/>
        <a:ext cx="3416756" cy="1221799"/>
      </dsp:txXfrm>
    </dsp:sp>
    <dsp:sp modelId="{D4CCB4B0-FDB6-48E4-A58D-C80910534CB9}">
      <dsp:nvSpPr>
        <dsp:cNvPr id="0" name=""/>
        <dsp:cNvSpPr/>
      </dsp:nvSpPr>
      <dsp:spPr>
        <a:xfrm rot="5400000">
          <a:off x="6161973" y="367809"/>
          <a:ext cx="1083193" cy="6309242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Compulsions </a:t>
          </a:r>
          <a:r>
            <a:rPr lang="en-US" sz="1500" kern="1200">
              <a:sym typeface="Wingdings" panose="05000000000000000000" pitchFamily="2" charset="2"/>
            </a:rPr>
            <a:t></a:t>
          </a:r>
          <a:r>
            <a:rPr lang="en-US" sz="1500" kern="1200"/>
            <a:t> repetitive behaviors or mental acts that an individual performs in order to alleviate the anxiety caused by an obsession (e.g., checking, counting, hand-washing, symmetry, repeating specific words)</a:t>
          </a:r>
          <a:endParaRPr lang="en-US" sz="1500" kern="1200" dirty="0"/>
        </a:p>
      </dsp:txBody>
      <dsp:txXfrm rot="-5400000">
        <a:off x="3548949" y="3033711"/>
        <a:ext cx="6256365" cy="977439"/>
      </dsp:txXfrm>
    </dsp:sp>
    <dsp:sp modelId="{33382234-3CC0-4497-8099-3210F9A61883}">
      <dsp:nvSpPr>
        <dsp:cNvPr id="0" name=""/>
        <dsp:cNvSpPr/>
      </dsp:nvSpPr>
      <dsp:spPr>
        <a:xfrm>
          <a:off x="0" y="2845434"/>
          <a:ext cx="3548948" cy="135399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Compulsions</a:t>
          </a:r>
        </a:p>
      </dsp:txBody>
      <dsp:txXfrm>
        <a:off x="66096" y="2911530"/>
        <a:ext cx="3416756" cy="1221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D1CEA-5FA1-47D9-AE0B-A72BE826D3BD}">
      <dsp:nvSpPr>
        <dsp:cNvPr id="0" name=""/>
        <dsp:cNvSpPr/>
      </dsp:nvSpPr>
      <dsp:spPr>
        <a:xfrm>
          <a:off x="0" y="176679"/>
          <a:ext cx="51816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Focus of obsessions (thoughts) is with perceived deficits or flaws in one’s physical appearance.  </a:t>
          </a:r>
          <a:endParaRPr lang="en-US" sz="1900" kern="1200"/>
        </a:p>
      </dsp:txBody>
      <dsp:txXfrm>
        <a:off x="36896" y="213575"/>
        <a:ext cx="5107808" cy="682028"/>
      </dsp:txXfrm>
    </dsp:sp>
    <dsp:sp modelId="{39FF2524-98B8-4FB1-8617-51B271A3F771}">
      <dsp:nvSpPr>
        <dsp:cNvPr id="0" name=""/>
        <dsp:cNvSpPr/>
      </dsp:nvSpPr>
      <dsp:spPr>
        <a:xfrm>
          <a:off x="0" y="987219"/>
          <a:ext cx="51816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These deficits or flaws are not observable or appear slight to others</a:t>
          </a:r>
          <a:endParaRPr lang="en-US" sz="1900" kern="1200"/>
        </a:p>
      </dsp:txBody>
      <dsp:txXfrm>
        <a:off x="36896" y="1024115"/>
        <a:ext cx="5107808" cy="682028"/>
      </dsp:txXfrm>
    </dsp:sp>
    <dsp:sp modelId="{467662B6-8E27-4334-AB55-C2C6642F8080}">
      <dsp:nvSpPr>
        <dsp:cNvPr id="0" name=""/>
        <dsp:cNvSpPr/>
      </dsp:nvSpPr>
      <dsp:spPr>
        <a:xfrm>
          <a:off x="0" y="1797759"/>
          <a:ext cx="51816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Does not include congenital facial defect or a burn victim concerned with scars</a:t>
          </a:r>
          <a:endParaRPr lang="en-US" sz="1900" kern="1200"/>
        </a:p>
      </dsp:txBody>
      <dsp:txXfrm>
        <a:off x="36896" y="1834655"/>
        <a:ext cx="5107808" cy="682028"/>
      </dsp:txXfrm>
    </dsp:sp>
    <dsp:sp modelId="{36C38251-2FB2-4FF0-8528-42AA85457AA7}">
      <dsp:nvSpPr>
        <dsp:cNvPr id="0" name=""/>
        <dsp:cNvSpPr/>
      </dsp:nvSpPr>
      <dsp:spPr>
        <a:xfrm>
          <a:off x="0" y="2608299"/>
          <a:ext cx="51816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Can run a spectrum of feeling “unattractive” to “looking hideous”</a:t>
          </a:r>
          <a:endParaRPr lang="en-US" sz="1900" kern="1200"/>
        </a:p>
      </dsp:txBody>
      <dsp:txXfrm>
        <a:off x="36896" y="2645195"/>
        <a:ext cx="5107808" cy="682028"/>
      </dsp:txXfrm>
    </dsp:sp>
    <dsp:sp modelId="{C81DF43A-0DA1-4D55-A3AB-60AF39CE7FDB}">
      <dsp:nvSpPr>
        <dsp:cNvPr id="0" name=""/>
        <dsp:cNvSpPr/>
      </dsp:nvSpPr>
      <dsp:spPr>
        <a:xfrm>
          <a:off x="0" y="3418839"/>
          <a:ext cx="51816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Can refer to their own defects or those of another, by proxy</a:t>
          </a:r>
          <a:endParaRPr lang="en-US" sz="1900" kern="1200"/>
        </a:p>
      </dsp:txBody>
      <dsp:txXfrm>
        <a:off x="36896" y="3455735"/>
        <a:ext cx="5107808" cy="682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C4F10-D687-479A-BCE0-4A8812B76ED7}">
      <dsp:nvSpPr>
        <dsp:cNvPr id="0" name=""/>
        <dsp:cNvSpPr/>
      </dsp:nvSpPr>
      <dsp:spPr>
        <a:xfrm>
          <a:off x="0" y="131161"/>
          <a:ext cx="5181600" cy="992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Not a formal diagnosis, it is a common type of body dysmorphic disorder</a:t>
          </a:r>
          <a:endParaRPr lang="en-US" sz="1400" kern="1200"/>
        </a:p>
      </dsp:txBody>
      <dsp:txXfrm>
        <a:off x="48426" y="179587"/>
        <a:ext cx="5084748" cy="895161"/>
      </dsp:txXfrm>
    </dsp:sp>
    <dsp:sp modelId="{9BC4263C-A900-4A48-B6C9-A0ACB68DD370}">
      <dsp:nvSpPr>
        <dsp:cNvPr id="0" name=""/>
        <dsp:cNvSpPr/>
      </dsp:nvSpPr>
      <dsp:spPr>
        <a:xfrm>
          <a:off x="0" y="1163495"/>
          <a:ext cx="5181600" cy="992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More common in males, referring to a belief one’s body is too small or lacks the appropriate amount of muscle definition.</a:t>
          </a:r>
          <a:endParaRPr lang="en-US" sz="1400" kern="1200"/>
        </a:p>
      </dsp:txBody>
      <dsp:txXfrm>
        <a:off x="48426" y="1211921"/>
        <a:ext cx="5084748" cy="895161"/>
      </dsp:txXfrm>
    </dsp:sp>
    <dsp:sp modelId="{5D257F54-B994-4015-9DD4-228EDBE74317}">
      <dsp:nvSpPr>
        <dsp:cNvPr id="0" name=""/>
        <dsp:cNvSpPr/>
      </dsp:nvSpPr>
      <dsp:spPr>
        <a:xfrm>
          <a:off x="0" y="2195829"/>
          <a:ext cx="5181600" cy="992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Severity appears the same in those with or without muscle dysmorphia; however, higher substance use, poorer quality of life, increased reports of suicide attempts are reported with muscle dysmorphia.</a:t>
          </a:r>
          <a:endParaRPr lang="en-US" sz="1400" kern="1200"/>
        </a:p>
      </dsp:txBody>
      <dsp:txXfrm>
        <a:off x="48426" y="2244255"/>
        <a:ext cx="5084748" cy="895161"/>
      </dsp:txXfrm>
    </dsp:sp>
    <dsp:sp modelId="{96BF7D6A-FA12-46A0-8BC7-31CF0C615B9F}">
      <dsp:nvSpPr>
        <dsp:cNvPr id="0" name=""/>
        <dsp:cNvSpPr/>
      </dsp:nvSpPr>
      <dsp:spPr>
        <a:xfrm>
          <a:off x="0" y="3228162"/>
          <a:ext cx="5181600" cy="992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DSM-5-TR instructs clinicians to specify if BDD occurs with muscle dysmorphia</a:t>
          </a:r>
          <a:endParaRPr lang="en-US" sz="1400" kern="1200"/>
        </a:p>
      </dsp:txBody>
      <dsp:txXfrm>
        <a:off x="48426" y="3276588"/>
        <a:ext cx="5084748" cy="8951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45E7F-C73F-45DC-BCD7-16BDDC697BF8}">
      <dsp:nvSpPr>
        <dsp:cNvPr id="0" name=""/>
        <dsp:cNvSpPr/>
      </dsp:nvSpPr>
      <dsp:spPr>
        <a:xfrm>
          <a:off x="0" y="1805"/>
          <a:ext cx="5181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6AFFC-F6AA-4996-9C99-906CB88C36E9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68F76-108F-4837-8961-D0A9029C3381}">
      <dsp:nvSpPr>
        <dsp:cNvPr id="0" name=""/>
        <dsp:cNvSpPr/>
      </dsp:nvSpPr>
      <dsp:spPr>
        <a:xfrm>
          <a:off x="1057183" y="1805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Key feature is the persistent over-accumulation of possessions.</a:t>
          </a:r>
          <a:endParaRPr lang="en-US" sz="1500" kern="1200"/>
        </a:p>
      </dsp:txBody>
      <dsp:txXfrm>
        <a:off x="1057183" y="1805"/>
        <a:ext cx="4124416" cy="915310"/>
      </dsp:txXfrm>
    </dsp:sp>
    <dsp:sp modelId="{9D03D763-CFC1-49B0-AF19-19A98EA8D41D}">
      <dsp:nvSpPr>
        <dsp:cNvPr id="0" name=""/>
        <dsp:cNvSpPr/>
      </dsp:nvSpPr>
      <dsp:spPr>
        <a:xfrm>
          <a:off x="0" y="1145944"/>
          <a:ext cx="5181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5AED6-BFB4-40EC-B3BF-44A6E5C1DA48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E76E2-3F47-415C-B22C-05F2CDCE0951}">
      <dsp:nvSpPr>
        <dsp:cNvPr id="0" name=""/>
        <dsp:cNvSpPr/>
      </dsp:nvSpPr>
      <dsp:spPr>
        <a:xfrm>
          <a:off x="1057183" y="1145944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Lack of discarding over a long period and not explained by a recent stressor</a:t>
          </a:r>
          <a:endParaRPr lang="en-US" sz="1500" kern="1200"/>
        </a:p>
      </dsp:txBody>
      <dsp:txXfrm>
        <a:off x="1057183" y="1145944"/>
        <a:ext cx="4124416" cy="915310"/>
      </dsp:txXfrm>
    </dsp:sp>
    <dsp:sp modelId="{67B0C176-1C5E-4712-981D-475AE331528B}">
      <dsp:nvSpPr>
        <dsp:cNvPr id="0" name=""/>
        <dsp:cNvSpPr/>
      </dsp:nvSpPr>
      <dsp:spPr>
        <a:xfrm>
          <a:off x="0" y="2290082"/>
          <a:ext cx="5181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21A50-E405-4187-9C74-B7EB71955EFC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86DF0-4D82-43BD-8019-6F62BAAB6F14}">
      <dsp:nvSpPr>
        <dsp:cNvPr id="0" name=""/>
        <dsp:cNvSpPr/>
      </dsp:nvSpPr>
      <dsp:spPr>
        <a:xfrm>
          <a:off x="1057183" y="2290082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Most commonly hoarded items are newspapers, magazines, clothes, bags, books, mail and paperwork.</a:t>
          </a:r>
          <a:endParaRPr lang="en-US" sz="1500" kern="1200"/>
        </a:p>
      </dsp:txBody>
      <dsp:txXfrm>
        <a:off x="1057183" y="2290082"/>
        <a:ext cx="4124416" cy="915310"/>
      </dsp:txXfrm>
    </dsp:sp>
    <dsp:sp modelId="{96605D01-1C25-4A10-B42B-5EC2B4BD00A0}">
      <dsp:nvSpPr>
        <dsp:cNvPr id="0" name=""/>
        <dsp:cNvSpPr/>
      </dsp:nvSpPr>
      <dsp:spPr>
        <a:xfrm>
          <a:off x="0" y="3434221"/>
          <a:ext cx="5181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94FE5-2D90-48C7-856D-5FA45F246C75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68005-A7B6-4322-A457-1C64ED97C22A}">
      <dsp:nvSpPr>
        <dsp:cNvPr id="0" name=""/>
        <dsp:cNvSpPr/>
      </dsp:nvSpPr>
      <dsp:spPr>
        <a:xfrm>
          <a:off x="1057183" y="3434221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Cognitive factors contributing to this are fear of losing valuable information and fear of being wasteful.</a:t>
          </a:r>
          <a:endParaRPr lang="en-US" sz="1500" kern="1200"/>
        </a:p>
      </dsp:txBody>
      <dsp:txXfrm>
        <a:off x="1057183" y="3434221"/>
        <a:ext cx="4124416" cy="915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577EA-60DF-4BFC-931E-D96622809FE4}">
      <dsp:nvSpPr>
        <dsp:cNvPr id="0" name=""/>
        <dsp:cNvSpPr/>
      </dsp:nvSpPr>
      <dsp:spPr>
        <a:xfrm>
          <a:off x="2362018" y="1557259"/>
          <a:ext cx="5125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2571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604724" y="1600264"/>
        <a:ext cx="27158" cy="5431"/>
      </dsp:txXfrm>
    </dsp:sp>
    <dsp:sp modelId="{4CE3611D-2962-4DB2-B657-499E1180320B}">
      <dsp:nvSpPr>
        <dsp:cNvPr id="0" name=""/>
        <dsp:cNvSpPr/>
      </dsp:nvSpPr>
      <dsp:spPr>
        <a:xfrm>
          <a:off x="2204" y="894495"/>
          <a:ext cx="2361613" cy="14169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5721" tIns="121470" rIns="115721" bIns="1214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High comorbidity with other anxiety disorders, nearly 76%</a:t>
          </a:r>
        </a:p>
      </dsp:txBody>
      <dsp:txXfrm>
        <a:off x="2204" y="894495"/>
        <a:ext cx="2361613" cy="1416968"/>
      </dsp:txXfrm>
    </dsp:sp>
    <dsp:sp modelId="{C5E3E1D6-90E7-45B5-A758-11291109E1B0}">
      <dsp:nvSpPr>
        <dsp:cNvPr id="0" name=""/>
        <dsp:cNvSpPr/>
      </dsp:nvSpPr>
      <dsp:spPr>
        <a:xfrm>
          <a:off x="5266802" y="1557259"/>
          <a:ext cx="5125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2571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509509" y="1600264"/>
        <a:ext cx="27158" cy="5431"/>
      </dsp:txXfrm>
    </dsp:sp>
    <dsp:sp modelId="{2EAEE4A0-3081-4D8A-8A67-EC3F659B2FA4}">
      <dsp:nvSpPr>
        <dsp:cNvPr id="0" name=""/>
        <dsp:cNvSpPr/>
      </dsp:nvSpPr>
      <dsp:spPr>
        <a:xfrm>
          <a:off x="2906989" y="894495"/>
          <a:ext cx="2361613" cy="14169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5721" tIns="121470" rIns="115721" bIns="1214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Most common comorbidity with panic disorder, social anxiety disorder, GAD, or a specific phobia</a:t>
          </a:r>
        </a:p>
      </dsp:txBody>
      <dsp:txXfrm>
        <a:off x="2906989" y="894495"/>
        <a:ext cx="2361613" cy="1416968"/>
      </dsp:txXfrm>
    </dsp:sp>
    <dsp:sp modelId="{C6A1E778-5A36-4453-8CE7-E2130110A6C9}">
      <dsp:nvSpPr>
        <dsp:cNvPr id="0" name=""/>
        <dsp:cNvSpPr/>
      </dsp:nvSpPr>
      <dsp:spPr>
        <a:xfrm>
          <a:off x="8171587" y="1557259"/>
          <a:ext cx="5125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2571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414293" y="1600264"/>
        <a:ext cx="27158" cy="5431"/>
      </dsp:txXfrm>
    </dsp:sp>
    <dsp:sp modelId="{4386AA6C-4900-4574-8D2D-DB28E46D99C5}">
      <dsp:nvSpPr>
        <dsp:cNvPr id="0" name=""/>
        <dsp:cNvSpPr/>
      </dsp:nvSpPr>
      <dsp:spPr>
        <a:xfrm>
          <a:off x="5811774" y="894495"/>
          <a:ext cx="2361613" cy="14169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5721" tIns="121470" rIns="115721" bIns="1214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Nearly 41% will also be diagnosed with a depressive or bipolar disorder</a:t>
          </a:r>
        </a:p>
      </dsp:txBody>
      <dsp:txXfrm>
        <a:off x="5811774" y="894495"/>
        <a:ext cx="2361613" cy="1416968"/>
      </dsp:txXfrm>
    </dsp:sp>
    <dsp:sp modelId="{8450C043-A69A-49B0-94DC-B945292684BA}">
      <dsp:nvSpPr>
        <dsp:cNvPr id="0" name=""/>
        <dsp:cNvSpPr/>
      </dsp:nvSpPr>
      <dsp:spPr>
        <a:xfrm>
          <a:off x="1183011" y="2309663"/>
          <a:ext cx="8714354" cy="512571"/>
        </a:xfrm>
        <a:custGeom>
          <a:avLst/>
          <a:gdLst/>
          <a:ahLst/>
          <a:cxnLst/>
          <a:rect l="0" t="0" r="0" b="0"/>
          <a:pathLst>
            <a:path>
              <a:moveTo>
                <a:pt x="8714354" y="0"/>
              </a:moveTo>
              <a:lnTo>
                <a:pt x="8714354" y="273385"/>
              </a:lnTo>
              <a:lnTo>
                <a:pt x="0" y="273385"/>
              </a:lnTo>
              <a:lnTo>
                <a:pt x="0" y="512571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321906" y="2563233"/>
        <a:ext cx="436563" cy="5431"/>
      </dsp:txXfrm>
    </dsp:sp>
    <dsp:sp modelId="{81C8528F-8D65-4EE2-BE39-9367796AAE0C}">
      <dsp:nvSpPr>
        <dsp:cNvPr id="0" name=""/>
        <dsp:cNvSpPr/>
      </dsp:nvSpPr>
      <dsp:spPr>
        <a:xfrm>
          <a:off x="8716558" y="894495"/>
          <a:ext cx="2361613" cy="14169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5721" tIns="121470" rIns="115721" bIns="1214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High comorbidity with tic disorder, particularly in males with onset of OCD in childhood</a:t>
          </a:r>
        </a:p>
      </dsp:txBody>
      <dsp:txXfrm>
        <a:off x="8716558" y="894495"/>
        <a:ext cx="2361613" cy="1416968"/>
      </dsp:txXfrm>
    </dsp:sp>
    <dsp:sp modelId="{1489F5BB-21B5-4143-B812-B210EE663A78}">
      <dsp:nvSpPr>
        <dsp:cNvPr id="0" name=""/>
        <dsp:cNvSpPr/>
      </dsp:nvSpPr>
      <dsp:spPr>
        <a:xfrm>
          <a:off x="2362018" y="3517399"/>
          <a:ext cx="5125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2571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604724" y="3560403"/>
        <a:ext cx="27158" cy="5431"/>
      </dsp:txXfrm>
    </dsp:sp>
    <dsp:sp modelId="{9516FF21-73C6-4FCE-B8BB-7070677C292E}">
      <dsp:nvSpPr>
        <dsp:cNvPr id="0" name=""/>
        <dsp:cNvSpPr/>
      </dsp:nvSpPr>
      <dsp:spPr>
        <a:xfrm>
          <a:off x="2204" y="2854635"/>
          <a:ext cx="2361613" cy="14169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5721" tIns="121470" rIns="115721" bIns="1214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Research shows triad of OCD, tic disorder and ADHD in children</a:t>
          </a:r>
        </a:p>
      </dsp:txBody>
      <dsp:txXfrm>
        <a:off x="2204" y="2854635"/>
        <a:ext cx="2361613" cy="1416968"/>
      </dsp:txXfrm>
    </dsp:sp>
    <dsp:sp modelId="{6EE5D11F-692C-4E97-AAD1-9B53D3C6DA4C}">
      <dsp:nvSpPr>
        <dsp:cNvPr id="0" name=""/>
        <dsp:cNvSpPr/>
      </dsp:nvSpPr>
      <dsp:spPr>
        <a:xfrm>
          <a:off x="5266802" y="3517399"/>
          <a:ext cx="5125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2571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509509" y="3560403"/>
        <a:ext cx="27158" cy="5431"/>
      </dsp:txXfrm>
    </dsp:sp>
    <dsp:sp modelId="{0510B6CA-F35C-4498-ADC4-6B5B161126FC}">
      <dsp:nvSpPr>
        <dsp:cNvPr id="0" name=""/>
        <dsp:cNvSpPr/>
      </dsp:nvSpPr>
      <dsp:spPr>
        <a:xfrm>
          <a:off x="2906989" y="2854635"/>
          <a:ext cx="2361613" cy="14169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5721" tIns="121470" rIns="115721" bIns="1214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assessing for schizophrenia, bipolar disorder, eating disorders, body dysmorphic disorder, should also asses for OCD</a:t>
          </a:r>
        </a:p>
      </dsp:txBody>
      <dsp:txXfrm>
        <a:off x="2906989" y="2854635"/>
        <a:ext cx="2361613" cy="1416968"/>
      </dsp:txXfrm>
    </dsp:sp>
    <dsp:sp modelId="{1E920716-CCD1-4198-891F-47951316D60B}">
      <dsp:nvSpPr>
        <dsp:cNvPr id="0" name=""/>
        <dsp:cNvSpPr/>
      </dsp:nvSpPr>
      <dsp:spPr>
        <a:xfrm>
          <a:off x="5811774" y="2854635"/>
          <a:ext cx="2361613" cy="14169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5721" tIns="121470" rIns="115721" bIns="1214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Mean rate of lifetime suicide attempts of 14.2%,mean rate of lifetime suicidal ideation of 44.1%, mean rate of current suicidal ideation of 25.9%</a:t>
          </a:r>
        </a:p>
      </dsp:txBody>
      <dsp:txXfrm>
        <a:off x="5811774" y="2854635"/>
        <a:ext cx="2361613" cy="14169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5C7BA-53A2-44F0-AE69-E8C77D5E2996}">
      <dsp:nvSpPr>
        <dsp:cNvPr id="0" name=""/>
        <dsp:cNvSpPr/>
      </dsp:nvSpPr>
      <dsp:spPr>
        <a:xfrm>
          <a:off x="0" y="343938"/>
          <a:ext cx="9858191" cy="221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105" tIns="333248" rIns="76510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First developed by Victor Meyer in 1966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Individuals are repeatedly exposed to their obsession while simultaneously being prevented from engaging in their compulsive behaviors.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Involves teaching the patient relaxation techniques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Works with a hierarchy of obsessions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86% response rate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Biggest obstacle is committing to treatment – exposure is stressful!</a:t>
          </a:r>
        </a:p>
      </dsp:txBody>
      <dsp:txXfrm>
        <a:off x="0" y="343938"/>
        <a:ext cx="9858191" cy="2217600"/>
      </dsp:txXfrm>
    </dsp:sp>
    <dsp:sp modelId="{C697FA33-8A78-4E11-870A-B979702B104C}">
      <dsp:nvSpPr>
        <dsp:cNvPr id="0" name=""/>
        <dsp:cNvSpPr/>
      </dsp:nvSpPr>
      <dsp:spPr>
        <a:xfrm>
          <a:off x="492909" y="107778"/>
          <a:ext cx="6900733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831" tIns="0" rIns="2608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1. Exposure and Response Prevention</a:t>
          </a:r>
          <a:endParaRPr lang="en-US" sz="1600" kern="1200" dirty="0"/>
        </a:p>
      </dsp:txBody>
      <dsp:txXfrm>
        <a:off x="515966" y="130835"/>
        <a:ext cx="6854619" cy="426206"/>
      </dsp:txXfrm>
    </dsp:sp>
    <dsp:sp modelId="{7D309DBA-389B-4FF2-A655-C90A4A4F310D}">
      <dsp:nvSpPr>
        <dsp:cNvPr id="0" name=""/>
        <dsp:cNvSpPr/>
      </dsp:nvSpPr>
      <dsp:spPr>
        <a:xfrm>
          <a:off x="0" y="2884099"/>
          <a:ext cx="9858191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105" tIns="333248" rIns="76510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Only a temporary fix with SSRIs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60% experienced improvement, but symptoms quickly returned after discontinuation of medicine.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There’s no added benefit of a combination treatment.</a:t>
          </a:r>
        </a:p>
      </dsp:txBody>
      <dsp:txXfrm>
        <a:off x="0" y="2884099"/>
        <a:ext cx="9858191" cy="1209600"/>
      </dsp:txXfrm>
    </dsp:sp>
    <dsp:sp modelId="{16D23B79-5995-4A5C-B98C-247FBD75D4AD}">
      <dsp:nvSpPr>
        <dsp:cNvPr id="0" name=""/>
        <dsp:cNvSpPr/>
      </dsp:nvSpPr>
      <dsp:spPr>
        <a:xfrm>
          <a:off x="492909" y="2647938"/>
          <a:ext cx="6900733" cy="4723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831" tIns="0" rIns="2608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2. Psychopharmacology </a:t>
          </a:r>
          <a:endParaRPr lang="en-US" sz="1600" kern="1200" dirty="0"/>
        </a:p>
      </dsp:txBody>
      <dsp:txXfrm>
        <a:off x="515966" y="2670995"/>
        <a:ext cx="6854619" cy="426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662A4-E279-4665-8C4A-FEDA01D63874}">
      <dsp:nvSpPr>
        <dsp:cNvPr id="0" name=""/>
        <dsp:cNvSpPr/>
      </dsp:nvSpPr>
      <dsp:spPr>
        <a:xfrm>
          <a:off x="0" y="239"/>
          <a:ext cx="10505339" cy="14685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baseline="0"/>
            <a:t>Same as OCD </a:t>
          </a:r>
          <a:endParaRPr lang="en-US" sz="4800" kern="1200"/>
        </a:p>
      </dsp:txBody>
      <dsp:txXfrm>
        <a:off x="71687" y="71926"/>
        <a:ext cx="10361965" cy="1325148"/>
      </dsp:txXfrm>
    </dsp:sp>
    <dsp:sp modelId="{23218AC6-E812-4A1F-A96D-CDA04C01DA27}">
      <dsp:nvSpPr>
        <dsp:cNvPr id="0" name=""/>
        <dsp:cNvSpPr/>
      </dsp:nvSpPr>
      <dsp:spPr>
        <a:xfrm rot="5400000">
          <a:off x="6601591" y="-1141332"/>
          <a:ext cx="1098032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21% reported partial remission at the one year follow up follow-up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Another study showed 76% had full remission over an 8-year period </a:t>
          </a:r>
        </a:p>
      </dsp:txBody>
      <dsp:txXfrm rot="-5400000">
        <a:off x="3785615" y="1728246"/>
        <a:ext cx="6676382" cy="990828"/>
      </dsp:txXfrm>
    </dsp:sp>
    <dsp:sp modelId="{7AD3F834-6EDE-487C-B5E4-043FE69EDDF2}">
      <dsp:nvSpPr>
        <dsp:cNvPr id="0" name=""/>
        <dsp:cNvSpPr/>
      </dsp:nvSpPr>
      <dsp:spPr>
        <a:xfrm>
          <a:off x="0" y="1537389"/>
          <a:ext cx="3785616" cy="1372541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Treatment is difficult, because only 9% of participants experienced full remissions at their 1-year follow-up </a:t>
          </a:r>
          <a:endParaRPr lang="en-US" sz="2000" kern="1200" dirty="0"/>
        </a:p>
      </dsp:txBody>
      <dsp:txXfrm>
        <a:off x="67002" y="1604391"/>
        <a:ext cx="3651612" cy="1238537"/>
      </dsp:txXfrm>
    </dsp:sp>
    <dsp:sp modelId="{95253213-D7DD-477D-9E16-2DC37E22F757}">
      <dsp:nvSpPr>
        <dsp:cNvPr id="0" name=""/>
        <dsp:cNvSpPr/>
      </dsp:nvSpPr>
      <dsp:spPr>
        <a:xfrm rot="5400000">
          <a:off x="6601591" y="299836"/>
          <a:ext cx="1098032" cy="6729984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76.4% reported engaging in this in some way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45% reported dermatology treatment followed by plastic surgery (23%)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Individuals are rarely satisfied afterwards</a:t>
          </a:r>
        </a:p>
      </dsp:txBody>
      <dsp:txXfrm rot="-5400000">
        <a:off x="3785615" y="3169414"/>
        <a:ext cx="6676382" cy="990828"/>
      </dsp:txXfrm>
    </dsp:sp>
    <dsp:sp modelId="{AEF7F912-3E62-4834-A7D7-6B6143F71996}">
      <dsp:nvSpPr>
        <dsp:cNvPr id="0" name=""/>
        <dsp:cNvSpPr/>
      </dsp:nvSpPr>
      <dsp:spPr>
        <a:xfrm>
          <a:off x="0" y="2978557"/>
          <a:ext cx="3785616" cy="137254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Plastic surgery and medical treatments</a:t>
          </a:r>
          <a:endParaRPr lang="en-US" sz="2000" kern="1200"/>
        </a:p>
      </dsp:txBody>
      <dsp:txXfrm>
        <a:off x="67002" y="3045559"/>
        <a:ext cx="3651612" cy="12385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2A7D8-EA3F-426A-83AB-A2DA9BF0502B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19377-BEC6-46F2-8D5F-D6DED5750FB0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CBT (discussions about the individual’s motives for keeping items and their fears about cleaning) </a:t>
          </a:r>
          <a:endParaRPr lang="en-US" sz="2800" kern="1200"/>
        </a:p>
      </dsp:txBody>
      <dsp:txXfrm>
        <a:off x="696297" y="538547"/>
        <a:ext cx="4171627" cy="2590157"/>
      </dsp:txXfrm>
    </dsp:sp>
    <dsp:sp modelId="{36070687-78D2-4395-BA36-F316908545AA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DA6BD-60FB-44C2-A298-5F1B0EDDEF41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Many individuals prematurely end treatment due to distressing nature of having to discard possessions</a:t>
          </a:r>
          <a:endParaRPr lang="en-US" sz="2800" kern="1200" dirty="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D421F-EC82-408D-8A2C-C7804564602A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B5006-7300-4FFF-A7FF-563BECA15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8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https://www.youtube.com/watch?v=_GT-qKTp9L0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5006-7300-4FFF-A7FF-563BECA15C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7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https://www.youtube.com/watch?time_continue=1&amp;v=5de6dP1bXXE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B5006-7300-4FFF-A7FF-563BECA15C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735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5006-7300-4FFF-A7FF-563BECA15C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7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1346C-6842-E3DC-7AC3-8F2C630B9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F8A95-481E-E942-C310-643E85054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83B3F-F2CC-EF60-323F-ABC58414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4A9AB-A82A-283C-76C3-C1C396A8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0FD70-5885-53EA-1C22-7A715AB3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736-61E2-E0CF-0C9E-7DD8E059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CE04B-7D16-6905-7459-70F7D952E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00AAD-7AF6-7407-BAA0-BF404287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D5152-A934-1707-1753-AC0C3F1BD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674D5-B40B-2D1F-37C6-AF983008F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4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64B1FA-1074-0FDB-7230-F1BB3010D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797F6-9C84-F88A-F014-9BB6E2D5B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2B6D9-8B47-E473-9FCE-1E8ADA4C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18E69-9C83-279C-FA04-6897DAEA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E8E25-25EE-8E96-7963-720DBE57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7D57-348A-FD62-3ACA-B86AC211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0FF9D-BB50-8335-6FB5-5153FBE8B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1ADF2-D3BA-15CA-4FFB-886B8AC8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D15CC-3255-5AC4-EA1E-8AA2074C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F068-5428-9BCA-CA72-24856DB7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0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DA2FF-7C98-8971-3F41-5A2344EF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59E12-CFE4-E5EE-F981-C47B97914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D82B9-8F76-2B06-514A-2FA362D6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18AB6-4F2E-D883-A682-0BB89B0A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F17C4-7DD1-A846-8D72-9599B446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2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E3A5-4FAF-7D85-A354-E238DD15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DB1B3-2632-8D30-B0C0-59F7E5126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CA5E6-86C6-9FBD-D81D-AC5A41E9A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CFBB4-2D7F-28AA-07C1-464A85EA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CA7ED-E53E-2870-0876-737292CD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7D537-78F6-7F8C-1CA4-F6108E2A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9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3F8A8-BD10-5BBA-F688-3E5CC3B8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A2C8F-0617-DA15-9772-C35D377C3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5821E-1485-15CE-EA16-700086B70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7BC30-2DFD-BB11-3AB8-CC679A17D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BFE4D-E688-FC18-0E4C-39B9C17D1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CB0334-E798-AC4A-9E16-1D9A6951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E8FD5-B3A6-87DB-23AC-764BDD694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49F6A-1F17-46B3-17D1-99921AB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5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C66A-9D4C-34C2-F621-809EBD30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DC10BC-D3A5-7CFC-698D-8ADFB7AD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550B08-A9A2-514D-DEF9-309B3989B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7689C-A705-FDDA-1C01-471A9EBD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2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12B2C-F79B-25B1-EA4B-C17244B0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FC1F3D-0136-1388-9314-4F66FDF5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9BEEC-2A23-1A87-8BE5-AC04FE18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4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5902-E563-8A69-12DB-7B6054FA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E6A10-E150-D02A-D6C5-E5FBEE93D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5117A-0D06-5CB0-44EC-0E0CFA909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E6E39-8FDE-6E7D-F28F-B46BDDB77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354A7-3216-8C41-5E72-9E2BF3576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FCB0F-B960-A9A7-A6D2-6C58BB7C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9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17CC-924C-3BFF-C595-5B352164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2412C-6978-93FE-16CC-1FC3FA35F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B07D7-6F5D-54C7-1869-2102884D4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C53E4-06AB-BE70-0BF6-FDE84AE8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35CDB-2D87-087F-60F6-3450DD59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1647E-4028-7FF7-F9BF-B67C3C51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5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B24F2E-3560-78BC-6748-046B3848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DD0CB-EF78-13C7-7385-25050C11F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29D88-3479-04BA-329A-630ED7E65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8/15/2023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DF6A7-52CA-37CD-C90E-93DFD611A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D7E63-C15D-C161-925D-46DBE21D5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4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-CwmYHuV6U" TargetMode="External"/><Relationship Id="rId7" Type="http://schemas.openxmlformats.org/officeDocument/2006/relationships/hyperlink" Target="https://www.youtube.com/watch?v=BOaUjSm-K5I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V-5I2RMTGM" TargetMode="External"/><Relationship Id="rId5" Type="http://schemas.openxmlformats.org/officeDocument/2006/relationships/hyperlink" Target="https://www.youtube.com/watch?v=VViaSdon5z4" TargetMode="External"/><Relationship Id="rId4" Type="http://schemas.openxmlformats.org/officeDocument/2006/relationships/hyperlink" Target="https://www.youtube.com/watch?v=ejP3EfYiEmc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_GT-qKTp9L0?feature=oembed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lvbcShuz14" TargetMode="External"/><Relationship Id="rId7" Type="http://schemas.openxmlformats.org/officeDocument/2006/relationships/hyperlink" Target="https://www.youtube.com/watch?v=DokB8L7uGS0" TargetMode="External"/><Relationship Id="rId2" Type="http://schemas.openxmlformats.org/officeDocument/2006/relationships/hyperlink" Target="https://www.youtube.com/watch?v=ivyLkTcvanQ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dA4ahIiXVaE" TargetMode="External"/><Relationship Id="rId5" Type="http://schemas.openxmlformats.org/officeDocument/2006/relationships/hyperlink" Target="https://www.youtube.com/watch?v=u_qfAtvX8Os" TargetMode="External"/><Relationship Id="rId4" Type="http://schemas.openxmlformats.org/officeDocument/2006/relationships/hyperlink" Target="https://www.youtube.com/watch?v=euE-WEIh7T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5de6dP1bXXE?feature=oembed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Au62AcSDsw" TargetMode="External"/><Relationship Id="rId7" Type="http://schemas.openxmlformats.org/officeDocument/2006/relationships/hyperlink" Target="https://www.youtube.com/watch?v=KDwh7YcgmC4" TargetMode="External"/><Relationship Id="rId2" Type="http://schemas.openxmlformats.org/officeDocument/2006/relationships/hyperlink" Target="https://www.youtube.com/watch?v=vf4Sigud3Pw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u0ZN6p8dXSk" TargetMode="External"/><Relationship Id="rId5" Type="http://schemas.openxmlformats.org/officeDocument/2006/relationships/hyperlink" Target="https://www.youtube.com/watch?v=lr6bsE-G978" TargetMode="External"/><Relationship Id="rId4" Type="http://schemas.openxmlformats.org/officeDocument/2006/relationships/hyperlink" Target="https://www.youtube.com/watch?v=zIFAoRU1ve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1E6CF8-CC74-48E4-A54E-B6D8C8F5F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2249" b="2150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96C1ED-9890-469C-8928-9861297C80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/>
              <a:t>Obsessive-Compulsive and Related Disorders </a:t>
            </a:r>
            <a:br>
              <a:rPr lang="en-US" sz="7200" dirty="0"/>
            </a:br>
            <a:r>
              <a:rPr lang="en-US" sz="3200" dirty="0"/>
              <a:t>(Module 9)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87682-F08D-4C2D-B1FB-C09F7836B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5165385"/>
            <a:ext cx="9418320" cy="169164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PowerPoint by Madeleine Stewart</a:t>
            </a:r>
          </a:p>
          <a:p>
            <a:r>
              <a:rPr lang="en-US" dirty="0">
                <a:solidFill>
                  <a:schemeClr val="tx1"/>
                </a:solidFill>
              </a:rPr>
              <a:t>Cat Floyd-Jennings, MA, with video added content  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34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F7A1-9FC9-364D-C2EC-6A53E8C93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9.1.2.1 Muscle dysmorphia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1762905-E26D-9BBF-4E00-A740763B73C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1198C-FB28-6EEB-60CB-6B7678EBE2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9.1.2.2 Insight specifiers</a:t>
            </a:r>
          </a:p>
          <a:p>
            <a:r>
              <a:rPr lang="en-US" dirty="0"/>
              <a:t>Those diagnosed with BDD vary in degree of insight they have about their body dysmorphic disorder beliefs, ranging from good to absent/delusional.</a:t>
            </a:r>
          </a:p>
          <a:p>
            <a:r>
              <a:rPr lang="en-US" dirty="0"/>
              <a:t>Mental health professionals indicate the degree of insight regarding beliefs </a:t>
            </a:r>
            <a:r>
              <a:rPr lang="en-US" i="1" dirty="0"/>
              <a:t>“with good or fair insight, poor insight, or with absent insight/delusional beliefs.”</a:t>
            </a:r>
          </a:p>
          <a:p>
            <a:endParaRPr lang="en-US" i="1" dirty="0"/>
          </a:p>
          <a:p>
            <a:r>
              <a:rPr lang="en-US" i="1" dirty="0"/>
              <a:t>Note:  Insight specifier is used with OCD and hoarding disorders as well</a:t>
            </a:r>
          </a:p>
        </p:txBody>
      </p:sp>
    </p:spTree>
    <p:extLst>
      <p:ext uri="{BB962C8B-B14F-4D97-AF65-F5344CB8AC3E}">
        <p14:creationId xmlns:p14="http://schemas.microsoft.com/office/powerpoint/2010/main" val="55001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0334C-B226-9805-0BCB-7683701B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9.1.3 Hoarding Disorder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A61908C-846D-0246-EC7B-FE732A703D7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37BC1-A8FF-C6B8-38B2-97154F6115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If asked to clean out, individual experiences significant distress, displaying indecisiveness, avoidance, procrastination, perfectionism, difficulty planning and organizing tasks, easily distractible</a:t>
            </a:r>
          </a:p>
          <a:p>
            <a:r>
              <a:rPr lang="en-US" dirty="0"/>
              <a:t>These hoarding behaviors impact daily functioning and causes impairment in social and occupational functioning</a:t>
            </a:r>
          </a:p>
          <a:p>
            <a:r>
              <a:rPr lang="en-US" dirty="0"/>
              <a:t>In extreme cases, leads to risk for falling, poor sanitation and other health risks, can impact family and social relationships, legal involvement</a:t>
            </a:r>
          </a:p>
        </p:txBody>
      </p:sp>
    </p:spTree>
    <p:extLst>
      <p:ext uri="{BB962C8B-B14F-4D97-AF65-F5344CB8AC3E}">
        <p14:creationId xmlns:p14="http://schemas.microsoft.com/office/powerpoint/2010/main" val="2608804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tal tic-tac-toe game pieces">
            <a:extLst>
              <a:ext uri="{FF2B5EF4-FFF2-40B4-BE49-F238E27FC236}">
                <a16:creationId xmlns:a16="http://schemas.microsoft.com/office/drawing/2014/main" id="{7D889D75-FD0A-36E2-3942-78D670C0A0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94" b="188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5E731-1EB4-4BAB-8D4C-33B458211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Video Guide: Hoarding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F012D-5F7E-44D8-A0FF-17407C2B4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2:25 what is it? </a:t>
            </a:r>
            <a:r>
              <a:rPr lang="en-US">
                <a:hlinkClick r:id="rId3"/>
              </a:rPr>
              <a:t>https://www.youtube.com/watch?v=k-CwmYHuV6U</a:t>
            </a:r>
            <a:r>
              <a:rPr lang="en-US"/>
              <a:t>  </a:t>
            </a:r>
          </a:p>
          <a:p>
            <a:r>
              <a:rPr lang="en-US"/>
              <a:t>7:41  hoarding  </a:t>
            </a:r>
            <a:r>
              <a:rPr lang="en-US">
                <a:hlinkClick r:id="rId4"/>
              </a:rPr>
              <a:t>https://www.youtube.com/watch?v=ejP3EfYiEmc</a:t>
            </a:r>
            <a:r>
              <a:rPr lang="en-US"/>
              <a:t>  </a:t>
            </a:r>
          </a:p>
          <a:p>
            <a:r>
              <a:rPr lang="en-US"/>
              <a:t>9 mins hoarding  </a:t>
            </a:r>
            <a:r>
              <a:rPr lang="en-US">
                <a:hlinkClick r:id="rId5"/>
              </a:rPr>
              <a:t>https://www.youtube.com/watch?v=VViaSdon5z4</a:t>
            </a:r>
            <a:endParaRPr lang="en-US"/>
          </a:p>
          <a:p>
            <a:r>
              <a:rPr lang="en-US"/>
              <a:t>11 Humanizing Hoarding disorder  </a:t>
            </a:r>
            <a:r>
              <a:rPr lang="en-US">
                <a:hlinkClick r:id="rId6"/>
              </a:rPr>
              <a:t>https://www.youtube.com/watch?v=ZV-5I2RMTGM</a:t>
            </a:r>
            <a:r>
              <a:rPr lang="en-US"/>
              <a:t>  </a:t>
            </a:r>
          </a:p>
          <a:p>
            <a:r>
              <a:rPr lang="en-US"/>
              <a:t>18:40  Matt Paxton, Star of Hoarders show ,  why we hold on to stuff </a:t>
            </a:r>
            <a:r>
              <a:rPr lang="en-US">
                <a:hlinkClick r:id="rId7"/>
              </a:rPr>
              <a:t>https://www.youtube.com/watch?v=BOaUjSm-K5I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8879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4C4B-8F87-4A7E-96D5-ACAEF6DB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 9.1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B9170-200E-1EC4-82DE-7E0C58C8A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Define obsessions and compulsions. Provide a list of examples of each thought/behavior. </a:t>
            </a:r>
          </a:p>
          <a:p>
            <a:r>
              <a:rPr lang="en-US" sz="2800" dirty="0"/>
              <a:t>2. What is body dysmorphic disorder? Give examples of characteristics that would not be consistent with a body dysmorphic disorder diagnosis. </a:t>
            </a:r>
          </a:p>
          <a:p>
            <a:r>
              <a:rPr lang="en-US" sz="2800" dirty="0"/>
              <a:t>3. Many of us save items throughout our lifetime that remind us of specific events. How is this different from hoarding?</a:t>
            </a:r>
          </a:p>
        </p:txBody>
      </p:sp>
    </p:spTree>
    <p:extLst>
      <p:ext uri="{BB962C8B-B14F-4D97-AF65-F5344CB8AC3E}">
        <p14:creationId xmlns:p14="http://schemas.microsoft.com/office/powerpoint/2010/main" val="1589965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CBE060-38E0-F585-65B9-EEA4FC5D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9.2. Epidemiology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2B6D9-C8D2-0C2D-9ED1-BDA09116C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1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C5F62-2AD5-27A9-AD49-7EABB0E92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9.2 Epidemiology</a:t>
            </a:r>
            <a:endParaRPr lang="en-US" dirty="0"/>
          </a:p>
        </p:txBody>
      </p:sp>
      <p:pic>
        <p:nvPicPr>
          <p:cNvPr id="5" name="Picture 4" descr="Chalk drawing of people representing different genders">
            <a:extLst>
              <a:ext uri="{FF2B5EF4-FFF2-40B4-BE49-F238E27FC236}">
                <a16:creationId xmlns:a16="http://schemas.microsoft.com/office/drawing/2014/main" id="{28DCE5DB-6DB6-0D41-ED24-4A4184253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62" r="33792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F7200-7191-EA66-B18D-BB7BF7648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1" y="2201958"/>
            <a:ext cx="6781800" cy="39007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u="sng" dirty="0"/>
              <a:t>9.2.1 OCD</a:t>
            </a:r>
          </a:p>
          <a:p>
            <a:r>
              <a:rPr lang="en-US" sz="2000" dirty="0"/>
              <a:t>Prevalence is 1.2% in both the US and worldwide</a:t>
            </a:r>
          </a:p>
          <a:p>
            <a:r>
              <a:rPr lang="en-US" sz="2000" dirty="0"/>
              <a:t>Adult women are diagnosed with OCD more often than men</a:t>
            </a:r>
          </a:p>
          <a:p>
            <a:r>
              <a:rPr lang="en-US" sz="2000" dirty="0"/>
              <a:t>In childhood, more boys are diagnosed with OCD than girls</a:t>
            </a:r>
          </a:p>
          <a:p>
            <a:r>
              <a:rPr lang="en-US" sz="2000" dirty="0"/>
              <a:t>Males more likely to display symptoms related to forbidden thoughts and symmetry</a:t>
            </a:r>
          </a:p>
          <a:p>
            <a:r>
              <a:rPr lang="en-US" sz="2000" dirty="0"/>
              <a:t>Males have earlier age onset (5-15 years) compared to girls (20-24 years)</a:t>
            </a:r>
          </a:p>
          <a:p>
            <a:r>
              <a:rPr lang="en-US" sz="2000" dirty="0"/>
              <a:t>DSM-TR-5 reports mean onset is 19.5 with 25% of cases starting by age 14</a:t>
            </a:r>
          </a:p>
        </p:txBody>
      </p:sp>
    </p:spTree>
    <p:extLst>
      <p:ext uri="{BB962C8B-B14F-4D97-AF65-F5344CB8AC3E}">
        <p14:creationId xmlns:p14="http://schemas.microsoft.com/office/powerpoint/2010/main" val="1799105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5E893-0E32-1F91-08BC-74DE0EE0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9.2 Epidemiology continued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285FC00-3835-1B0B-7EF7-BBC6CB47A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 lnSpcReduction="10000"/>
          </a:bodyPr>
          <a:lstStyle/>
          <a:p>
            <a:r>
              <a:rPr lang="en-US" sz="2400" b="1" u="sng"/>
              <a:t>9.2.2 Body Dysmorphic Disorder</a:t>
            </a:r>
          </a:p>
          <a:p>
            <a:r>
              <a:rPr lang="en-US" sz="2400"/>
              <a:t>Prevalence is 2.4% in US; outside of US prevalence is 1.7 % to 2.9%</a:t>
            </a:r>
          </a:p>
          <a:p>
            <a:r>
              <a:rPr lang="en-US" sz="2400"/>
              <a:t>Women more likely to be diagnosed than men, but men are more likely to be diagnosed with muscle dysmorphic disorder</a:t>
            </a:r>
          </a:p>
          <a:p>
            <a:r>
              <a:rPr lang="en-US" sz="2400"/>
              <a:t>Gender differences exist in body parts focused 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FC9A319-9924-07B6-AD29-3507491A5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/>
              <a:t>9.2.3 Hoarding disorder</a:t>
            </a:r>
          </a:p>
          <a:p>
            <a:r>
              <a:rPr lang="en-US" sz="2400" dirty="0"/>
              <a:t>National studies on prevalence are not available in US and internationally</a:t>
            </a:r>
          </a:p>
          <a:p>
            <a:r>
              <a:rPr lang="en-US" sz="2400" dirty="0"/>
              <a:t>Community studies estimate clinically significant occurrence from 1.5% to 6.0% of the population</a:t>
            </a:r>
          </a:p>
          <a:p>
            <a:r>
              <a:rPr lang="en-US" sz="2400" dirty="0"/>
              <a:t>Samples more highly represented by females than males, and over the age of 65 (three times more likely to be diagnosed than younger adults)</a:t>
            </a:r>
          </a:p>
        </p:txBody>
      </p:sp>
    </p:spTree>
    <p:extLst>
      <p:ext uri="{BB962C8B-B14F-4D97-AF65-F5344CB8AC3E}">
        <p14:creationId xmlns:p14="http://schemas.microsoft.com/office/powerpoint/2010/main" val="400177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4C4B-8F87-4A7E-96D5-ACAEF6DB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 9.2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B9170-200E-1EC4-82DE-7E0C58C8A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1. What are the key gender differences related to OCD and body dysmorphic disorder? </a:t>
            </a:r>
          </a:p>
          <a:p>
            <a:r>
              <a:rPr lang="en-US" sz="3600" dirty="0"/>
              <a:t>2. How do the prevalence rate of the three disorders compare? </a:t>
            </a:r>
          </a:p>
        </p:txBody>
      </p:sp>
    </p:spTree>
    <p:extLst>
      <p:ext uri="{BB962C8B-B14F-4D97-AF65-F5344CB8AC3E}">
        <p14:creationId xmlns:p14="http://schemas.microsoft.com/office/powerpoint/2010/main" val="726130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CBE060-38E0-F585-65B9-EEA4FC5D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9.3. Comorbidity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2B6D9-C8D2-0C2D-9ED1-BDA09116C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17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DAF2D8-99C6-A4CA-7B30-AACD7CADB9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132" r="9091" b="192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B8167-C828-FAF2-B348-3441FE92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9.3 Comorbidity of OCD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96221DD4-4C9B-B74B-D7C9-E01C7B06C9A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2798724"/>
              </p:ext>
            </p:extLst>
          </p:nvPr>
        </p:nvGraphicFramePr>
        <p:xfrm>
          <a:off x="636493" y="1326776"/>
          <a:ext cx="11080377" cy="5166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0328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12C0BB-D9E6-95D2-6F97-7CB34FCA5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8D651-457D-42C7-8BAD-9816D6C5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CC2C24-3117-790D-5C21-00BE2031E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5955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6601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DDC5ED-A824-5DD1-94B6-5AD148F6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9.3 Comorbidity continued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B8FE62A-6305-4088-79B6-DFA86344F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r>
              <a:rPr lang="en-US" sz="2000" b="1" u="sng">
                <a:solidFill>
                  <a:srgbClr val="FFFFFF"/>
                </a:solidFill>
              </a:rPr>
              <a:t>9.3.2 Body Dysmorphic Disorder</a:t>
            </a:r>
          </a:p>
          <a:p>
            <a:r>
              <a:rPr lang="en-US" sz="2000">
                <a:solidFill>
                  <a:srgbClr val="FFFFFF"/>
                </a:solidFill>
              </a:rPr>
              <a:t>Major depressive disorder is the most common comorbid psychological disorder and typically occurs after onset of body dysmorphic disorder</a:t>
            </a:r>
          </a:p>
          <a:p>
            <a:r>
              <a:rPr lang="en-US" sz="2000">
                <a:solidFill>
                  <a:srgbClr val="FFFFFF"/>
                </a:solidFill>
              </a:rPr>
              <a:t>Some reports of social anxiety disorder, OCD and substance-related disorders (likely related to muscle enhancement)</a:t>
            </a:r>
          </a:p>
          <a:p>
            <a:r>
              <a:rPr lang="en-US" sz="2000">
                <a:solidFill>
                  <a:srgbClr val="FFFFFF"/>
                </a:solidFill>
              </a:rPr>
              <a:t>Four times more likely to have experienced suicidal thoughts and 2.6 times more likely to have suicide attempts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D30AAF0-A755-1962-5FC2-691732272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/>
          </a:bodyPr>
          <a:lstStyle/>
          <a:p>
            <a:r>
              <a:rPr lang="en-US" sz="2400" b="1" u="sng">
                <a:solidFill>
                  <a:srgbClr val="FFFFFF"/>
                </a:solidFill>
              </a:rPr>
              <a:t>9.3.3 Hoarding</a:t>
            </a:r>
          </a:p>
          <a:p>
            <a:r>
              <a:rPr lang="en-US" sz="2400">
                <a:solidFill>
                  <a:srgbClr val="FFFFFF"/>
                </a:solidFill>
              </a:rPr>
              <a:t>75% have comorbid mood or anxiety disorder with major depressive disorder, social anxiety disorder, generalized anxiety disorders being the most common </a:t>
            </a:r>
          </a:p>
          <a:p>
            <a:r>
              <a:rPr lang="en-US" sz="2400">
                <a:solidFill>
                  <a:srgbClr val="FFFFFF"/>
                </a:solidFill>
              </a:rPr>
              <a:t>Nearly 20% meet criteria for OCD</a:t>
            </a:r>
          </a:p>
        </p:txBody>
      </p:sp>
    </p:spTree>
    <p:extLst>
      <p:ext uri="{BB962C8B-B14F-4D97-AF65-F5344CB8AC3E}">
        <p14:creationId xmlns:p14="http://schemas.microsoft.com/office/powerpoint/2010/main" val="3530058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4C4B-8F87-4A7E-96D5-ACAEF6DB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 9.3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B9170-200E-1EC4-82DE-7E0C58C8A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What are the most common comorbidities for OCD? Be specific. </a:t>
            </a:r>
          </a:p>
          <a:p>
            <a:r>
              <a:rPr lang="en-US" sz="2800" dirty="0"/>
              <a:t>2. This section discussed the OCD triad in children. What two other disorders complete this triad? </a:t>
            </a:r>
          </a:p>
          <a:p>
            <a:r>
              <a:rPr lang="en-US" sz="2800" dirty="0"/>
              <a:t>3. Which disorder is body dysmorphic disorder most comorbid with? </a:t>
            </a:r>
          </a:p>
          <a:p>
            <a:r>
              <a:rPr lang="en-US" sz="2800" dirty="0"/>
              <a:t>4. What can we say about comorbidities with hoarding disorder? </a:t>
            </a:r>
          </a:p>
        </p:txBody>
      </p:sp>
    </p:spTree>
    <p:extLst>
      <p:ext uri="{BB962C8B-B14F-4D97-AF65-F5344CB8AC3E}">
        <p14:creationId xmlns:p14="http://schemas.microsoft.com/office/powerpoint/2010/main" val="4119842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CBE060-38E0-F585-65B9-EEA4FC5D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9.4. Etiology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2B6D9-C8D2-0C2D-9ED1-BDA09116C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03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CDDF0-C5FB-5268-6C57-2EE116D5F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9.4 Etiology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E3960-F3AC-D885-C719-7DAA897BB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/>
              <a:t>9.4.1 Biological explanations</a:t>
            </a:r>
          </a:p>
          <a:p>
            <a:pPr lvl="1"/>
            <a:r>
              <a:rPr lang="en-US" sz="1500"/>
              <a:t>Hereditary transmission – </a:t>
            </a:r>
          </a:p>
          <a:p>
            <a:pPr lvl="2"/>
            <a:r>
              <a:rPr lang="en-US" sz="1500"/>
              <a:t>twin studies support role of genetics in development of obsessive-compulsive behaviors</a:t>
            </a:r>
          </a:p>
          <a:p>
            <a:pPr lvl="2"/>
            <a:r>
              <a:rPr lang="en-US" sz="1500"/>
              <a:t>First degree relatives show increase in development of OCD in their lifespan</a:t>
            </a:r>
          </a:p>
          <a:p>
            <a:pPr lvl="2"/>
            <a:r>
              <a:rPr lang="en-US" sz="1500"/>
              <a:t>Studies show stronger heritability association for obsessions than compulsions</a:t>
            </a:r>
          </a:p>
          <a:p>
            <a:pPr lvl="2"/>
            <a:r>
              <a:rPr lang="en-US" sz="1500"/>
              <a:t>Environmental factors appear to play a more significant role in development of BDD and hoarding than OCD</a:t>
            </a:r>
          </a:p>
          <a:p>
            <a:pPr lvl="1"/>
            <a:r>
              <a:rPr lang="en-US" sz="1500"/>
              <a:t>Neurotransmitters – </a:t>
            </a:r>
          </a:p>
          <a:p>
            <a:pPr lvl="2"/>
            <a:r>
              <a:rPr lang="en-US" sz="1500"/>
              <a:t>Serotonin influenced by medication seems to improve OCD symptoms</a:t>
            </a:r>
          </a:p>
          <a:p>
            <a:pPr lvl="2"/>
            <a:r>
              <a:rPr lang="en-US" sz="1500"/>
              <a:t>More studies needed to investigate involvement of glutamate, GABA and dopamine</a:t>
            </a:r>
          </a:p>
          <a:p>
            <a:pPr lvl="1"/>
            <a:r>
              <a:rPr lang="en-US" sz="1500"/>
              <a:t>Brain structures </a:t>
            </a:r>
          </a:p>
          <a:p>
            <a:pPr lvl="2"/>
            <a:r>
              <a:rPr lang="en-US" sz="1500"/>
              <a:t>Studies implicate the structures that house or process those neurotransmitters, such as orbitofrontal cortex, caudate nuclei, and the thalamus</a:t>
            </a:r>
          </a:p>
        </p:txBody>
      </p:sp>
    </p:spTree>
    <p:extLst>
      <p:ext uri="{BB962C8B-B14F-4D97-AF65-F5344CB8AC3E}">
        <p14:creationId xmlns:p14="http://schemas.microsoft.com/office/powerpoint/2010/main" val="2724712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2ED47-B6AE-5B5B-4D55-19E49F27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9.4 Etiology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2E7BC-3C87-9E59-ED04-59394BC8E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en-US" sz="1700"/>
              <a:t>9.4.2 Cognitive</a:t>
            </a:r>
          </a:p>
          <a:p>
            <a:pPr lvl="1"/>
            <a:r>
              <a:rPr lang="en-US" sz="1700"/>
              <a:t>OCD behaviors occur due to individual’s distorted thinking and negative cognitive biases</a:t>
            </a:r>
          </a:p>
          <a:p>
            <a:pPr lvl="1"/>
            <a:r>
              <a:rPr lang="en-US" sz="1700"/>
              <a:t>More likely to overestimate probability of harm, loss of control or uncertainty in their life</a:t>
            </a:r>
          </a:p>
          <a:p>
            <a:pPr lvl="1"/>
            <a:r>
              <a:rPr lang="en-US" sz="1700"/>
              <a:t>Experience disconfirmation bias</a:t>
            </a:r>
          </a:p>
          <a:p>
            <a:pPr lvl="1"/>
            <a:r>
              <a:rPr lang="en-US" sz="1700"/>
              <a:t>Inability to trust themselves and their instincts so they repeat compulsive behaviors to ensure it is done correctly</a:t>
            </a:r>
          </a:p>
          <a:p>
            <a:pPr marL="457200" lvl="1" indent="0">
              <a:buNone/>
            </a:pPr>
            <a:endParaRPr lang="en-US" sz="17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1BA69-9330-EE4D-3E71-A7D20377D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en-US" sz="1900"/>
              <a:t>9.4.3 Behavioral</a:t>
            </a:r>
          </a:p>
          <a:p>
            <a:pPr lvl="1"/>
            <a:r>
              <a:rPr lang="en-US" sz="1900"/>
              <a:t>Compulsions begin with and are maintained through operant conditioning after experiencing negative thoughts or anxieties - the behavior is completed to alleviate these threats (thoughts of a negative event), repeated over time, the behaviors are reinforced by the temporary relief (escape behavior)</a:t>
            </a:r>
          </a:p>
        </p:txBody>
      </p:sp>
    </p:spTree>
    <p:extLst>
      <p:ext uri="{BB962C8B-B14F-4D97-AF65-F5344CB8AC3E}">
        <p14:creationId xmlns:p14="http://schemas.microsoft.com/office/powerpoint/2010/main" val="3494238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4C4B-8F87-4A7E-96D5-ACAEF6DB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 9.4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B9170-200E-1EC4-82DE-7E0C58C8A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What are the biological implications regarding the etiology of OCD and related disorders? What brain structures have been linked to these disorders? </a:t>
            </a:r>
          </a:p>
          <a:p>
            <a:r>
              <a:rPr lang="en-US" dirty="0"/>
              <a:t>2. Discuss identified cognitive biases that are related to the development and maintenance of OCD and related disorders? </a:t>
            </a:r>
          </a:p>
          <a:p>
            <a:r>
              <a:rPr lang="en-US" dirty="0"/>
              <a:t>3. The behavioral model discusses how respondent conditioning may explain the development and maintenance of these disorders. What type of reinforcement is at work and how?</a:t>
            </a:r>
          </a:p>
        </p:txBody>
      </p:sp>
    </p:spTree>
    <p:extLst>
      <p:ext uri="{BB962C8B-B14F-4D97-AF65-F5344CB8AC3E}">
        <p14:creationId xmlns:p14="http://schemas.microsoft.com/office/powerpoint/2010/main" val="732437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CBE060-38E0-F585-65B9-EEA4FC5D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9.5. Treatment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2B6D9-C8D2-0C2D-9ED1-BDA09116C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96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40C75-42B5-45F9-B1BA-11B7AF96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60"/>
            <a:ext cx="9858383" cy="1325562"/>
          </a:xfrm>
        </p:spPr>
        <p:txBody>
          <a:bodyPr>
            <a:normAutofit/>
          </a:bodyPr>
          <a:lstStyle/>
          <a:p>
            <a:r>
              <a:rPr lang="en-US" sz="4400" dirty="0"/>
              <a:t>9.5.1 Treatments for OCD</a:t>
            </a:r>
          </a:p>
        </p:txBody>
      </p:sp>
      <p:graphicFrame>
        <p:nvGraphicFramePr>
          <p:cNvPr id="5" name="Content Placeholder 2" descr="Treatment types ">
            <a:extLst>
              <a:ext uri="{FF2B5EF4-FFF2-40B4-BE49-F238E27FC236}">
                <a16:creationId xmlns:a16="http://schemas.microsoft.com/office/drawing/2014/main" id="{14C24EB2-7B4B-4953-9E27-AB078F952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800045"/>
              </p:ext>
            </p:extLst>
          </p:nvPr>
        </p:nvGraphicFramePr>
        <p:xfrm>
          <a:off x="1262063" y="2013055"/>
          <a:ext cx="9858191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2051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C5661F-7E37-8B65-EC43-15D88B3E9C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6BA203-E5E4-4F1A-948B-E5EB946A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9.5.2 Treatments for Body Dysmorphic Disorder </a:t>
            </a:r>
          </a:p>
        </p:txBody>
      </p:sp>
      <p:graphicFrame>
        <p:nvGraphicFramePr>
          <p:cNvPr id="5" name="Content Placeholder 2" descr="Treatments are the same as OCD. They're difficult, because only 9% of participants experienced full remissions at their 1-year follow-up. Sometimes, individuals seek plastic surgery and medical treatments. ">
            <a:extLst>
              <a:ext uri="{FF2B5EF4-FFF2-40B4-BE49-F238E27FC236}">
                <a16:creationId xmlns:a16="http://schemas.microsoft.com/office/drawing/2014/main" id="{B3FD4987-EC6F-4722-BC37-E9260359EE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571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578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D9A8C3-3D25-43A0-A8BE-2C582F0F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9.5.3 Treatments for  Hoarding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 descr="Treatments include CBT, but many individuals prematurely end treatment.">
            <a:extLst>
              <a:ext uri="{FF2B5EF4-FFF2-40B4-BE49-F238E27FC236}">
                <a16:creationId xmlns:a16="http://schemas.microsoft.com/office/drawing/2014/main" id="{93FFC6E7-DB38-4401-B8E2-190595DA7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127332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22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303D92-3EA4-B138-C891-F92AB792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9.1. Clinical Presentation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E9BC2-FD92-B2DB-4D93-F457F6F53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46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4C4B-8F87-4A7E-96D5-ACAEF6DB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 9.5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B9170-200E-1EC4-82DE-7E0C58C8A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Discuss the various types of treatments for OCD. Which treatment option has the best outcome? </a:t>
            </a:r>
          </a:p>
          <a:p>
            <a:r>
              <a:rPr lang="en-US" dirty="0"/>
              <a:t>2. What are the different components of Exposure and Response Prevention? How do they work together to reduce OCD symptoms? </a:t>
            </a:r>
          </a:p>
          <a:p>
            <a:r>
              <a:rPr lang="en-US" dirty="0"/>
              <a:t>3. What are the most effective treatment approaches for body dysmorphic disorder? </a:t>
            </a:r>
          </a:p>
          <a:p>
            <a:r>
              <a:rPr lang="en-US" dirty="0"/>
              <a:t>4. According to Frost and </a:t>
            </a:r>
            <a:r>
              <a:rPr lang="en-US" dirty="0" err="1"/>
              <a:t>Hartl</a:t>
            </a:r>
            <a:r>
              <a:rPr lang="en-US" dirty="0"/>
              <a:t> (1996) what are the main components that contribute to the maintenance of hoarding disorder?</a:t>
            </a:r>
          </a:p>
        </p:txBody>
      </p:sp>
    </p:spTree>
    <p:extLst>
      <p:ext uri="{BB962C8B-B14F-4D97-AF65-F5344CB8AC3E}">
        <p14:creationId xmlns:p14="http://schemas.microsoft.com/office/powerpoint/2010/main" val="93778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66CA8-472B-4E12-9FE4-783927B8C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60"/>
            <a:ext cx="9858383" cy="1325562"/>
          </a:xfrm>
        </p:spPr>
        <p:txBody>
          <a:bodyPr>
            <a:normAutofit/>
          </a:bodyPr>
          <a:lstStyle/>
          <a:p>
            <a:r>
              <a:rPr lang="en-US" sz="4400" dirty="0"/>
              <a:t>9.1.1 Obsessive-Compulsive Disorder (OCD)</a:t>
            </a:r>
          </a:p>
        </p:txBody>
      </p:sp>
      <p:graphicFrame>
        <p:nvGraphicFramePr>
          <p:cNvPr id="19" name="Content Placeholder 2" descr="Information about OCD ">
            <a:extLst>
              <a:ext uri="{FF2B5EF4-FFF2-40B4-BE49-F238E27FC236}">
                <a16:creationId xmlns:a16="http://schemas.microsoft.com/office/drawing/2014/main" id="{78FDD94E-F79D-49A7-9067-0DCE16809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820607"/>
              </p:ext>
            </p:extLst>
          </p:nvPr>
        </p:nvGraphicFramePr>
        <p:xfrm>
          <a:off x="1262063" y="2013055"/>
          <a:ext cx="9858191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95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FB61A-4065-4A41-803C-19F116BB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OCD: In Action, DSM-5 Criteria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Obsessive Compulsive Disorder">
            <a:hlinkClick r:id="" action="ppaction://media"/>
            <a:extLst>
              <a:ext uri="{FF2B5EF4-FFF2-40B4-BE49-F238E27FC236}">
                <a16:creationId xmlns:a16="http://schemas.microsoft.com/office/drawing/2014/main" id="{92801A44-AF6C-40D9-AB58-BF0A8A2549AC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22492" y="1842623"/>
            <a:ext cx="5536001" cy="311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F5E4B8-817A-404F-8044-FB19D10B093E}"/>
              </a:ext>
            </a:extLst>
          </p:cNvPr>
          <p:cNvSpPr txBox="1"/>
          <p:nvPr/>
        </p:nvSpPr>
        <p:spPr>
          <a:xfrm>
            <a:off x="1456264" y="5270090"/>
            <a:ext cx="414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In the video, what obsession(s) and compulsion(s) does the man report?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5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242A1-DF2D-45C3-9EF2-24D9B1D9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Video Guide:  OCD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D37F5-6BA3-4B12-98D6-68AC02030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2000"/>
              <a:t>4:49  What is it? </a:t>
            </a:r>
            <a:r>
              <a:rPr lang="en-US" sz="2000">
                <a:hlinkClick r:id="rId2"/>
              </a:rPr>
              <a:t>https://www.youtube.com/watch?v=ivyLkTcvanQ</a:t>
            </a:r>
            <a:endParaRPr lang="en-US" sz="2000"/>
          </a:p>
          <a:p>
            <a:endParaRPr lang="en-US" sz="2000"/>
          </a:p>
          <a:p>
            <a:r>
              <a:rPr lang="en-US" sz="2000"/>
              <a:t>4 mins Pediatric OCD </a:t>
            </a:r>
            <a:r>
              <a:rPr lang="en-US" sz="2000">
                <a:hlinkClick r:id="rId3"/>
              </a:rPr>
              <a:t>https://www.youtube.com/watch?v=3lvbcShuz14</a:t>
            </a:r>
            <a:endParaRPr lang="en-US" sz="2000"/>
          </a:p>
          <a:p>
            <a:endParaRPr lang="en-US" sz="2000"/>
          </a:p>
          <a:p>
            <a:r>
              <a:rPr lang="en-US" sz="2000"/>
              <a:t>12:41 Howie Mandel’s OCD </a:t>
            </a:r>
            <a:r>
              <a:rPr lang="en-US" sz="2000">
                <a:hlinkClick r:id="rId4"/>
              </a:rPr>
              <a:t>https://www.youtube.com/watch?v=euE-WEIh7T0</a:t>
            </a:r>
            <a:r>
              <a:rPr lang="en-US" sz="2000"/>
              <a:t> </a:t>
            </a:r>
          </a:p>
          <a:p>
            <a:endParaRPr lang="en-US" sz="2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8F5B3-36D5-4300-BCF1-22293C5C2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2000"/>
              <a:t>8 mins  4 types of OCD </a:t>
            </a:r>
            <a:r>
              <a:rPr lang="en-US" sz="2000">
                <a:hlinkClick r:id="rId5"/>
              </a:rPr>
              <a:t>https://www.youtube.com/watch?v=u_qfAtvX8Os</a:t>
            </a:r>
            <a:endParaRPr lang="en-US" sz="2000"/>
          </a:p>
          <a:p>
            <a:endParaRPr lang="en-US" sz="2000"/>
          </a:p>
          <a:p>
            <a:r>
              <a:rPr lang="en-US" sz="2000"/>
              <a:t>1:05:00  Mindfulness to overcome OCD </a:t>
            </a:r>
            <a:r>
              <a:rPr lang="en-US" sz="2000">
                <a:hlinkClick r:id="rId6"/>
              </a:rPr>
              <a:t>https://www.youtube.com/watch?v=dA4ahIiXVaE</a:t>
            </a:r>
            <a:r>
              <a:rPr lang="en-US" sz="2000"/>
              <a:t> </a:t>
            </a:r>
          </a:p>
          <a:p>
            <a:endParaRPr lang="en-US" sz="2000"/>
          </a:p>
          <a:p>
            <a:r>
              <a:rPr lang="en-US" sz="2000"/>
              <a:t>PICA  7 mins </a:t>
            </a:r>
            <a:r>
              <a:rPr lang="en-US" sz="2000">
                <a:hlinkClick r:id="rId7"/>
              </a:rPr>
              <a:t>https://www.youtube.com/watch?v=DokB8L7uGS0</a:t>
            </a:r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569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1B36A-9807-52E8-E0F1-2AC2E4832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9.1.2 Body Dysmorphic Disorder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093507A-0B0D-8BF9-AD2D-418064EE7B7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6327E-8D49-B193-C24B-22920E90D7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Focus can be on skin, hair, nose, for example</a:t>
            </a:r>
          </a:p>
          <a:p>
            <a:r>
              <a:rPr lang="en-US"/>
              <a:t>Obsessions can lead to compulsions that take up a considerable part of the day, looking in a mirror, excessive grooming, make up application or plastic surgeries</a:t>
            </a:r>
          </a:p>
          <a:p>
            <a:r>
              <a:rPr lang="en-US"/>
              <a:t>Must spend average of 3-8 hours a day preoccupied with appearance, display impairment in social, occupational or other areas of functioning</a:t>
            </a:r>
          </a:p>
          <a:p>
            <a:r>
              <a:rPr lang="en-US"/>
              <a:t>Associated with “abnormalities in emotion recognition, attention, and executive function, as well as information processing biases and inaccuracies of information and social situations.”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33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FB61A-4065-4A41-803C-19F116BB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BDD: In Action, DSM-5 Criteria F45.22</a:t>
            </a:r>
          </a:p>
        </p:txBody>
      </p:sp>
      <p:grpSp>
        <p:nvGrpSpPr>
          <p:cNvPr id="25" name="Group 14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6" name="Straight Connector 15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16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nline Media 7" title="What Body Dysmorphic Disorder Feels Like | Body Language">
            <a:hlinkClick r:id="" action="ppaction://media"/>
            <a:extLst>
              <a:ext uri="{FF2B5EF4-FFF2-40B4-BE49-F238E27FC236}">
                <a16:creationId xmlns:a16="http://schemas.microsoft.com/office/drawing/2014/main" id="{CB293C35-A83B-4987-B011-5F9E8257BF1F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40572" y="1796229"/>
            <a:ext cx="5608830" cy="3154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F5E4B8-817A-404F-8044-FB19D10B093E}"/>
              </a:ext>
            </a:extLst>
          </p:cNvPr>
          <p:cNvSpPr txBox="1"/>
          <p:nvPr/>
        </p:nvSpPr>
        <p:spPr>
          <a:xfrm>
            <a:off x="1342444" y="5142271"/>
            <a:ext cx="4149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Why do you think the first doctor from the video missed the patient’s final diagnosis of BDD? </a:t>
            </a:r>
          </a:p>
        </p:txBody>
      </p:sp>
    </p:spTree>
    <p:extLst>
      <p:ext uri="{BB962C8B-B14F-4D97-AF65-F5344CB8AC3E}">
        <p14:creationId xmlns:p14="http://schemas.microsoft.com/office/powerpoint/2010/main" val="7109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210CE-F82D-48BA-BFDE-1394B0524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Video Guide: BDD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49B0C-6E7F-4C93-AE3F-D411F6F32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1900"/>
              <a:t>8 mins  They see faces differently </a:t>
            </a:r>
            <a:r>
              <a:rPr lang="en-US" sz="1900">
                <a:hlinkClick r:id="rId2"/>
              </a:rPr>
              <a:t>https://www.youtube.com/watch?v=vf4Sigud3Pw</a:t>
            </a:r>
            <a:endParaRPr lang="en-US" sz="1900"/>
          </a:p>
          <a:p>
            <a:endParaRPr lang="en-US" sz="1900"/>
          </a:p>
          <a:p>
            <a:r>
              <a:rPr lang="en-US" sz="1900"/>
              <a:t>Body Image speech at Glamour by Lili Reinhart </a:t>
            </a:r>
            <a:r>
              <a:rPr lang="en-US" sz="1900">
                <a:hlinkClick r:id="rId3"/>
              </a:rPr>
              <a:t>https://www.youtube.com/watch?v=-Au62AcSDsw</a:t>
            </a:r>
            <a:r>
              <a:rPr lang="en-US" sz="1900"/>
              <a:t>  </a:t>
            </a:r>
          </a:p>
          <a:p>
            <a:endParaRPr lang="en-US" sz="1900"/>
          </a:p>
          <a:p>
            <a:r>
              <a:rPr lang="en-US" sz="1900"/>
              <a:t>Male model  2:26 </a:t>
            </a:r>
            <a:r>
              <a:rPr lang="en-US" sz="1900">
                <a:hlinkClick r:id="rId4"/>
              </a:rPr>
              <a:t>https://www.youtube.com/watch?v=zIFAoRU1veo</a:t>
            </a:r>
            <a:r>
              <a:rPr lang="en-US" sz="1900"/>
              <a:t>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3570C-DB1F-401B-9B19-ADE87B25C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1900" dirty="0"/>
              <a:t>23:42 story </a:t>
            </a:r>
            <a:r>
              <a:rPr lang="en-US" sz="1900" dirty="0">
                <a:hlinkClick r:id="rId5"/>
              </a:rPr>
              <a:t>https://www.youtube.com/watch?v=lr6bsE-G978</a:t>
            </a:r>
            <a:endParaRPr lang="en-US" sz="1900" dirty="0"/>
          </a:p>
          <a:p>
            <a:endParaRPr lang="en-US" sz="1900" dirty="0"/>
          </a:p>
          <a:p>
            <a:r>
              <a:rPr lang="en-US" sz="1900" dirty="0"/>
              <a:t>Children and BDD  47 mins </a:t>
            </a:r>
            <a:r>
              <a:rPr lang="en-US" sz="1900" dirty="0">
                <a:hlinkClick r:id="rId6"/>
              </a:rPr>
              <a:t>https://www.youtube.com/watch?v=u0ZN6p8dXSk</a:t>
            </a:r>
            <a:r>
              <a:rPr lang="en-US" sz="1900" dirty="0"/>
              <a:t>  </a:t>
            </a:r>
          </a:p>
          <a:p>
            <a:endParaRPr lang="en-US" sz="1900" dirty="0"/>
          </a:p>
          <a:p>
            <a:r>
              <a:rPr lang="en-US" sz="1900" dirty="0"/>
              <a:t>3 mins Zac Efron says goodbye to his abs, we are in mourning, but proud of him! </a:t>
            </a:r>
            <a:r>
              <a:rPr lang="en-US" sz="1900" dirty="0">
                <a:hlinkClick r:id="rId7"/>
              </a:rPr>
              <a:t>https://www.youtube.com/watch?v=KDwh7YcgmC4</a:t>
            </a:r>
            <a:r>
              <a:rPr lang="en-US" sz="19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77564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2194</Words>
  <Application>Microsoft Office PowerPoint</Application>
  <PresentationFormat>Widescreen</PresentationFormat>
  <Paragraphs>190</Paragraphs>
  <Slides>30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Century Schoolbook</vt:lpstr>
      <vt:lpstr>Wingdings</vt:lpstr>
      <vt:lpstr>Office Theme</vt:lpstr>
      <vt:lpstr>Obsessive-Compulsive and Related Disorders  (Module 9)</vt:lpstr>
      <vt:lpstr>Learning Objectives</vt:lpstr>
      <vt:lpstr>9.1. Clinical Presentation</vt:lpstr>
      <vt:lpstr>9.1.1 Obsessive-Compulsive Disorder (OCD)</vt:lpstr>
      <vt:lpstr>OCD: In Action, DSM-5 Criteria</vt:lpstr>
      <vt:lpstr>Video Guide:  OCD</vt:lpstr>
      <vt:lpstr>9.1.2 Body Dysmorphic Disorder</vt:lpstr>
      <vt:lpstr>BDD: In Action, DSM-5 Criteria F45.22</vt:lpstr>
      <vt:lpstr>Video Guide: BDD</vt:lpstr>
      <vt:lpstr>9.1.2.1 Muscle dysmorphia</vt:lpstr>
      <vt:lpstr>9.1.3 Hoarding Disorder</vt:lpstr>
      <vt:lpstr>Video Guide: Hoarding</vt:lpstr>
      <vt:lpstr>Review Questions 9.1</vt:lpstr>
      <vt:lpstr>9.2. Epidemiology</vt:lpstr>
      <vt:lpstr>9.2 Epidemiology</vt:lpstr>
      <vt:lpstr>9.2 Epidemiology continued</vt:lpstr>
      <vt:lpstr>Review Questions 9.2</vt:lpstr>
      <vt:lpstr>9.3. Comorbidity</vt:lpstr>
      <vt:lpstr>9.3 Comorbidity of OCD</vt:lpstr>
      <vt:lpstr>9.3 Comorbidity continued </vt:lpstr>
      <vt:lpstr>Review Questions 9.3</vt:lpstr>
      <vt:lpstr>9.4. Etiology</vt:lpstr>
      <vt:lpstr>9.4 Etiology</vt:lpstr>
      <vt:lpstr>9.4 Etiology continued</vt:lpstr>
      <vt:lpstr>Review Questions 9.4</vt:lpstr>
      <vt:lpstr>9.5. Treatment</vt:lpstr>
      <vt:lpstr>9.5.1 Treatments for OCD</vt:lpstr>
      <vt:lpstr>9.5.2 Treatments for Body Dysmorphic Disorder </vt:lpstr>
      <vt:lpstr>9.5.3 Treatments for  Hoarding</vt:lpstr>
      <vt:lpstr>Review Questions 9.5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Obsessive-Compulsive and Related Disorders  Module 9</dc:title>
  <dc:creator>Madeleine Stewart</dc:creator>
  <cp:lastModifiedBy>Daffin, Lee William,Jr</cp:lastModifiedBy>
  <cp:revision>8</cp:revision>
  <dcterms:created xsi:type="dcterms:W3CDTF">2019-10-27T01:03:09Z</dcterms:created>
  <dcterms:modified xsi:type="dcterms:W3CDTF">2023-08-16T02:10:42Z</dcterms:modified>
</cp:coreProperties>
</file>