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57" r:id="rId4"/>
    <p:sldId id="258" r:id="rId5"/>
    <p:sldId id="273" r:id="rId6"/>
    <p:sldId id="259" r:id="rId7"/>
    <p:sldId id="260" r:id="rId8"/>
    <p:sldId id="277" r:id="rId9"/>
    <p:sldId id="261" r:id="rId10"/>
    <p:sldId id="262" r:id="rId11"/>
    <p:sldId id="263" r:id="rId12"/>
    <p:sldId id="264" r:id="rId13"/>
    <p:sldId id="278" r:id="rId14"/>
    <p:sldId id="265" r:id="rId15"/>
    <p:sldId id="267" r:id="rId16"/>
    <p:sldId id="274" r:id="rId17"/>
    <p:sldId id="275" r:id="rId18"/>
    <p:sldId id="268" r:id="rId19"/>
    <p:sldId id="269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F2927E-8EF9-48E8-A650-4BB42916E0D4}" v="3593" dt="2020-02-09T22:53:27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688" autoAdjust="0"/>
  </p:normalViewPr>
  <p:slideViewPr>
    <p:cSldViewPr snapToGrid="0">
      <p:cViewPr varScale="1">
        <p:scale>
          <a:sx n="79" d="100"/>
          <a:sy n="79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0.svg"/><Relationship Id="rId2" Type="http://schemas.openxmlformats.org/officeDocument/2006/relationships/image" Target="../media/image27.svg"/><Relationship Id="rId16" Type="http://schemas.openxmlformats.org/officeDocument/2006/relationships/image" Target="../media/image3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19.png"/><Relationship Id="rId5" Type="http://schemas.openxmlformats.org/officeDocument/2006/relationships/image" Target="../media/image30.png"/><Relationship Id="rId15" Type="http://schemas.openxmlformats.org/officeDocument/2006/relationships/image" Target="../media/image36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0.svg"/><Relationship Id="rId2" Type="http://schemas.openxmlformats.org/officeDocument/2006/relationships/image" Target="../media/image27.svg"/><Relationship Id="rId16" Type="http://schemas.openxmlformats.org/officeDocument/2006/relationships/image" Target="../media/image3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19.png"/><Relationship Id="rId5" Type="http://schemas.openxmlformats.org/officeDocument/2006/relationships/image" Target="../media/image30.png"/><Relationship Id="rId15" Type="http://schemas.openxmlformats.org/officeDocument/2006/relationships/image" Target="../media/image36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BAA1E-D75C-4D9F-B7D5-8ACAD3BB9C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030ABC19-5936-442D-A8C4-C8E16B9D2A35}">
      <dgm:prSet/>
      <dgm:spPr/>
      <dgm:t>
        <a:bodyPr/>
        <a:lstStyle/>
        <a:p>
          <a:r>
            <a:rPr lang="en-US"/>
            <a:t>The hallmark of any anxiety disorder is the presence of “excessive fear or anxiety related to behavioral disturbances”. </a:t>
          </a:r>
        </a:p>
      </dgm:t>
    </dgm:pt>
    <dgm:pt modelId="{6D0A7186-17E4-48CF-8BAF-972AF57D6847}" type="parTrans" cxnId="{6F4ED9C8-5FCD-4107-AFD6-ACA21B1C95D8}">
      <dgm:prSet/>
      <dgm:spPr/>
      <dgm:t>
        <a:bodyPr/>
        <a:lstStyle/>
        <a:p>
          <a:endParaRPr lang="en-US"/>
        </a:p>
      </dgm:t>
    </dgm:pt>
    <dgm:pt modelId="{481BC12D-68F2-4F36-B031-8900ED3F5446}" type="sibTrans" cxnId="{6F4ED9C8-5FCD-4107-AFD6-ACA21B1C95D8}">
      <dgm:prSet/>
      <dgm:spPr/>
      <dgm:t>
        <a:bodyPr/>
        <a:lstStyle/>
        <a:p>
          <a:endParaRPr lang="en-US"/>
        </a:p>
      </dgm:t>
    </dgm:pt>
    <dgm:pt modelId="{34F8B958-AB4E-4F4F-8B2F-7198CCDFA163}">
      <dgm:prSet/>
      <dgm:spPr/>
      <dgm:t>
        <a:bodyPr/>
        <a:lstStyle/>
        <a:p>
          <a:r>
            <a:rPr lang="en-US"/>
            <a:t>FEAR is related to either a REAL or perceived threat. </a:t>
          </a:r>
        </a:p>
      </dgm:t>
    </dgm:pt>
    <dgm:pt modelId="{B4242C0B-6091-4953-A0B4-FAB0F33267A8}" type="parTrans" cxnId="{7591CEC9-FAFC-4FA7-B1A2-384CB7A525E5}">
      <dgm:prSet/>
      <dgm:spPr/>
      <dgm:t>
        <a:bodyPr/>
        <a:lstStyle/>
        <a:p>
          <a:endParaRPr lang="en-US"/>
        </a:p>
      </dgm:t>
    </dgm:pt>
    <dgm:pt modelId="{08FC39E4-85A9-4E39-85B9-ABB4EC20BD0A}" type="sibTrans" cxnId="{7591CEC9-FAFC-4FA7-B1A2-384CB7A525E5}">
      <dgm:prSet/>
      <dgm:spPr/>
      <dgm:t>
        <a:bodyPr/>
        <a:lstStyle/>
        <a:p>
          <a:endParaRPr lang="en-US"/>
        </a:p>
      </dgm:t>
    </dgm:pt>
    <dgm:pt modelId="{25B4C9F1-E949-474E-B0F2-F11D03A72856}">
      <dgm:prSet/>
      <dgm:spPr/>
      <dgm:t>
        <a:bodyPr/>
        <a:lstStyle/>
        <a:p>
          <a:r>
            <a:rPr lang="en-US"/>
            <a:t>ANXIETY is the anticipation of a future event. </a:t>
          </a:r>
        </a:p>
      </dgm:t>
    </dgm:pt>
    <dgm:pt modelId="{70A76DA6-49B7-4232-96C5-27D33736560D}" type="parTrans" cxnId="{169D1D34-6DBD-4795-A217-5D50E9C4A7AA}">
      <dgm:prSet/>
      <dgm:spPr/>
      <dgm:t>
        <a:bodyPr/>
        <a:lstStyle/>
        <a:p>
          <a:endParaRPr lang="en-US"/>
        </a:p>
      </dgm:t>
    </dgm:pt>
    <dgm:pt modelId="{1C46DC19-81A9-49FC-9749-3165E9E2397F}" type="sibTrans" cxnId="{169D1D34-6DBD-4795-A217-5D50E9C4A7AA}">
      <dgm:prSet/>
      <dgm:spPr/>
      <dgm:t>
        <a:bodyPr/>
        <a:lstStyle/>
        <a:p>
          <a:endParaRPr lang="en-US"/>
        </a:p>
      </dgm:t>
    </dgm:pt>
    <dgm:pt modelId="{7DC69C63-9F1A-46B0-8189-46540A858C61}" type="pres">
      <dgm:prSet presAssocID="{26CBAA1E-D75C-4D9F-B7D5-8ACAD3BB9C73}" presName="root" presStyleCnt="0">
        <dgm:presLayoutVars>
          <dgm:dir/>
          <dgm:resizeHandles val="exact"/>
        </dgm:presLayoutVars>
      </dgm:prSet>
      <dgm:spPr/>
    </dgm:pt>
    <dgm:pt modelId="{CFB38169-BE36-4CB8-8833-9739395ACD5D}" type="pres">
      <dgm:prSet presAssocID="{030ABC19-5936-442D-A8C4-C8E16B9D2A35}" presName="compNode" presStyleCnt="0"/>
      <dgm:spPr/>
    </dgm:pt>
    <dgm:pt modelId="{8939E198-8539-4B10-BCBA-57BCF608B54D}" type="pres">
      <dgm:prSet presAssocID="{030ABC19-5936-442D-A8C4-C8E16B9D2A35}" presName="bgRect" presStyleLbl="bgShp" presStyleIdx="0" presStyleCnt="3"/>
      <dgm:spPr/>
    </dgm:pt>
    <dgm:pt modelId="{B2EE6FE2-C28D-4638-8FC6-945D17104F79}" type="pres">
      <dgm:prSet presAssocID="{030ABC19-5936-442D-A8C4-C8E16B9D2A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5366BFE-6B79-4647-AF85-3E0892B55AE8}" type="pres">
      <dgm:prSet presAssocID="{030ABC19-5936-442D-A8C4-C8E16B9D2A35}" presName="spaceRect" presStyleCnt="0"/>
      <dgm:spPr/>
    </dgm:pt>
    <dgm:pt modelId="{62DC59C7-EE3B-4F10-A554-E36A7E0E864B}" type="pres">
      <dgm:prSet presAssocID="{030ABC19-5936-442D-A8C4-C8E16B9D2A35}" presName="parTx" presStyleLbl="revTx" presStyleIdx="0" presStyleCnt="3">
        <dgm:presLayoutVars>
          <dgm:chMax val="0"/>
          <dgm:chPref val="0"/>
        </dgm:presLayoutVars>
      </dgm:prSet>
      <dgm:spPr/>
    </dgm:pt>
    <dgm:pt modelId="{FD423087-7555-4085-91D1-50D307BEB18C}" type="pres">
      <dgm:prSet presAssocID="{481BC12D-68F2-4F36-B031-8900ED3F5446}" presName="sibTrans" presStyleCnt="0"/>
      <dgm:spPr/>
    </dgm:pt>
    <dgm:pt modelId="{4BD1ACE7-A79D-4F60-BFE1-D03739E14FD5}" type="pres">
      <dgm:prSet presAssocID="{34F8B958-AB4E-4F4F-8B2F-7198CCDFA163}" presName="compNode" presStyleCnt="0"/>
      <dgm:spPr/>
    </dgm:pt>
    <dgm:pt modelId="{2E0A0620-4127-48BF-8F45-EBDD58B7F268}" type="pres">
      <dgm:prSet presAssocID="{34F8B958-AB4E-4F4F-8B2F-7198CCDFA163}" presName="bgRect" presStyleLbl="bgShp" presStyleIdx="1" presStyleCnt="3"/>
      <dgm:spPr/>
    </dgm:pt>
    <dgm:pt modelId="{31952D56-AAA0-406C-94A3-E55AA84DAF7B}" type="pres">
      <dgm:prSet presAssocID="{34F8B958-AB4E-4F4F-8B2F-7198CCDFA16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41698EC5-B567-448C-BA56-8DAFBA4DA957}" type="pres">
      <dgm:prSet presAssocID="{34F8B958-AB4E-4F4F-8B2F-7198CCDFA163}" presName="spaceRect" presStyleCnt="0"/>
      <dgm:spPr/>
    </dgm:pt>
    <dgm:pt modelId="{CF6DAA41-8B9E-4FB6-B120-D582A58DD91A}" type="pres">
      <dgm:prSet presAssocID="{34F8B958-AB4E-4F4F-8B2F-7198CCDFA163}" presName="parTx" presStyleLbl="revTx" presStyleIdx="1" presStyleCnt="3">
        <dgm:presLayoutVars>
          <dgm:chMax val="0"/>
          <dgm:chPref val="0"/>
        </dgm:presLayoutVars>
      </dgm:prSet>
      <dgm:spPr/>
    </dgm:pt>
    <dgm:pt modelId="{B7C4212E-031A-4358-9DDF-3790EA371BF5}" type="pres">
      <dgm:prSet presAssocID="{08FC39E4-85A9-4E39-85B9-ABB4EC20BD0A}" presName="sibTrans" presStyleCnt="0"/>
      <dgm:spPr/>
    </dgm:pt>
    <dgm:pt modelId="{DBD626EA-19C0-4099-A437-0422F4519E50}" type="pres">
      <dgm:prSet presAssocID="{25B4C9F1-E949-474E-B0F2-F11D03A72856}" presName="compNode" presStyleCnt="0"/>
      <dgm:spPr/>
    </dgm:pt>
    <dgm:pt modelId="{94244A65-911F-44D9-BA87-1012C514C553}" type="pres">
      <dgm:prSet presAssocID="{25B4C9F1-E949-474E-B0F2-F11D03A72856}" presName="bgRect" presStyleLbl="bgShp" presStyleIdx="2" presStyleCnt="3"/>
      <dgm:spPr/>
    </dgm:pt>
    <dgm:pt modelId="{85ED43BF-3950-4D0A-921E-0711C8E04A8B}" type="pres">
      <dgm:prSet presAssocID="{25B4C9F1-E949-474E-B0F2-F11D03A7285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75D0926-C310-40F4-B19B-6B8B12866846}" type="pres">
      <dgm:prSet presAssocID="{25B4C9F1-E949-474E-B0F2-F11D03A72856}" presName="spaceRect" presStyleCnt="0"/>
      <dgm:spPr/>
    </dgm:pt>
    <dgm:pt modelId="{F6D8BB3D-FA37-470E-8AC3-83B489F40245}" type="pres">
      <dgm:prSet presAssocID="{25B4C9F1-E949-474E-B0F2-F11D03A7285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69D1D34-6DBD-4795-A217-5D50E9C4A7AA}" srcId="{26CBAA1E-D75C-4D9F-B7D5-8ACAD3BB9C73}" destId="{25B4C9F1-E949-474E-B0F2-F11D03A72856}" srcOrd="2" destOrd="0" parTransId="{70A76DA6-49B7-4232-96C5-27D33736560D}" sibTransId="{1C46DC19-81A9-49FC-9749-3165E9E2397F}"/>
    <dgm:cxn modelId="{8BC2C763-69AE-47D2-A8AC-092E4CA83E99}" type="presOf" srcId="{25B4C9F1-E949-474E-B0F2-F11D03A72856}" destId="{F6D8BB3D-FA37-470E-8AC3-83B489F40245}" srcOrd="0" destOrd="0" presId="urn:microsoft.com/office/officeart/2018/2/layout/IconVerticalSolidList"/>
    <dgm:cxn modelId="{75D9B956-50DC-400F-B1C5-94140320B885}" type="presOf" srcId="{34F8B958-AB4E-4F4F-8B2F-7198CCDFA163}" destId="{CF6DAA41-8B9E-4FB6-B120-D582A58DD91A}" srcOrd="0" destOrd="0" presId="urn:microsoft.com/office/officeart/2018/2/layout/IconVerticalSolidList"/>
    <dgm:cxn modelId="{BD458B58-706A-47DE-AE9F-6B6ACF2574C9}" type="presOf" srcId="{030ABC19-5936-442D-A8C4-C8E16B9D2A35}" destId="{62DC59C7-EE3B-4F10-A554-E36A7E0E864B}" srcOrd="0" destOrd="0" presId="urn:microsoft.com/office/officeart/2018/2/layout/IconVerticalSolidList"/>
    <dgm:cxn modelId="{E359187A-A220-4145-800F-EAE0FF059125}" type="presOf" srcId="{26CBAA1E-D75C-4D9F-B7D5-8ACAD3BB9C73}" destId="{7DC69C63-9F1A-46B0-8189-46540A858C61}" srcOrd="0" destOrd="0" presId="urn:microsoft.com/office/officeart/2018/2/layout/IconVerticalSolidList"/>
    <dgm:cxn modelId="{6F4ED9C8-5FCD-4107-AFD6-ACA21B1C95D8}" srcId="{26CBAA1E-D75C-4D9F-B7D5-8ACAD3BB9C73}" destId="{030ABC19-5936-442D-A8C4-C8E16B9D2A35}" srcOrd="0" destOrd="0" parTransId="{6D0A7186-17E4-48CF-8BAF-972AF57D6847}" sibTransId="{481BC12D-68F2-4F36-B031-8900ED3F5446}"/>
    <dgm:cxn modelId="{7591CEC9-FAFC-4FA7-B1A2-384CB7A525E5}" srcId="{26CBAA1E-D75C-4D9F-B7D5-8ACAD3BB9C73}" destId="{34F8B958-AB4E-4F4F-8B2F-7198CCDFA163}" srcOrd="1" destOrd="0" parTransId="{B4242C0B-6091-4953-A0B4-FAB0F33267A8}" sibTransId="{08FC39E4-85A9-4E39-85B9-ABB4EC20BD0A}"/>
    <dgm:cxn modelId="{4F55F1F4-78CC-4705-88CF-3236E5FCCB1D}" type="presParOf" srcId="{7DC69C63-9F1A-46B0-8189-46540A858C61}" destId="{CFB38169-BE36-4CB8-8833-9739395ACD5D}" srcOrd="0" destOrd="0" presId="urn:microsoft.com/office/officeart/2018/2/layout/IconVerticalSolidList"/>
    <dgm:cxn modelId="{4BA11046-5FA1-4CD1-B1EF-8F8E7DA0027B}" type="presParOf" srcId="{CFB38169-BE36-4CB8-8833-9739395ACD5D}" destId="{8939E198-8539-4B10-BCBA-57BCF608B54D}" srcOrd="0" destOrd="0" presId="urn:microsoft.com/office/officeart/2018/2/layout/IconVerticalSolidList"/>
    <dgm:cxn modelId="{8C4F5131-8312-4908-BF44-6B12F33561E9}" type="presParOf" srcId="{CFB38169-BE36-4CB8-8833-9739395ACD5D}" destId="{B2EE6FE2-C28D-4638-8FC6-945D17104F79}" srcOrd="1" destOrd="0" presId="urn:microsoft.com/office/officeart/2018/2/layout/IconVerticalSolidList"/>
    <dgm:cxn modelId="{1B6A0442-8566-4113-A939-415BAF4DB834}" type="presParOf" srcId="{CFB38169-BE36-4CB8-8833-9739395ACD5D}" destId="{D5366BFE-6B79-4647-AF85-3E0892B55AE8}" srcOrd="2" destOrd="0" presId="urn:microsoft.com/office/officeart/2018/2/layout/IconVerticalSolidList"/>
    <dgm:cxn modelId="{CB962573-44C4-4B6A-AAEC-70F2E3AE0193}" type="presParOf" srcId="{CFB38169-BE36-4CB8-8833-9739395ACD5D}" destId="{62DC59C7-EE3B-4F10-A554-E36A7E0E864B}" srcOrd="3" destOrd="0" presId="urn:microsoft.com/office/officeart/2018/2/layout/IconVerticalSolidList"/>
    <dgm:cxn modelId="{F58E1829-C486-49B7-A1E4-196F78C49143}" type="presParOf" srcId="{7DC69C63-9F1A-46B0-8189-46540A858C61}" destId="{FD423087-7555-4085-91D1-50D307BEB18C}" srcOrd="1" destOrd="0" presId="urn:microsoft.com/office/officeart/2018/2/layout/IconVerticalSolidList"/>
    <dgm:cxn modelId="{DD691EB9-D14A-45A1-BA8E-267470DF46C8}" type="presParOf" srcId="{7DC69C63-9F1A-46B0-8189-46540A858C61}" destId="{4BD1ACE7-A79D-4F60-BFE1-D03739E14FD5}" srcOrd="2" destOrd="0" presId="urn:microsoft.com/office/officeart/2018/2/layout/IconVerticalSolidList"/>
    <dgm:cxn modelId="{6BDF2B21-6F6B-4C95-ABE8-5F0F64C2A366}" type="presParOf" srcId="{4BD1ACE7-A79D-4F60-BFE1-D03739E14FD5}" destId="{2E0A0620-4127-48BF-8F45-EBDD58B7F268}" srcOrd="0" destOrd="0" presId="urn:microsoft.com/office/officeart/2018/2/layout/IconVerticalSolidList"/>
    <dgm:cxn modelId="{5B01F053-9A3A-4CE0-9C35-1E793D004E75}" type="presParOf" srcId="{4BD1ACE7-A79D-4F60-BFE1-D03739E14FD5}" destId="{31952D56-AAA0-406C-94A3-E55AA84DAF7B}" srcOrd="1" destOrd="0" presId="urn:microsoft.com/office/officeart/2018/2/layout/IconVerticalSolidList"/>
    <dgm:cxn modelId="{8A9F4D44-F13F-413A-BF43-0CC129BE5349}" type="presParOf" srcId="{4BD1ACE7-A79D-4F60-BFE1-D03739E14FD5}" destId="{41698EC5-B567-448C-BA56-8DAFBA4DA957}" srcOrd="2" destOrd="0" presId="urn:microsoft.com/office/officeart/2018/2/layout/IconVerticalSolidList"/>
    <dgm:cxn modelId="{F401C970-7D61-4EFF-A7AF-D276B993C878}" type="presParOf" srcId="{4BD1ACE7-A79D-4F60-BFE1-D03739E14FD5}" destId="{CF6DAA41-8B9E-4FB6-B120-D582A58DD91A}" srcOrd="3" destOrd="0" presId="urn:microsoft.com/office/officeart/2018/2/layout/IconVerticalSolidList"/>
    <dgm:cxn modelId="{36829084-D5D6-46D4-9F45-66CC5DA94F1D}" type="presParOf" srcId="{7DC69C63-9F1A-46B0-8189-46540A858C61}" destId="{B7C4212E-031A-4358-9DDF-3790EA371BF5}" srcOrd="3" destOrd="0" presId="urn:microsoft.com/office/officeart/2018/2/layout/IconVerticalSolidList"/>
    <dgm:cxn modelId="{337FF626-3177-4544-B27F-81862B83B6D8}" type="presParOf" srcId="{7DC69C63-9F1A-46B0-8189-46540A858C61}" destId="{DBD626EA-19C0-4099-A437-0422F4519E50}" srcOrd="4" destOrd="0" presId="urn:microsoft.com/office/officeart/2018/2/layout/IconVerticalSolidList"/>
    <dgm:cxn modelId="{AA2FD5FD-56DE-4ED1-970C-916B77E77BEF}" type="presParOf" srcId="{DBD626EA-19C0-4099-A437-0422F4519E50}" destId="{94244A65-911F-44D9-BA87-1012C514C553}" srcOrd="0" destOrd="0" presId="urn:microsoft.com/office/officeart/2018/2/layout/IconVerticalSolidList"/>
    <dgm:cxn modelId="{E7F8BCFC-00FE-4953-B7FC-1BFC8909BF62}" type="presParOf" srcId="{DBD626EA-19C0-4099-A437-0422F4519E50}" destId="{85ED43BF-3950-4D0A-921E-0711C8E04A8B}" srcOrd="1" destOrd="0" presId="urn:microsoft.com/office/officeart/2018/2/layout/IconVerticalSolidList"/>
    <dgm:cxn modelId="{6563648F-0291-4DCE-B96B-970657D3B967}" type="presParOf" srcId="{DBD626EA-19C0-4099-A437-0422F4519E50}" destId="{A75D0926-C310-40F4-B19B-6B8B12866846}" srcOrd="2" destOrd="0" presId="urn:microsoft.com/office/officeart/2018/2/layout/IconVerticalSolidList"/>
    <dgm:cxn modelId="{20C2A075-523A-43CD-8898-8965EF7B9B56}" type="presParOf" srcId="{DBD626EA-19C0-4099-A437-0422F4519E50}" destId="{F6D8BB3D-FA37-470E-8AC3-83B489F402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E56A8-CFDB-4D0D-B523-EB0E73C65AB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D94E2D-B18D-4DD9-90EE-5ED7BFF7046B}">
      <dgm:prSet/>
      <dgm:spPr/>
      <dgm:t>
        <a:bodyPr/>
        <a:lstStyle/>
        <a:p>
          <a:r>
            <a:rPr lang="en-US" dirty="0"/>
            <a:t>Psychopharmacology</a:t>
          </a:r>
        </a:p>
      </dgm:t>
    </dgm:pt>
    <dgm:pt modelId="{BFC2D6C6-4135-4DCC-94C9-09983CE74022}" type="parTrans" cxnId="{E290AA55-E2B5-4D24-8DC3-C0924FB7A450}">
      <dgm:prSet/>
      <dgm:spPr/>
      <dgm:t>
        <a:bodyPr/>
        <a:lstStyle/>
        <a:p>
          <a:endParaRPr lang="en-US"/>
        </a:p>
      </dgm:t>
    </dgm:pt>
    <dgm:pt modelId="{A09E16B8-5FF9-4EFF-97D8-B8707FAF400D}" type="sibTrans" cxnId="{E290AA55-E2B5-4D24-8DC3-C0924FB7A450}">
      <dgm:prSet/>
      <dgm:spPr/>
      <dgm:t>
        <a:bodyPr/>
        <a:lstStyle/>
        <a:p>
          <a:endParaRPr lang="en-US"/>
        </a:p>
      </dgm:t>
    </dgm:pt>
    <dgm:pt modelId="{94CA07B9-EAA5-48BE-BB77-AF0F0C8D54CF}">
      <dgm:prSet/>
      <dgm:spPr/>
      <dgm:t>
        <a:bodyPr/>
        <a:lstStyle/>
        <a:p>
          <a:r>
            <a:rPr lang="en-US" dirty="0"/>
            <a:t>SSRIs and serotonin-norepinephrine reuptake inhibitors (SNRIs)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30-50% positive response rate but do NOT help after discontinuation</a:t>
          </a:r>
        </a:p>
      </dgm:t>
      <dgm:extLst>
        <a:ext uri="{E40237B7-FDA0-4F09-8148-C483321AD2D9}">
          <dgm14:cNvPr xmlns:dgm14="http://schemas.microsoft.com/office/drawing/2010/diagram" id="0" name="" descr="Psychopharmacology: SSRIs and serotonin-norepinephrine reuptake inhibitors (SNRIs)  30-50% positive response rate but do NOT help after discontinuation&#10;"/>
        </a:ext>
      </dgm:extLst>
    </dgm:pt>
    <dgm:pt modelId="{C0B9F3F1-83C0-40FC-BCEB-B8A799C2CEC3}" type="parTrans" cxnId="{9A82E130-A2FC-4951-BFB7-9D47E5EF7D64}">
      <dgm:prSet/>
      <dgm:spPr/>
      <dgm:t>
        <a:bodyPr/>
        <a:lstStyle/>
        <a:p>
          <a:endParaRPr lang="en-US"/>
        </a:p>
      </dgm:t>
    </dgm:pt>
    <dgm:pt modelId="{6706064F-408C-4F52-8E43-FEF275541A7A}" type="sibTrans" cxnId="{9A82E130-A2FC-4951-BFB7-9D47E5EF7D64}">
      <dgm:prSet/>
      <dgm:spPr/>
      <dgm:t>
        <a:bodyPr/>
        <a:lstStyle/>
        <a:p>
          <a:endParaRPr lang="en-US"/>
        </a:p>
      </dgm:t>
    </dgm:pt>
    <dgm:pt modelId="{D30739DF-4990-456C-BA34-E25C2A13AE18}">
      <dgm:prSet/>
      <dgm:spPr/>
      <dgm:t>
        <a:bodyPr/>
        <a:lstStyle/>
        <a:p>
          <a:r>
            <a:rPr lang="en-US" dirty="0"/>
            <a:t>Rational-Emotive Therapy</a:t>
          </a:r>
        </a:p>
      </dgm:t>
    </dgm:pt>
    <dgm:pt modelId="{08834D2F-553A-4450-BAB0-295D81B73FAC}" type="parTrans" cxnId="{C2548572-A6C1-4DA0-957C-3729059BFFBD}">
      <dgm:prSet/>
      <dgm:spPr/>
      <dgm:t>
        <a:bodyPr/>
        <a:lstStyle/>
        <a:p>
          <a:endParaRPr lang="en-US"/>
        </a:p>
      </dgm:t>
    </dgm:pt>
    <dgm:pt modelId="{81592BA9-D640-4D8A-BAEC-EDCFAFD403D5}" type="sibTrans" cxnId="{C2548572-A6C1-4DA0-957C-3729059BFFBD}">
      <dgm:prSet/>
      <dgm:spPr/>
      <dgm:t>
        <a:bodyPr/>
        <a:lstStyle/>
        <a:p>
          <a:endParaRPr lang="en-US"/>
        </a:p>
      </dgm:t>
    </dgm:pt>
    <dgm:pt modelId="{F001AA35-C215-44E0-9F63-2E9155386A53}">
      <dgm:prSet/>
      <dgm:spPr/>
      <dgm:t>
        <a:bodyPr/>
        <a:lstStyle/>
        <a:p>
          <a:r>
            <a:rPr lang="en-US" dirty="0"/>
            <a:t>Created by Albert Ellis in the 1950s</a:t>
          </a:r>
        </a:p>
      </dgm:t>
      <dgm:extLst>
        <a:ext uri="{E40237B7-FDA0-4F09-8148-C483321AD2D9}">
          <dgm14:cNvPr xmlns:dgm14="http://schemas.microsoft.com/office/drawing/2010/diagram" id="0" name="" descr="Rational-Emotive therapy: Created by Albert Ellis in the 1950s&#10;Addresses, challenges, and replaces negative thoughts to relieve anxiety and depression&#10;"/>
        </a:ext>
      </dgm:extLst>
    </dgm:pt>
    <dgm:pt modelId="{2013EE09-B92F-4583-9904-752A7857157B}" type="parTrans" cxnId="{30B16E69-0E6C-42FB-8DD8-16857746C010}">
      <dgm:prSet/>
      <dgm:spPr/>
      <dgm:t>
        <a:bodyPr/>
        <a:lstStyle/>
        <a:p>
          <a:endParaRPr lang="en-US"/>
        </a:p>
      </dgm:t>
    </dgm:pt>
    <dgm:pt modelId="{387F79F1-AC27-43C9-A34B-29DD39CAA9AC}" type="sibTrans" cxnId="{30B16E69-0E6C-42FB-8DD8-16857746C010}">
      <dgm:prSet/>
      <dgm:spPr/>
      <dgm:t>
        <a:bodyPr/>
        <a:lstStyle/>
        <a:p>
          <a:endParaRPr lang="en-US"/>
        </a:p>
      </dgm:t>
    </dgm:pt>
    <dgm:pt modelId="{B7A2D439-B3FF-4D2E-B758-12EA72FD194B}">
      <dgm:prSet/>
      <dgm:spPr/>
      <dgm:t>
        <a:bodyPr/>
        <a:lstStyle/>
        <a:p>
          <a:r>
            <a:rPr lang="en-US" dirty="0"/>
            <a:t>Addresses, challenges, and replaces negative thoughts to relieve anxiety and depression</a:t>
          </a:r>
        </a:p>
      </dgm:t>
    </dgm:pt>
    <dgm:pt modelId="{EC97880E-4F93-4B7A-B650-1EE3EDB12668}" type="parTrans" cxnId="{703C4BF3-6F50-413C-A554-8B30E902F4BF}">
      <dgm:prSet/>
      <dgm:spPr/>
      <dgm:t>
        <a:bodyPr/>
        <a:lstStyle/>
        <a:p>
          <a:endParaRPr lang="en-US"/>
        </a:p>
      </dgm:t>
    </dgm:pt>
    <dgm:pt modelId="{0C38686F-F8BE-4A54-ACA4-69B28D389156}" type="sibTrans" cxnId="{703C4BF3-6F50-413C-A554-8B30E902F4BF}">
      <dgm:prSet/>
      <dgm:spPr/>
      <dgm:t>
        <a:bodyPr/>
        <a:lstStyle/>
        <a:p>
          <a:endParaRPr lang="en-US"/>
        </a:p>
      </dgm:t>
    </dgm:pt>
    <dgm:pt modelId="{BB7D21D7-930E-44A7-B9A4-6D8F5048CA1B}">
      <dgm:prSet/>
      <dgm:spPr/>
      <dgm:t>
        <a:bodyPr/>
        <a:lstStyle/>
        <a:p>
          <a:r>
            <a:rPr lang="en-US" dirty="0"/>
            <a:t>CBT</a:t>
          </a:r>
        </a:p>
      </dgm:t>
    </dgm:pt>
    <dgm:pt modelId="{1599D6C3-A51A-4062-B69F-8F6E47F7F948}" type="parTrans" cxnId="{F08C2880-D1CA-426E-B701-FD4E8AF1B5EA}">
      <dgm:prSet/>
      <dgm:spPr/>
      <dgm:t>
        <a:bodyPr/>
        <a:lstStyle/>
        <a:p>
          <a:endParaRPr lang="en-US"/>
        </a:p>
      </dgm:t>
    </dgm:pt>
    <dgm:pt modelId="{F9506635-C343-41B8-8B82-E3C267F47DE1}" type="sibTrans" cxnId="{F08C2880-D1CA-426E-B701-FD4E8AF1B5EA}">
      <dgm:prSet/>
      <dgm:spPr/>
      <dgm:t>
        <a:bodyPr/>
        <a:lstStyle/>
        <a:p>
          <a:endParaRPr lang="en-US"/>
        </a:p>
      </dgm:t>
    </dgm:pt>
    <dgm:pt modelId="{3B1A44BB-5E9F-4E89-87B5-D6D17ECFED36}">
      <dgm:prSet/>
      <dgm:spPr/>
      <dgm:t>
        <a:bodyPr/>
        <a:lstStyle/>
        <a:p>
          <a:r>
            <a:rPr lang="en-US" dirty="0"/>
            <a:t>60% of individuals report a significant reduction/elimination in anxious thoughts one year after treatment </a:t>
          </a:r>
        </a:p>
      </dgm:t>
      <dgm:extLst>
        <a:ext uri="{E40237B7-FDA0-4F09-8148-C483321AD2D9}">
          <dgm14:cNvPr xmlns:dgm14="http://schemas.microsoft.com/office/drawing/2010/diagram" id="0" name="" descr="CBT: 60% of individuals report a significant reduction/elimination in anxious thoughts one year after treatment &#10;Identifies and restructures maladaptive thinking while practicing effective strategies through exposure&#10;"/>
        </a:ext>
      </dgm:extLst>
    </dgm:pt>
    <dgm:pt modelId="{F38073F6-9598-4AF1-B06F-61040F22982B}" type="parTrans" cxnId="{955A6497-0B27-406C-962E-C04D25D8818C}">
      <dgm:prSet/>
      <dgm:spPr/>
      <dgm:t>
        <a:bodyPr/>
        <a:lstStyle/>
        <a:p>
          <a:endParaRPr lang="en-US"/>
        </a:p>
      </dgm:t>
    </dgm:pt>
    <dgm:pt modelId="{704C21F4-C5AC-423F-94B9-22B5302724EB}" type="sibTrans" cxnId="{955A6497-0B27-406C-962E-C04D25D8818C}">
      <dgm:prSet/>
      <dgm:spPr/>
      <dgm:t>
        <a:bodyPr/>
        <a:lstStyle/>
        <a:p>
          <a:endParaRPr lang="en-US"/>
        </a:p>
      </dgm:t>
    </dgm:pt>
    <dgm:pt modelId="{CF8CC179-7F2F-4713-949F-373A1DA25073}">
      <dgm:prSet/>
      <dgm:spPr/>
      <dgm:t>
        <a:bodyPr/>
        <a:lstStyle/>
        <a:p>
          <a:r>
            <a:rPr lang="en-US" dirty="0"/>
            <a:t>Identifies and restructures maladaptive thinking while practicing effective strategies through exposure</a:t>
          </a:r>
        </a:p>
      </dgm:t>
    </dgm:pt>
    <dgm:pt modelId="{C4D6EDB8-0D27-4AD5-8A5E-52EE27F51AD9}" type="parTrans" cxnId="{99FF76A2-5933-476C-A23D-ACA245B53301}">
      <dgm:prSet/>
      <dgm:spPr/>
      <dgm:t>
        <a:bodyPr/>
        <a:lstStyle/>
        <a:p>
          <a:endParaRPr lang="en-US"/>
        </a:p>
      </dgm:t>
    </dgm:pt>
    <dgm:pt modelId="{68E39469-BD09-4521-B387-FB1B722192F0}" type="sibTrans" cxnId="{99FF76A2-5933-476C-A23D-ACA245B53301}">
      <dgm:prSet/>
      <dgm:spPr/>
      <dgm:t>
        <a:bodyPr/>
        <a:lstStyle/>
        <a:p>
          <a:endParaRPr lang="en-US"/>
        </a:p>
      </dgm:t>
    </dgm:pt>
    <dgm:pt modelId="{A45E0C82-C626-4CE6-9614-EFCC5AA882D0}">
      <dgm:prSet/>
      <dgm:spPr/>
      <dgm:t>
        <a:bodyPr/>
        <a:lstStyle/>
        <a:p>
          <a:r>
            <a:rPr lang="en-US" dirty="0"/>
            <a:t>Biofeedback</a:t>
          </a:r>
        </a:p>
      </dgm:t>
    </dgm:pt>
    <dgm:pt modelId="{367486B1-7A53-45D1-8AA8-59ED6363D4B0}" type="parTrans" cxnId="{61C8AB1E-A841-4C6E-AC8C-3B95AF524CE9}">
      <dgm:prSet/>
      <dgm:spPr/>
      <dgm:t>
        <a:bodyPr/>
        <a:lstStyle/>
        <a:p>
          <a:endParaRPr lang="en-US"/>
        </a:p>
      </dgm:t>
    </dgm:pt>
    <dgm:pt modelId="{0490F8EA-BEFF-42C4-B1E2-6B5C7F53A76C}" type="sibTrans" cxnId="{61C8AB1E-A841-4C6E-AC8C-3B95AF524CE9}">
      <dgm:prSet/>
      <dgm:spPr/>
      <dgm:t>
        <a:bodyPr/>
        <a:lstStyle/>
        <a:p>
          <a:endParaRPr lang="en-US"/>
        </a:p>
      </dgm:t>
    </dgm:pt>
    <dgm:pt modelId="{CBD9580B-7941-43F3-8D1A-608B8EBADC4D}">
      <dgm:prSet/>
      <dgm:spPr/>
      <dgm:t>
        <a:bodyPr/>
        <a:lstStyle/>
        <a:p>
          <a:r>
            <a:rPr lang="en-US" dirty="0"/>
            <a:t>Provides a visual representation of a patient’s physiological arousal using EMG, EEG, HRV, and/or GSR</a:t>
          </a:r>
        </a:p>
      </dgm:t>
      <dgm:extLst>
        <a:ext uri="{E40237B7-FDA0-4F09-8148-C483321AD2D9}">
          <dgm14:cNvPr xmlns:dgm14="http://schemas.microsoft.com/office/drawing/2010/diagram" id="0" name="" descr="Biofeedback: Provides a visual representation of a patient’s physiological arousal using EMG, EEG, HRV, and/or GSR&#10;"/>
        </a:ext>
      </dgm:extLst>
    </dgm:pt>
    <dgm:pt modelId="{83B71671-6026-441F-8530-3AFFADF744DA}" type="parTrans" cxnId="{6DC543B2-F783-40FF-A35C-08E84CD76E51}">
      <dgm:prSet/>
      <dgm:spPr/>
      <dgm:t>
        <a:bodyPr/>
        <a:lstStyle/>
        <a:p>
          <a:endParaRPr lang="en-US"/>
        </a:p>
      </dgm:t>
    </dgm:pt>
    <dgm:pt modelId="{BDC63739-EFC1-479F-8614-05E66FF353C6}" type="sibTrans" cxnId="{6DC543B2-F783-40FF-A35C-08E84CD76E51}">
      <dgm:prSet/>
      <dgm:spPr/>
      <dgm:t>
        <a:bodyPr/>
        <a:lstStyle/>
        <a:p>
          <a:endParaRPr lang="en-US"/>
        </a:p>
      </dgm:t>
    </dgm:pt>
    <dgm:pt modelId="{A15DCB64-5ECD-4CDE-B57D-CA686140014B}" type="pres">
      <dgm:prSet presAssocID="{CAAE56A8-CFDB-4D0D-B523-EB0E73C65ABC}" presName="linear" presStyleCnt="0">
        <dgm:presLayoutVars>
          <dgm:animLvl val="lvl"/>
          <dgm:resizeHandles val="exact"/>
        </dgm:presLayoutVars>
      </dgm:prSet>
      <dgm:spPr/>
    </dgm:pt>
    <dgm:pt modelId="{60F292C3-D9E0-4459-92BF-9E72DEE03812}" type="pres">
      <dgm:prSet presAssocID="{76D94E2D-B18D-4DD9-90EE-5ED7BFF704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FC90DA2-BC7A-4857-AA0A-8AC7214128D1}" type="pres">
      <dgm:prSet presAssocID="{76D94E2D-B18D-4DD9-90EE-5ED7BFF7046B}" presName="childText" presStyleLbl="revTx" presStyleIdx="0" presStyleCnt="4">
        <dgm:presLayoutVars>
          <dgm:bulletEnabled val="1"/>
        </dgm:presLayoutVars>
      </dgm:prSet>
      <dgm:spPr/>
    </dgm:pt>
    <dgm:pt modelId="{48D1BD4A-FC17-4502-820D-13589FF81B7E}" type="pres">
      <dgm:prSet presAssocID="{D30739DF-4990-456C-BA34-E25C2A13AE1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78483B-6FDD-4F3C-828C-862383AA1205}" type="pres">
      <dgm:prSet presAssocID="{D30739DF-4990-456C-BA34-E25C2A13AE18}" presName="childText" presStyleLbl="revTx" presStyleIdx="1" presStyleCnt="4">
        <dgm:presLayoutVars>
          <dgm:bulletEnabled val="1"/>
        </dgm:presLayoutVars>
      </dgm:prSet>
      <dgm:spPr/>
    </dgm:pt>
    <dgm:pt modelId="{2C68025A-6950-4E2E-A40B-43E0E02AE7F6}" type="pres">
      <dgm:prSet presAssocID="{BB7D21D7-930E-44A7-B9A4-6D8F5048CA1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969F8B3-7160-4E3C-AD57-ACFE8E38533A}" type="pres">
      <dgm:prSet presAssocID="{BB7D21D7-930E-44A7-B9A4-6D8F5048CA1B}" presName="childText" presStyleLbl="revTx" presStyleIdx="2" presStyleCnt="4">
        <dgm:presLayoutVars>
          <dgm:bulletEnabled val="1"/>
        </dgm:presLayoutVars>
      </dgm:prSet>
      <dgm:spPr/>
    </dgm:pt>
    <dgm:pt modelId="{F0336F83-CD9A-4E51-9E53-D99D799C6111}" type="pres">
      <dgm:prSet presAssocID="{A45E0C82-C626-4CE6-9614-EFCC5AA882D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34E9E7C-2D67-452F-BB7B-7AD88FD5DE23}" type="pres">
      <dgm:prSet presAssocID="{A45E0C82-C626-4CE6-9614-EFCC5AA882D0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4442BD09-AFE9-4313-BC0B-B83206F07F50}" type="presOf" srcId="{D30739DF-4990-456C-BA34-E25C2A13AE18}" destId="{48D1BD4A-FC17-4502-820D-13589FF81B7E}" srcOrd="0" destOrd="0" presId="urn:microsoft.com/office/officeart/2005/8/layout/vList2"/>
    <dgm:cxn modelId="{B2D20C17-3D24-4378-937D-896FC52773CE}" type="presOf" srcId="{3B1A44BB-5E9F-4E89-87B5-D6D17ECFED36}" destId="{0969F8B3-7160-4E3C-AD57-ACFE8E38533A}" srcOrd="0" destOrd="0" presId="urn:microsoft.com/office/officeart/2005/8/layout/vList2"/>
    <dgm:cxn modelId="{61C8AB1E-A841-4C6E-AC8C-3B95AF524CE9}" srcId="{CAAE56A8-CFDB-4D0D-B523-EB0E73C65ABC}" destId="{A45E0C82-C626-4CE6-9614-EFCC5AA882D0}" srcOrd="3" destOrd="0" parTransId="{367486B1-7A53-45D1-8AA8-59ED6363D4B0}" sibTransId="{0490F8EA-BEFF-42C4-B1E2-6B5C7F53A76C}"/>
    <dgm:cxn modelId="{80A62425-E375-4391-87F8-305D7E90ECBE}" type="presOf" srcId="{CAAE56A8-CFDB-4D0D-B523-EB0E73C65ABC}" destId="{A15DCB64-5ECD-4CDE-B57D-CA686140014B}" srcOrd="0" destOrd="0" presId="urn:microsoft.com/office/officeart/2005/8/layout/vList2"/>
    <dgm:cxn modelId="{9A82E130-A2FC-4951-BFB7-9D47E5EF7D64}" srcId="{76D94E2D-B18D-4DD9-90EE-5ED7BFF7046B}" destId="{94CA07B9-EAA5-48BE-BB77-AF0F0C8D54CF}" srcOrd="0" destOrd="0" parTransId="{C0B9F3F1-83C0-40FC-BCEB-B8A799C2CEC3}" sibTransId="{6706064F-408C-4F52-8E43-FEF275541A7A}"/>
    <dgm:cxn modelId="{30B16E69-0E6C-42FB-8DD8-16857746C010}" srcId="{D30739DF-4990-456C-BA34-E25C2A13AE18}" destId="{F001AA35-C215-44E0-9F63-2E9155386A53}" srcOrd="0" destOrd="0" parTransId="{2013EE09-B92F-4583-9904-752A7857157B}" sibTransId="{387F79F1-AC27-43C9-A34B-29DD39CAA9AC}"/>
    <dgm:cxn modelId="{C2548572-A6C1-4DA0-957C-3729059BFFBD}" srcId="{CAAE56A8-CFDB-4D0D-B523-EB0E73C65ABC}" destId="{D30739DF-4990-456C-BA34-E25C2A13AE18}" srcOrd="1" destOrd="0" parTransId="{08834D2F-553A-4450-BAB0-295D81B73FAC}" sibTransId="{81592BA9-D640-4D8A-BAEC-EDCFAFD403D5}"/>
    <dgm:cxn modelId="{E290AA55-E2B5-4D24-8DC3-C0924FB7A450}" srcId="{CAAE56A8-CFDB-4D0D-B523-EB0E73C65ABC}" destId="{76D94E2D-B18D-4DD9-90EE-5ED7BFF7046B}" srcOrd="0" destOrd="0" parTransId="{BFC2D6C6-4135-4DCC-94C9-09983CE74022}" sibTransId="{A09E16B8-5FF9-4EFF-97D8-B8707FAF400D}"/>
    <dgm:cxn modelId="{F08C2880-D1CA-426E-B701-FD4E8AF1B5EA}" srcId="{CAAE56A8-CFDB-4D0D-B523-EB0E73C65ABC}" destId="{BB7D21D7-930E-44A7-B9A4-6D8F5048CA1B}" srcOrd="2" destOrd="0" parTransId="{1599D6C3-A51A-4062-B69F-8F6E47F7F948}" sibTransId="{F9506635-C343-41B8-8B82-E3C267F47DE1}"/>
    <dgm:cxn modelId="{B3EF1987-0795-4A59-B29E-25DC5E1F1FCC}" type="presOf" srcId="{CF8CC179-7F2F-4713-949F-373A1DA25073}" destId="{0969F8B3-7160-4E3C-AD57-ACFE8E38533A}" srcOrd="0" destOrd="1" presId="urn:microsoft.com/office/officeart/2005/8/layout/vList2"/>
    <dgm:cxn modelId="{955A6497-0B27-406C-962E-C04D25D8818C}" srcId="{BB7D21D7-930E-44A7-B9A4-6D8F5048CA1B}" destId="{3B1A44BB-5E9F-4E89-87B5-D6D17ECFED36}" srcOrd="0" destOrd="0" parTransId="{F38073F6-9598-4AF1-B06F-61040F22982B}" sibTransId="{704C21F4-C5AC-423F-94B9-22B5302724EB}"/>
    <dgm:cxn modelId="{EFF6CA9F-9438-4AB6-A326-198003EB566E}" type="presOf" srcId="{BB7D21D7-930E-44A7-B9A4-6D8F5048CA1B}" destId="{2C68025A-6950-4E2E-A40B-43E0E02AE7F6}" srcOrd="0" destOrd="0" presId="urn:microsoft.com/office/officeart/2005/8/layout/vList2"/>
    <dgm:cxn modelId="{DC1D1AA0-2DC6-45E2-B51C-4D3A19BF07CF}" type="presOf" srcId="{94CA07B9-EAA5-48BE-BB77-AF0F0C8D54CF}" destId="{CFC90DA2-BC7A-4857-AA0A-8AC7214128D1}" srcOrd="0" destOrd="0" presId="urn:microsoft.com/office/officeart/2005/8/layout/vList2"/>
    <dgm:cxn modelId="{99FF76A2-5933-476C-A23D-ACA245B53301}" srcId="{BB7D21D7-930E-44A7-B9A4-6D8F5048CA1B}" destId="{CF8CC179-7F2F-4713-949F-373A1DA25073}" srcOrd="1" destOrd="0" parTransId="{C4D6EDB8-0D27-4AD5-8A5E-52EE27F51AD9}" sibTransId="{68E39469-BD09-4521-B387-FB1B722192F0}"/>
    <dgm:cxn modelId="{8585AEAC-CA4C-4817-990A-0CF9E363597E}" type="presOf" srcId="{76D94E2D-B18D-4DD9-90EE-5ED7BFF7046B}" destId="{60F292C3-D9E0-4459-92BF-9E72DEE03812}" srcOrd="0" destOrd="0" presId="urn:microsoft.com/office/officeart/2005/8/layout/vList2"/>
    <dgm:cxn modelId="{6DC543B2-F783-40FF-A35C-08E84CD76E51}" srcId="{A45E0C82-C626-4CE6-9614-EFCC5AA882D0}" destId="{CBD9580B-7941-43F3-8D1A-608B8EBADC4D}" srcOrd="0" destOrd="0" parTransId="{83B71671-6026-441F-8530-3AFFADF744DA}" sibTransId="{BDC63739-EFC1-479F-8614-05E66FF353C6}"/>
    <dgm:cxn modelId="{0F4130D3-6466-4A1D-9E9E-FA672E4826FB}" type="presOf" srcId="{CBD9580B-7941-43F3-8D1A-608B8EBADC4D}" destId="{A34E9E7C-2D67-452F-BB7B-7AD88FD5DE23}" srcOrd="0" destOrd="0" presId="urn:microsoft.com/office/officeart/2005/8/layout/vList2"/>
    <dgm:cxn modelId="{2AA582E4-6BEC-4CD3-91D8-45646E39163A}" type="presOf" srcId="{F001AA35-C215-44E0-9F63-2E9155386A53}" destId="{7D78483B-6FDD-4F3C-828C-862383AA1205}" srcOrd="0" destOrd="0" presId="urn:microsoft.com/office/officeart/2005/8/layout/vList2"/>
    <dgm:cxn modelId="{703C4BF3-6F50-413C-A554-8B30E902F4BF}" srcId="{D30739DF-4990-456C-BA34-E25C2A13AE18}" destId="{B7A2D439-B3FF-4D2E-B758-12EA72FD194B}" srcOrd="1" destOrd="0" parTransId="{EC97880E-4F93-4B7A-B650-1EE3EDB12668}" sibTransId="{0C38686F-F8BE-4A54-ACA4-69B28D389156}"/>
    <dgm:cxn modelId="{CC59D8F9-6DF8-4EB0-8BD1-EC607CD49FDF}" type="presOf" srcId="{A45E0C82-C626-4CE6-9614-EFCC5AA882D0}" destId="{F0336F83-CD9A-4E51-9E53-D99D799C6111}" srcOrd="0" destOrd="0" presId="urn:microsoft.com/office/officeart/2005/8/layout/vList2"/>
    <dgm:cxn modelId="{9B61FAF9-CACE-41D2-9187-76E3E108927B}" type="presOf" srcId="{B7A2D439-B3FF-4D2E-B758-12EA72FD194B}" destId="{7D78483B-6FDD-4F3C-828C-862383AA1205}" srcOrd="0" destOrd="1" presId="urn:microsoft.com/office/officeart/2005/8/layout/vList2"/>
    <dgm:cxn modelId="{1365FB3F-7B9D-4F31-819E-8CF5A6EAECA3}" type="presParOf" srcId="{A15DCB64-5ECD-4CDE-B57D-CA686140014B}" destId="{60F292C3-D9E0-4459-92BF-9E72DEE03812}" srcOrd="0" destOrd="0" presId="urn:microsoft.com/office/officeart/2005/8/layout/vList2"/>
    <dgm:cxn modelId="{394C9A93-DBC1-45E3-BBA8-3AD006DD4ECB}" type="presParOf" srcId="{A15DCB64-5ECD-4CDE-B57D-CA686140014B}" destId="{CFC90DA2-BC7A-4857-AA0A-8AC7214128D1}" srcOrd="1" destOrd="0" presId="urn:microsoft.com/office/officeart/2005/8/layout/vList2"/>
    <dgm:cxn modelId="{B0063EF9-544B-45CA-B8C5-EBADF16B7392}" type="presParOf" srcId="{A15DCB64-5ECD-4CDE-B57D-CA686140014B}" destId="{48D1BD4A-FC17-4502-820D-13589FF81B7E}" srcOrd="2" destOrd="0" presId="urn:microsoft.com/office/officeart/2005/8/layout/vList2"/>
    <dgm:cxn modelId="{D5D7B78F-51BD-401F-B3B0-7C7D66EB2B5D}" type="presParOf" srcId="{A15DCB64-5ECD-4CDE-B57D-CA686140014B}" destId="{7D78483B-6FDD-4F3C-828C-862383AA1205}" srcOrd="3" destOrd="0" presId="urn:microsoft.com/office/officeart/2005/8/layout/vList2"/>
    <dgm:cxn modelId="{18AFFF41-3D0B-4BE5-8CBA-AD312C993650}" type="presParOf" srcId="{A15DCB64-5ECD-4CDE-B57D-CA686140014B}" destId="{2C68025A-6950-4E2E-A40B-43E0E02AE7F6}" srcOrd="4" destOrd="0" presId="urn:microsoft.com/office/officeart/2005/8/layout/vList2"/>
    <dgm:cxn modelId="{A52A6756-78C2-451A-BCFC-24A266EED566}" type="presParOf" srcId="{A15DCB64-5ECD-4CDE-B57D-CA686140014B}" destId="{0969F8B3-7160-4E3C-AD57-ACFE8E38533A}" srcOrd="5" destOrd="0" presId="urn:microsoft.com/office/officeart/2005/8/layout/vList2"/>
    <dgm:cxn modelId="{BDDFA65B-EBF9-4CA1-8669-BF72760B9100}" type="presParOf" srcId="{A15DCB64-5ECD-4CDE-B57D-CA686140014B}" destId="{F0336F83-CD9A-4E51-9E53-D99D799C6111}" srcOrd="6" destOrd="0" presId="urn:microsoft.com/office/officeart/2005/8/layout/vList2"/>
    <dgm:cxn modelId="{FC6AE269-3757-4523-8E56-65FD2F69357B}" type="presParOf" srcId="{A15DCB64-5ECD-4CDE-B57D-CA686140014B}" destId="{A34E9E7C-2D67-452F-BB7B-7AD88FD5DE2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C6400-DA69-4EB5-BD67-4F4C0B05B5F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B5FF7F2-3F3A-466A-BA0C-7448AB9F070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Exposure</a:t>
          </a:r>
        </a:p>
      </dgm:t>
    </dgm:pt>
    <dgm:pt modelId="{F266D45E-3B23-474B-898A-1B36460CEC67}" type="parTrans" cxnId="{DA156023-AC2F-499D-B7BE-78EF73CF057D}">
      <dgm:prSet/>
      <dgm:spPr/>
      <dgm:t>
        <a:bodyPr/>
        <a:lstStyle/>
        <a:p>
          <a:endParaRPr lang="en-US"/>
        </a:p>
      </dgm:t>
    </dgm:pt>
    <dgm:pt modelId="{937B4F9E-F399-4C8D-B6F0-65D6AFE97A1C}" type="sibTrans" cxnId="{DA156023-AC2F-499D-B7BE-78EF73CF057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870B49-A73B-41CC-8FDB-A8D845F8D0A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Social skills training (e.g., modelling, corrective feedback, positive reinforcement) </a:t>
          </a:r>
        </a:p>
      </dgm:t>
    </dgm:pt>
    <dgm:pt modelId="{FFEBCC86-8A91-4499-A619-DFD81EFE2839}" type="parTrans" cxnId="{08FE5711-E37A-4116-B10A-152BE9BCB162}">
      <dgm:prSet/>
      <dgm:spPr/>
      <dgm:t>
        <a:bodyPr/>
        <a:lstStyle/>
        <a:p>
          <a:endParaRPr lang="en-US"/>
        </a:p>
      </dgm:t>
    </dgm:pt>
    <dgm:pt modelId="{B1F4F27C-C37A-4CD1-B09B-0B40D3BE171C}" type="sibTrans" cxnId="{08FE5711-E37A-4116-B10A-152BE9BCB16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257052A-DADE-4CBE-AA57-B9CB62087C2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Cognitive restructuring </a:t>
          </a:r>
        </a:p>
      </dgm:t>
    </dgm:pt>
    <dgm:pt modelId="{8B2DF0CE-3FFA-4D42-82ED-2D95B4EEB897}" type="parTrans" cxnId="{CC0D721D-52B7-4248-AA58-7D6135FDFEDA}">
      <dgm:prSet/>
      <dgm:spPr/>
      <dgm:t>
        <a:bodyPr/>
        <a:lstStyle/>
        <a:p>
          <a:endParaRPr lang="en-US"/>
        </a:p>
      </dgm:t>
    </dgm:pt>
    <dgm:pt modelId="{3D086282-C36A-4224-860C-BB7426BAA320}" type="sibTrans" cxnId="{CC0D721D-52B7-4248-AA58-7D6135FDFEDA}">
      <dgm:prSet/>
      <dgm:spPr/>
      <dgm:t>
        <a:bodyPr/>
        <a:lstStyle/>
        <a:p>
          <a:endParaRPr lang="en-US"/>
        </a:p>
      </dgm:t>
    </dgm:pt>
    <dgm:pt modelId="{3240D7CB-5923-4B94-AC1E-FB3559D6BD37}" type="pres">
      <dgm:prSet presAssocID="{FB2C6400-DA69-4EB5-BD67-4F4C0B05B5FF}" presName="root" presStyleCnt="0">
        <dgm:presLayoutVars>
          <dgm:dir/>
          <dgm:resizeHandles val="exact"/>
        </dgm:presLayoutVars>
      </dgm:prSet>
      <dgm:spPr/>
    </dgm:pt>
    <dgm:pt modelId="{1853A5F2-3931-42BB-BEDE-7B69B1DCD690}" type="pres">
      <dgm:prSet presAssocID="{DB5FF7F2-3F3A-466A-BA0C-7448AB9F070F}" presName="compNode" presStyleCnt="0"/>
      <dgm:spPr/>
    </dgm:pt>
    <dgm:pt modelId="{6588242C-0C00-4C03-8751-9CF6AEDCF4F6}" type="pres">
      <dgm:prSet presAssocID="{DB5FF7F2-3F3A-466A-BA0C-7448AB9F070F}" presName="iconBgRect" presStyleLbl="bgShp" presStyleIdx="0" presStyleCnt="3"/>
      <dgm:spPr/>
    </dgm:pt>
    <dgm:pt modelId="{633CA352-DDAE-46EB-8BF3-9DDCD7C41969}" type="pres">
      <dgm:prSet presAssocID="{DB5FF7F2-3F3A-466A-BA0C-7448AB9F07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4A712D65-0E38-47FB-8FAE-E5762EB908FA}" type="pres">
      <dgm:prSet presAssocID="{DB5FF7F2-3F3A-466A-BA0C-7448AB9F070F}" presName="spaceRect" presStyleCnt="0"/>
      <dgm:spPr/>
    </dgm:pt>
    <dgm:pt modelId="{FA43F209-103B-47CD-AB18-11E2CCFE4FB0}" type="pres">
      <dgm:prSet presAssocID="{DB5FF7F2-3F3A-466A-BA0C-7448AB9F070F}" presName="textRect" presStyleLbl="revTx" presStyleIdx="0" presStyleCnt="3">
        <dgm:presLayoutVars>
          <dgm:chMax val="1"/>
          <dgm:chPref val="1"/>
        </dgm:presLayoutVars>
      </dgm:prSet>
      <dgm:spPr/>
    </dgm:pt>
    <dgm:pt modelId="{E7DE8DA8-D144-40B1-B189-5F65F7C43503}" type="pres">
      <dgm:prSet presAssocID="{937B4F9E-F399-4C8D-B6F0-65D6AFE97A1C}" presName="sibTrans" presStyleCnt="0"/>
      <dgm:spPr/>
    </dgm:pt>
    <dgm:pt modelId="{E27A6BDB-28C5-4C17-9DA5-F105BDCD4D9E}" type="pres">
      <dgm:prSet presAssocID="{A7870B49-A73B-41CC-8FDB-A8D845F8D0A4}" presName="compNode" presStyleCnt="0"/>
      <dgm:spPr/>
    </dgm:pt>
    <dgm:pt modelId="{B6AE8828-2781-4791-B87C-227F3AFFA48F}" type="pres">
      <dgm:prSet presAssocID="{A7870B49-A73B-41CC-8FDB-A8D845F8D0A4}" presName="iconBgRect" presStyleLbl="bgShp" presStyleIdx="1" presStyleCnt="3"/>
      <dgm:spPr/>
    </dgm:pt>
    <dgm:pt modelId="{91D19C4D-6B12-413B-BA6E-C98D5F4BC2BE}" type="pres">
      <dgm:prSet presAssocID="{A7870B49-A73B-41CC-8FDB-A8D845F8D0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040DB77-985D-4887-B214-2455C2D4D24B}" type="pres">
      <dgm:prSet presAssocID="{A7870B49-A73B-41CC-8FDB-A8D845F8D0A4}" presName="spaceRect" presStyleCnt="0"/>
      <dgm:spPr/>
    </dgm:pt>
    <dgm:pt modelId="{225A63AC-E106-43B4-A86A-4CA015C5E46D}" type="pres">
      <dgm:prSet presAssocID="{A7870B49-A73B-41CC-8FDB-A8D845F8D0A4}" presName="textRect" presStyleLbl="revTx" presStyleIdx="1" presStyleCnt="3">
        <dgm:presLayoutVars>
          <dgm:chMax val="1"/>
          <dgm:chPref val="1"/>
        </dgm:presLayoutVars>
      </dgm:prSet>
      <dgm:spPr/>
    </dgm:pt>
    <dgm:pt modelId="{2DEA86FE-3DBD-42CD-A52E-B5AB1D1BE289}" type="pres">
      <dgm:prSet presAssocID="{B1F4F27C-C37A-4CD1-B09B-0B40D3BE171C}" presName="sibTrans" presStyleCnt="0"/>
      <dgm:spPr/>
    </dgm:pt>
    <dgm:pt modelId="{16E1F0AE-4F3E-42DF-B068-96B6377AE9B7}" type="pres">
      <dgm:prSet presAssocID="{1257052A-DADE-4CBE-AA57-B9CB62087C25}" presName="compNode" presStyleCnt="0"/>
      <dgm:spPr/>
    </dgm:pt>
    <dgm:pt modelId="{B4EE1E86-EFA8-4EE2-90A2-BCB34395A51B}" type="pres">
      <dgm:prSet presAssocID="{1257052A-DADE-4CBE-AA57-B9CB62087C25}" presName="iconBgRect" presStyleLbl="bgShp" presStyleIdx="2" presStyleCnt="3"/>
      <dgm:spPr/>
    </dgm:pt>
    <dgm:pt modelId="{25B87C09-E309-431D-A3D5-3AE9109DE6E7}" type="pres">
      <dgm:prSet presAssocID="{1257052A-DADE-4CBE-AA57-B9CB62087C2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5947636C-09D0-492D-BA80-FA43FA8A9A40}" type="pres">
      <dgm:prSet presAssocID="{1257052A-DADE-4CBE-AA57-B9CB62087C25}" presName="spaceRect" presStyleCnt="0"/>
      <dgm:spPr/>
    </dgm:pt>
    <dgm:pt modelId="{BE8BEEC4-8709-478B-92DB-3806B4EA84D2}" type="pres">
      <dgm:prSet presAssocID="{1257052A-DADE-4CBE-AA57-B9CB62087C2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500ED10-C88B-425D-8CEE-2A62E510DC60}" type="presOf" srcId="{DB5FF7F2-3F3A-466A-BA0C-7448AB9F070F}" destId="{FA43F209-103B-47CD-AB18-11E2CCFE4FB0}" srcOrd="0" destOrd="0" presId="urn:microsoft.com/office/officeart/2018/5/layout/IconCircleLabelList"/>
    <dgm:cxn modelId="{08FE5711-E37A-4116-B10A-152BE9BCB162}" srcId="{FB2C6400-DA69-4EB5-BD67-4F4C0B05B5FF}" destId="{A7870B49-A73B-41CC-8FDB-A8D845F8D0A4}" srcOrd="1" destOrd="0" parTransId="{FFEBCC86-8A91-4499-A619-DFD81EFE2839}" sibTransId="{B1F4F27C-C37A-4CD1-B09B-0B40D3BE171C}"/>
    <dgm:cxn modelId="{CC0D721D-52B7-4248-AA58-7D6135FDFEDA}" srcId="{FB2C6400-DA69-4EB5-BD67-4F4C0B05B5FF}" destId="{1257052A-DADE-4CBE-AA57-B9CB62087C25}" srcOrd="2" destOrd="0" parTransId="{8B2DF0CE-3FFA-4D42-82ED-2D95B4EEB897}" sibTransId="{3D086282-C36A-4224-860C-BB7426BAA320}"/>
    <dgm:cxn modelId="{DA156023-AC2F-499D-B7BE-78EF73CF057D}" srcId="{FB2C6400-DA69-4EB5-BD67-4F4C0B05B5FF}" destId="{DB5FF7F2-3F3A-466A-BA0C-7448AB9F070F}" srcOrd="0" destOrd="0" parTransId="{F266D45E-3B23-474B-898A-1B36460CEC67}" sibTransId="{937B4F9E-F399-4C8D-B6F0-65D6AFE97A1C}"/>
    <dgm:cxn modelId="{1C669075-FEFD-47FD-B427-985A778AF679}" type="presOf" srcId="{1257052A-DADE-4CBE-AA57-B9CB62087C25}" destId="{BE8BEEC4-8709-478B-92DB-3806B4EA84D2}" srcOrd="0" destOrd="0" presId="urn:microsoft.com/office/officeart/2018/5/layout/IconCircleLabelList"/>
    <dgm:cxn modelId="{A9717B57-8FBA-4238-A261-45ECE31024F2}" type="presOf" srcId="{FB2C6400-DA69-4EB5-BD67-4F4C0B05B5FF}" destId="{3240D7CB-5923-4B94-AC1E-FB3559D6BD37}" srcOrd="0" destOrd="0" presId="urn:microsoft.com/office/officeart/2018/5/layout/IconCircleLabelList"/>
    <dgm:cxn modelId="{5DE5109D-2761-4A9F-84EB-00E96508010A}" type="presOf" srcId="{A7870B49-A73B-41CC-8FDB-A8D845F8D0A4}" destId="{225A63AC-E106-43B4-A86A-4CA015C5E46D}" srcOrd="0" destOrd="0" presId="urn:microsoft.com/office/officeart/2018/5/layout/IconCircleLabelList"/>
    <dgm:cxn modelId="{89D89C5E-A387-48E5-A99D-9EBA38B09AFB}" type="presParOf" srcId="{3240D7CB-5923-4B94-AC1E-FB3559D6BD37}" destId="{1853A5F2-3931-42BB-BEDE-7B69B1DCD690}" srcOrd="0" destOrd="0" presId="urn:microsoft.com/office/officeart/2018/5/layout/IconCircleLabelList"/>
    <dgm:cxn modelId="{751ABDA3-CE6A-4FA2-88FA-AD4375A0AF01}" type="presParOf" srcId="{1853A5F2-3931-42BB-BEDE-7B69B1DCD690}" destId="{6588242C-0C00-4C03-8751-9CF6AEDCF4F6}" srcOrd="0" destOrd="0" presId="urn:microsoft.com/office/officeart/2018/5/layout/IconCircleLabelList"/>
    <dgm:cxn modelId="{A7554D4E-DCFB-4E56-A7B8-3EF6423C642E}" type="presParOf" srcId="{1853A5F2-3931-42BB-BEDE-7B69B1DCD690}" destId="{633CA352-DDAE-46EB-8BF3-9DDCD7C41969}" srcOrd="1" destOrd="0" presId="urn:microsoft.com/office/officeart/2018/5/layout/IconCircleLabelList"/>
    <dgm:cxn modelId="{73656DE3-742C-44CE-954B-88D6F6170036}" type="presParOf" srcId="{1853A5F2-3931-42BB-BEDE-7B69B1DCD690}" destId="{4A712D65-0E38-47FB-8FAE-E5762EB908FA}" srcOrd="2" destOrd="0" presId="urn:microsoft.com/office/officeart/2018/5/layout/IconCircleLabelList"/>
    <dgm:cxn modelId="{94E7C88C-9BA4-428B-9EB9-CE2FEFEB0A37}" type="presParOf" srcId="{1853A5F2-3931-42BB-BEDE-7B69B1DCD690}" destId="{FA43F209-103B-47CD-AB18-11E2CCFE4FB0}" srcOrd="3" destOrd="0" presId="urn:microsoft.com/office/officeart/2018/5/layout/IconCircleLabelList"/>
    <dgm:cxn modelId="{F3501ECD-30B5-40C0-B60B-D4329D3DF696}" type="presParOf" srcId="{3240D7CB-5923-4B94-AC1E-FB3559D6BD37}" destId="{E7DE8DA8-D144-40B1-B189-5F65F7C43503}" srcOrd="1" destOrd="0" presId="urn:microsoft.com/office/officeart/2018/5/layout/IconCircleLabelList"/>
    <dgm:cxn modelId="{3909523C-2695-4BB8-84BA-BB48308CF716}" type="presParOf" srcId="{3240D7CB-5923-4B94-AC1E-FB3559D6BD37}" destId="{E27A6BDB-28C5-4C17-9DA5-F105BDCD4D9E}" srcOrd="2" destOrd="0" presId="urn:microsoft.com/office/officeart/2018/5/layout/IconCircleLabelList"/>
    <dgm:cxn modelId="{AE9260FD-BC39-4733-89A9-C3A3F2171856}" type="presParOf" srcId="{E27A6BDB-28C5-4C17-9DA5-F105BDCD4D9E}" destId="{B6AE8828-2781-4791-B87C-227F3AFFA48F}" srcOrd="0" destOrd="0" presId="urn:microsoft.com/office/officeart/2018/5/layout/IconCircleLabelList"/>
    <dgm:cxn modelId="{8A9AFE2B-B39F-46AA-84C3-C5AEAAA2E1D7}" type="presParOf" srcId="{E27A6BDB-28C5-4C17-9DA5-F105BDCD4D9E}" destId="{91D19C4D-6B12-413B-BA6E-C98D5F4BC2BE}" srcOrd="1" destOrd="0" presId="urn:microsoft.com/office/officeart/2018/5/layout/IconCircleLabelList"/>
    <dgm:cxn modelId="{362F529C-002A-40E1-A24C-AE0521A0AACE}" type="presParOf" srcId="{E27A6BDB-28C5-4C17-9DA5-F105BDCD4D9E}" destId="{3040DB77-985D-4887-B214-2455C2D4D24B}" srcOrd="2" destOrd="0" presId="urn:microsoft.com/office/officeart/2018/5/layout/IconCircleLabelList"/>
    <dgm:cxn modelId="{5D6CDD1E-9389-4C74-B3B1-5584CC8D3633}" type="presParOf" srcId="{E27A6BDB-28C5-4C17-9DA5-F105BDCD4D9E}" destId="{225A63AC-E106-43B4-A86A-4CA015C5E46D}" srcOrd="3" destOrd="0" presId="urn:microsoft.com/office/officeart/2018/5/layout/IconCircleLabelList"/>
    <dgm:cxn modelId="{C3FBEE0E-3AE2-4BC6-984A-6077C0D313DC}" type="presParOf" srcId="{3240D7CB-5923-4B94-AC1E-FB3559D6BD37}" destId="{2DEA86FE-3DBD-42CD-A52E-B5AB1D1BE289}" srcOrd="3" destOrd="0" presId="urn:microsoft.com/office/officeart/2018/5/layout/IconCircleLabelList"/>
    <dgm:cxn modelId="{2AC5D67B-7392-437A-9300-4F469045C281}" type="presParOf" srcId="{3240D7CB-5923-4B94-AC1E-FB3559D6BD37}" destId="{16E1F0AE-4F3E-42DF-B068-96B6377AE9B7}" srcOrd="4" destOrd="0" presId="urn:microsoft.com/office/officeart/2018/5/layout/IconCircleLabelList"/>
    <dgm:cxn modelId="{A6862192-4C97-4D72-ACC7-CC802E9E1372}" type="presParOf" srcId="{16E1F0AE-4F3E-42DF-B068-96B6377AE9B7}" destId="{B4EE1E86-EFA8-4EE2-90A2-BCB34395A51B}" srcOrd="0" destOrd="0" presId="urn:microsoft.com/office/officeart/2018/5/layout/IconCircleLabelList"/>
    <dgm:cxn modelId="{AD353A59-C0EE-48A9-83E8-45C32E80BB5C}" type="presParOf" srcId="{16E1F0AE-4F3E-42DF-B068-96B6377AE9B7}" destId="{25B87C09-E309-431D-A3D5-3AE9109DE6E7}" srcOrd="1" destOrd="0" presId="urn:microsoft.com/office/officeart/2018/5/layout/IconCircleLabelList"/>
    <dgm:cxn modelId="{682C7E38-BC9D-4C8F-BCAD-FDC9E4BEE8CB}" type="presParOf" srcId="{16E1F0AE-4F3E-42DF-B068-96B6377AE9B7}" destId="{5947636C-09D0-492D-BA80-FA43FA8A9A40}" srcOrd="2" destOrd="0" presId="urn:microsoft.com/office/officeart/2018/5/layout/IconCircleLabelList"/>
    <dgm:cxn modelId="{8206AC82-6006-46E4-9ADC-FBF3BAB60F13}" type="presParOf" srcId="{16E1F0AE-4F3E-42DF-B068-96B6377AE9B7}" destId="{BE8BEEC4-8709-478B-92DB-3806B4EA84D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6E8F1D-28C8-45D5-9207-2D1CDB5247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B5440CE-7397-4D0F-805D-B39A8A33F3F0}">
      <dgm:prSet/>
      <dgm:spPr/>
      <dgm:t>
        <a:bodyPr/>
        <a:lstStyle/>
        <a:p>
          <a:r>
            <a:rPr lang="en-US"/>
            <a:t>CBT – most effective with almost 80% of patients in complete remission</a:t>
          </a:r>
        </a:p>
      </dgm:t>
    </dgm:pt>
    <dgm:pt modelId="{5AA54656-3FA0-4081-9202-7CF57A4AB7C7}" type="parTrans" cxnId="{135DBBF0-D856-4D38-B712-27CAB7D3BA8C}">
      <dgm:prSet/>
      <dgm:spPr/>
      <dgm:t>
        <a:bodyPr/>
        <a:lstStyle/>
        <a:p>
          <a:endParaRPr lang="en-US"/>
        </a:p>
      </dgm:t>
    </dgm:pt>
    <dgm:pt modelId="{45630BE4-CA3C-4ADE-A731-8F77916B1A1E}" type="sibTrans" cxnId="{135DBBF0-D856-4D38-B712-27CAB7D3BA8C}">
      <dgm:prSet/>
      <dgm:spPr/>
      <dgm:t>
        <a:bodyPr/>
        <a:lstStyle/>
        <a:p>
          <a:endParaRPr lang="en-US"/>
        </a:p>
      </dgm:t>
    </dgm:pt>
    <dgm:pt modelId="{1E821FD2-FD61-4457-A2E3-1BFB0178883D}">
      <dgm:prSet/>
      <dgm:spPr/>
      <dgm:t>
        <a:bodyPr/>
        <a:lstStyle/>
        <a:p>
          <a:r>
            <a:rPr lang="en-US"/>
            <a:t>Psychoeducation</a:t>
          </a:r>
        </a:p>
      </dgm:t>
    </dgm:pt>
    <dgm:pt modelId="{4A346A16-700B-4894-B9E6-85B85A7A96F4}" type="parTrans" cxnId="{7B05BA39-AE2B-4857-A4A4-8798581181A6}">
      <dgm:prSet/>
      <dgm:spPr/>
      <dgm:t>
        <a:bodyPr/>
        <a:lstStyle/>
        <a:p>
          <a:endParaRPr lang="en-US"/>
        </a:p>
      </dgm:t>
    </dgm:pt>
    <dgm:pt modelId="{70618286-4B21-4B6E-B35C-FB1DF0663BF8}" type="sibTrans" cxnId="{7B05BA39-AE2B-4857-A4A4-8798581181A6}">
      <dgm:prSet/>
      <dgm:spPr/>
      <dgm:t>
        <a:bodyPr/>
        <a:lstStyle/>
        <a:p>
          <a:endParaRPr lang="en-US"/>
        </a:p>
      </dgm:t>
    </dgm:pt>
    <dgm:pt modelId="{4D7B9545-44A4-4145-83DF-9E6C8F095BF3}">
      <dgm:prSet/>
      <dgm:spPr/>
      <dgm:t>
        <a:bodyPr/>
        <a:lstStyle/>
        <a:p>
          <a:r>
            <a:rPr lang="en-US"/>
            <a:t>Self-monitoring </a:t>
          </a:r>
        </a:p>
      </dgm:t>
    </dgm:pt>
    <dgm:pt modelId="{34F0A6B0-9E5D-4DD6-97F5-11A93FAA9ABE}" type="parTrans" cxnId="{1C202912-D587-4677-B309-18DF1477FFB5}">
      <dgm:prSet/>
      <dgm:spPr/>
      <dgm:t>
        <a:bodyPr/>
        <a:lstStyle/>
        <a:p>
          <a:endParaRPr lang="en-US"/>
        </a:p>
      </dgm:t>
    </dgm:pt>
    <dgm:pt modelId="{09F760EE-F954-462E-9CCC-FDEB3737E103}" type="sibTrans" cxnId="{1C202912-D587-4677-B309-18DF1477FFB5}">
      <dgm:prSet/>
      <dgm:spPr/>
      <dgm:t>
        <a:bodyPr/>
        <a:lstStyle/>
        <a:p>
          <a:endParaRPr lang="en-US"/>
        </a:p>
      </dgm:t>
    </dgm:pt>
    <dgm:pt modelId="{5A601FBE-DA1B-464D-B92A-CC8BC96C6107}">
      <dgm:prSet/>
      <dgm:spPr/>
      <dgm:t>
        <a:bodyPr/>
        <a:lstStyle/>
        <a:p>
          <a:r>
            <a:rPr lang="en-US"/>
            <a:t>Relaxation training </a:t>
          </a:r>
        </a:p>
      </dgm:t>
    </dgm:pt>
    <dgm:pt modelId="{31FEF923-25BE-47CC-93AB-DA8DB7FEE6BA}" type="parTrans" cxnId="{00FE25A4-87B8-4F82-B9C2-4645DBF80840}">
      <dgm:prSet/>
      <dgm:spPr/>
      <dgm:t>
        <a:bodyPr/>
        <a:lstStyle/>
        <a:p>
          <a:endParaRPr lang="en-US"/>
        </a:p>
      </dgm:t>
    </dgm:pt>
    <dgm:pt modelId="{5734585B-D49C-400D-A7E5-64475ABFA363}" type="sibTrans" cxnId="{00FE25A4-87B8-4F82-B9C2-4645DBF80840}">
      <dgm:prSet/>
      <dgm:spPr/>
      <dgm:t>
        <a:bodyPr/>
        <a:lstStyle/>
        <a:p>
          <a:endParaRPr lang="en-US"/>
        </a:p>
      </dgm:t>
    </dgm:pt>
    <dgm:pt modelId="{33157A65-C4A0-4757-8C40-D49130E6B122}">
      <dgm:prSet/>
      <dgm:spPr/>
      <dgm:t>
        <a:bodyPr/>
        <a:lstStyle/>
        <a:p>
          <a:r>
            <a:rPr lang="en-US"/>
            <a:t>Progressive muscle relaxation (PMR) </a:t>
          </a:r>
        </a:p>
      </dgm:t>
    </dgm:pt>
    <dgm:pt modelId="{66EE06FF-429E-49E1-B75B-B68DFA1A95C9}" type="parTrans" cxnId="{1138A616-97D5-4C76-9394-F22B3D4CF4D3}">
      <dgm:prSet/>
      <dgm:spPr/>
      <dgm:t>
        <a:bodyPr/>
        <a:lstStyle/>
        <a:p>
          <a:endParaRPr lang="en-US"/>
        </a:p>
      </dgm:t>
    </dgm:pt>
    <dgm:pt modelId="{02195899-FF3D-4BA1-962C-2F297957E646}" type="sibTrans" cxnId="{1138A616-97D5-4C76-9394-F22B3D4CF4D3}">
      <dgm:prSet/>
      <dgm:spPr/>
      <dgm:t>
        <a:bodyPr/>
        <a:lstStyle/>
        <a:p>
          <a:endParaRPr lang="en-US"/>
        </a:p>
      </dgm:t>
    </dgm:pt>
    <dgm:pt modelId="{B40E53C2-2331-46BD-89DB-C53785DC9BD1}">
      <dgm:prSet/>
      <dgm:spPr/>
      <dgm:t>
        <a:bodyPr/>
        <a:lstStyle/>
        <a:p>
          <a:r>
            <a:rPr lang="en-US"/>
            <a:t>Cognitive restructuring – practicing how to recognize cognitive errors; part of CBT</a:t>
          </a:r>
        </a:p>
      </dgm:t>
    </dgm:pt>
    <dgm:pt modelId="{EA054A55-80BD-4B7B-BD2B-3689EE9BA494}" type="parTrans" cxnId="{BDA6C99D-9C56-43A4-B7F8-930CCB342E02}">
      <dgm:prSet/>
      <dgm:spPr/>
      <dgm:t>
        <a:bodyPr/>
        <a:lstStyle/>
        <a:p>
          <a:endParaRPr lang="en-US"/>
        </a:p>
      </dgm:t>
    </dgm:pt>
    <dgm:pt modelId="{BF97722D-56C2-4C88-B9C3-5831CC191A1C}" type="sibTrans" cxnId="{BDA6C99D-9C56-43A4-B7F8-930CCB342E02}">
      <dgm:prSet/>
      <dgm:spPr/>
      <dgm:t>
        <a:bodyPr/>
        <a:lstStyle/>
        <a:p>
          <a:endParaRPr lang="en-US"/>
        </a:p>
      </dgm:t>
    </dgm:pt>
    <dgm:pt modelId="{539C7B0C-E51A-40DD-B143-547B7126D5BE}">
      <dgm:prSet/>
      <dgm:spPr/>
      <dgm:t>
        <a:bodyPr/>
        <a:lstStyle/>
        <a:p>
          <a:r>
            <a:rPr lang="en-US"/>
            <a:t>Exposure – includes interoceptive exposure where an individual induces panic specific symptoms</a:t>
          </a:r>
        </a:p>
      </dgm:t>
    </dgm:pt>
    <dgm:pt modelId="{4C91EE95-45BD-4CB5-8216-B10BE2028DFB}" type="parTrans" cxnId="{3D6B8CAA-051A-4F7B-A76A-8B90D3992B61}">
      <dgm:prSet/>
      <dgm:spPr/>
      <dgm:t>
        <a:bodyPr/>
        <a:lstStyle/>
        <a:p>
          <a:endParaRPr lang="en-US"/>
        </a:p>
      </dgm:t>
    </dgm:pt>
    <dgm:pt modelId="{796F9381-D667-45D0-B358-0C4FD8F03F19}" type="sibTrans" cxnId="{3D6B8CAA-051A-4F7B-A76A-8B90D3992B61}">
      <dgm:prSet/>
      <dgm:spPr/>
      <dgm:t>
        <a:bodyPr/>
        <a:lstStyle/>
        <a:p>
          <a:endParaRPr lang="en-US"/>
        </a:p>
      </dgm:t>
    </dgm:pt>
    <dgm:pt modelId="{E4BCBA3C-C2C9-4F23-9826-7BCB64D885A7}">
      <dgm:prSet/>
      <dgm:spPr/>
      <dgm:t>
        <a:bodyPr/>
        <a:lstStyle/>
        <a:p>
          <a:r>
            <a:rPr lang="en-US"/>
            <a:t>Pharmacological interventions – medicine actually limits the effectiveness of CBT</a:t>
          </a:r>
        </a:p>
      </dgm:t>
    </dgm:pt>
    <dgm:pt modelId="{6FE19595-8359-4641-92EE-FE734A1671D5}" type="parTrans" cxnId="{658E1881-0B5E-484E-8145-8FDFFEA5D6D0}">
      <dgm:prSet/>
      <dgm:spPr/>
      <dgm:t>
        <a:bodyPr/>
        <a:lstStyle/>
        <a:p>
          <a:endParaRPr lang="en-US"/>
        </a:p>
      </dgm:t>
    </dgm:pt>
    <dgm:pt modelId="{EB325F0D-8B68-412E-87F7-98EF1B8758BE}" type="sibTrans" cxnId="{658E1881-0B5E-484E-8145-8FDFFEA5D6D0}">
      <dgm:prSet/>
      <dgm:spPr/>
      <dgm:t>
        <a:bodyPr/>
        <a:lstStyle/>
        <a:p>
          <a:endParaRPr lang="en-US"/>
        </a:p>
      </dgm:t>
    </dgm:pt>
    <dgm:pt modelId="{E6D3E25D-5B39-402D-BAA4-92F1E658EDEF}" type="pres">
      <dgm:prSet presAssocID="{836E8F1D-28C8-45D5-9207-2D1CDB5247DF}" presName="root" presStyleCnt="0">
        <dgm:presLayoutVars>
          <dgm:dir/>
          <dgm:resizeHandles val="exact"/>
        </dgm:presLayoutVars>
      </dgm:prSet>
      <dgm:spPr/>
    </dgm:pt>
    <dgm:pt modelId="{667CE593-B65D-429C-A6B4-978AA300EDC9}" type="pres">
      <dgm:prSet presAssocID="{FB5440CE-7397-4D0F-805D-B39A8A33F3F0}" presName="compNode" presStyleCnt="0"/>
      <dgm:spPr/>
    </dgm:pt>
    <dgm:pt modelId="{09D63F70-F9AD-4CDC-908B-581186BCFEC9}" type="pres">
      <dgm:prSet presAssocID="{FB5440CE-7397-4D0F-805D-B39A8A33F3F0}" presName="bgRect" presStyleLbl="bgShp" presStyleIdx="0" presStyleCnt="8"/>
      <dgm:spPr/>
    </dgm:pt>
    <dgm:pt modelId="{81516ED5-8496-459C-9A92-0DF621556694}" type="pres">
      <dgm:prSet presAssocID="{FB5440CE-7397-4D0F-805D-B39A8A33F3F0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763DB8E7-FE3C-40C3-8622-A098CFC7B896}" type="pres">
      <dgm:prSet presAssocID="{FB5440CE-7397-4D0F-805D-B39A8A33F3F0}" presName="spaceRect" presStyleCnt="0"/>
      <dgm:spPr/>
    </dgm:pt>
    <dgm:pt modelId="{07010BFB-9654-4361-A9D0-4763B7D55F89}" type="pres">
      <dgm:prSet presAssocID="{FB5440CE-7397-4D0F-805D-B39A8A33F3F0}" presName="parTx" presStyleLbl="revTx" presStyleIdx="0" presStyleCnt="8">
        <dgm:presLayoutVars>
          <dgm:chMax val="0"/>
          <dgm:chPref val="0"/>
        </dgm:presLayoutVars>
      </dgm:prSet>
      <dgm:spPr/>
    </dgm:pt>
    <dgm:pt modelId="{89DCE55D-E218-4B16-AC37-8EAE3F8CDEB3}" type="pres">
      <dgm:prSet presAssocID="{45630BE4-CA3C-4ADE-A731-8F77916B1A1E}" presName="sibTrans" presStyleCnt="0"/>
      <dgm:spPr/>
    </dgm:pt>
    <dgm:pt modelId="{609499F2-084D-47F7-A208-CA7E7CE3D21B}" type="pres">
      <dgm:prSet presAssocID="{1E821FD2-FD61-4457-A2E3-1BFB0178883D}" presName="compNode" presStyleCnt="0"/>
      <dgm:spPr/>
    </dgm:pt>
    <dgm:pt modelId="{C1511A3E-F009-4F1E-9AF6-3A34F7FFA75A}" type="pres">
      <dgm:prSet presAssocID="{1E821FD2-FD61-4457-A2E3-1BFB0178883D}" presName="bgRect" presStyleLbl="bgShp" presStyleIdx="1" presStyleCnt="8"/>
      <dgm:spPr/>
    </dgm:pt>
    <dgm:pt modelId="{BCE858DD-A5CA-4690-9A1A-09910CAC389F}" type="pres">
      <dgm:prSet presAssocID="{1E821FD2-FD61-4457-A2E3-1BFB0178883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FA3F61BF-402C-4213-8561-B657520BC058}" type="pres">
      <dgm:prSet presAssocID="{1E821FD2-FD61-4457-A2E3-1BFB0178883D}" presName="spaceRect" presStyleCnt="0"/>
      <dgm:spPr/>
    </dgm:pt>
    <dgm:pt modelId="{9EB3CC39-FB4F-4A77-853D-EB41309B8D28}" type="pres">
      <dgm:prSet presAssocID="{1E821FD2-FD61-4457-A2E3-1BFB0178883D}" presName="parTx" presStyleLbl="revTx" presStyleIdx="1" presStyleCnt="8">
        <dgm:presLayoutVars>
          <dgm:chMax val="0"/>
          <dgm:chPref val="0"/>
        </dgm:presLayoutVars>
      </dgm:prSet>
      <dgm:spPr/>
    </dgm:pt>
    <dgm:pt modelId="{CF9C1677-5F31-4D23-AF72-33C69E5B5FCF}" type="pres">
      <dgm:prSet presAssocID="{70618286-4B21-4B6E-B35C-FB1DF0663BF8}" presName="sibTrans" presStyleCnt="0"/>
      <dgm:spPr/>
    </dgm:pt>
    <dgm:pt modelId="{559CFB70-977D-4915-B057-9D93C41DE1C2}" type="pres">
      <dgm:prSet presAssocID="{4D7B9545-44A4-4145-83DF-9E6C8F095BF3}" presName="compNode" presStyleCnt="0"/>
      <dgm:spPr/>
    </dgm:pt>
    <dgm:pt modelId="{2842EFE4-3BBB-43C4-BA20-70CA8D2E93CD}" type="pres">
      <dgm:prSet presAssocID="{4D7B9545-44A4-4145-83DF-9E6C8F095BF3}" presName="bgRect" presStyleLbl="bgShp" presStyleIdx="2" presStyleCnt="8"/>
      <dgm:spPr/>
    </dgm:pt>
    <dgm:pt modelId="{E0464C48-80F1-4E79-AB7F-10F648FE9220}" type="pres">
      <dgm:prSet presAssocID="{4D7B9545-44A4-4145-83DF-9E6C8F095BF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1D7897A-7F5C-4737-8323-5CAB4E0B2BB9}" type="pres">
      <dgm:prSet presAssocID="{4D7B9545-44A4-4145-83DF-9E6C8F095BF3}" presName="spaceRect" presStyleCnt="0"/>
      <dgm:spPr/>
    </dgm:pt>
    <dgm:pt modelId="{87608224-8549-407F-8B78-52B099628790}" type="pres">
      <dgm:prSet presAssocID="{4D7B9545-44A4-4145-83DF-9E6C8F095BF3}" presName="parTx" presStyleLbl="revTx" presStyleIdx="2" presStyleCnt="8">
        <dgm:presLayoutVars>
          <dgm:chMax val="0"/>
          <dgm:chPref val="0"/>
        </dgm:presLayoutVars>
      </dgm:prSet>
      <dgm:spPr/>
    </dgm:pt>
    <dgm:pt modelId="{9C5E4D74-6159-4221-A0D9-48CFB6BC8875}" type="pres">
      <dgm:prSet presAssocID="{09F760EE-F954-462E-9CCC-FDEB3737E103}" presName="sibTrans" presStyleCnt="0"/>
      <dgm:spPr/>
    </dgm:pt>
    <dgm:pt modelId="{E60B7854-5798-49EE-8F86-E06CB2CEF474}" type="pres">
      <dgm:prSet presAssocID="{5A601FBE-DA1B-464D-B92A-CC8BC96C6107}" presName="compNode" presStyleCnt="0"/>
      <dgm:spPr/>
    </dgm:pt>
    <dgm:pt modelId="{24BBB5D9-3C8F-47FB-89C6-37158335240F}" type="pres">
      <dgm:prSet presAssocID="{5A601FBE-DA1B-464D-B92A-CC8BC96C6107}" presName="bgRect" presStyleLbl="bgShp" presStyleIdx="3" presStyleCnt="8"/>
      <dgm:spPr/>
    </dgm:pt>
    <dgm:pt modelId="{A19502E3-61FE-4682-9568-AB8B86D803A2}" type="pres">
      <dgm:prSet presAssocID="{5A601FBE-DA1B-464D-B92A-CC8BC96C6107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96B1135E-2672-4EF7-8EEE-878D7B92AC3B}" type="pres">
      <dgm:prSet presAssocID="{5A601FBE-DA1B-464D-B92A-CC8BC96C6107}" presName="spaceRect" presStyleCnt="0"/>
      <dgm:spPr/>
    </dgm:pt>
    <dgm:pt modelId="{59C74D04-2465-468D-BC1B-0D1DF59EDE82}" type="pres">
      <dgm:prSet presAssocID="{5A601FBE-DA1B-464D-B92A-CC8BC96C6107}" presName="parTx" presStyleLbl="revTx" presStyleIdx="3" presStyleCnt="8">
        <dgm:presLayoutVars>
          <dgm:chMax val="0"/>
          <dgm:chPref val="0"/>
        </dgm:presLayoutVars>
      </dgm:prSet>
      <dgm:spPr/>
    </dgm:pt>
    <dgm:pt modelId="{2C2CF4FC-40FF-4B8C-9520-DC363832DBDA}" type="pres">
      <dgm:prSet presAssocID="{5734585B-D49C-400D-A7E5-64475ABFA363}" presName="sibTrans" presStyleCnt="0"/>
      <dgm:spPr/>
    </dgm:pt>
    <dgm:pt modelId="{F82EB80C-9D47-4DE6-9469-77F6CF6F9731}" type="pres">
      <dgm:prSet presAssocID="{33157A65-C4A0-4757-8C40-D49130E6B122}" presName="compNode" presStyleCnt="0"/>
      <dgm:spPr/>
    </dgm:pt>
    <dgm:pt modelId="{896220CC-059A-4902-9044-83A131818EE6}" type="pres">
      <dgm:prSet presAssocID="{33157A65-C4A0-4757-8C40-D49130E6B122}" presName="bgRect" presStyleLbl="bgShp" presStyleIdx="4" presStyleCnt="8"/>
      <dgm:spPr/>
    </dgm:pt>
    <dgm:pt modelId="{87AAAC0F-820D-4B2A-93CC-FD9C9DC05732}" type="pres">
      <dgm:prSet presAssocID="{33157A65-C4A0-4757-8C40-D49130E6B122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77F0D32D-941D-44A7-ADD6-6D7ACC2A1F86}" type="pres">
      <dgm:prSet presAssocID="{33157A65-C4A0-4757-8C40-D49130E6B122}" presName="spaceRect" presStyleCnt="0"/>
      <dgm:spPr/>
    </dgm:pt>
    <dgm:pt modelId="{57257050-066E-41B4-A859-152ABA402A13}" type="pres">
      <dgm:prSet presAssocID="{33157A65-C4A0-4757-8C40-D49130E6B122}" presName="parTx" presStyleLbl="revTx" presStyleIdx="4" presStyleCnt="8">
        <dgm:presLayoutVars>
          <dgm:chMax val="0"/>
          <dgm:chPref val="0"/>
        </dgm:presLayoutVars>
      </dgm:prSet>
      <dgm:spPr/>
    </dgm:pt>
    <dgm:pt modelId="{3A8D846D-37E6-4B9C-8F86-205F3BBD8080}" type="pres">
      <dgm:prSet presAssocID="{02195899-FF3D-4BA1-962C-2F297957E646}" presName="sibTrans" presStyleCnt="0"/>
      <dgm:spPr/>
    </dgm:pt>
    <dgm:pt modelId="{25CA92EA-8E4B-4DCF-A532-3D15B962E14F}" type="pres">
      <dgm:prSet presAssocID="{B40E53C2-2331-46BD-89DB-C53785DC9BD1}" presName="compNode" presStyleCnt="0"/>
      <dgm:spPr/>
    </dgm:pt>
    <dgm:pt modelId="{BCABEB8D-06AD-4B72-8BC7-514BCB8AA4C6}" type="pres">
      <dgm:prSet presAssocID="{B40E53C2-2331-46BD-89DB-C53785DC9BD1}" presName="bgRect" presStyleLbl="bgShp" presStyleIdx="5" presStyleCnt="8"/>
      <dgm:spPr/>
    </dgm:pt>
    <dgm:pt modelId="{DEBAA6D2-CCAB-4D3B-882E-210DF101E6BD}" type="pres">
      <dgm:prSet presAssocID="{B40E53C2-2331-46BD-89DB-C53785DC9BD1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508A2D7-1F3B-4288-990B-3807DF5EB548}" type="pres">
      <dgm:prSet presAssocID="{B40E53C2-2331-46BD-89DB-C53785DC9BD1}" presName="spaceRect" presStyleCnt="0"/>
      <dgm:spPr/>
    </dgm:pt>
    <dgm:pt modelId="{DFCB86AA-4A75-424A-AB11-C6F3125D67A9}" type="pres">
      <dgm:prSet presAssocID="{B40E53C2-2331-46BD-89DB-C53785DC9BD1}" presName="parTx" presStyleLbl="revTx" presStyleIdx="5" presStyleCnt="8">
        <dgm:presLayoutVars>
          <dgm:chMax val="0"/>
          <dgm:chPref val="0"/>
        </dgm:presLayoutVars>
      </dgm:prSet>
      <dgm:spPr/>
    </dgm:pt>
    <dgm:pt modelId="{FB2BF867-48DD-4CA3-B6A4-DD8005554016}" type="pres">
      <dgm:prSet presAssocID="{BF97722D-56C2-4C88-B9C3-5831CC191A1C}" presName="sibTrans" presStyleCnt="0"/>
      <dgm:spPr/>
    </dgm:pt>
    <dgm:pt modelId="{6D310CE7-2A65-458A-B7BE-0E93A5C0E69C}" type="pres">
      <dgm:prSet presAssocID="{539C7B0C-E51A-40DD-B143-547B7126D5BE}" presName="compNode" presStyleCnt="0"/>
      <dgm:spPr/>
    </dgm:pt>
    <dgm:pt modelId="{A1F070D5-AECE-4C3D-8719-9C8458530583}" type="pres">
      <dgm:prSet presAssocID="{539C7B0C-E51A-40DD-B143-547B7126D5BE}" presName="bgRect" presStyleLbl="bgShp" presStyleIdx="6" presStyleCnt="8"/>
      <dgm:spPr/>
    </dgm:pt>
    <dgm:pt modelId="{99D611A4-C5B4-4E59-B3B4-F6A516C173C7}" type="pres">
      <dgm:prSet presAssocID="{539C7B0C-E51A-40DD-B143-547B7126D5BE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579E09C-0B1D-413F-97F4-CF8940A879C2}" type="pres">
      <dgm:prSet presAssocID="{539C7B0C-E51A-40DD-B143-547B7126D5BE}" presName="spaceRect" presStyleCnt="0"/>
      <dgm:spPr/>
    </dgm:pt>
    <dgm:pt modelId="{C2F5FA5D-A7A6-4FC0-9795-98878127E068}" type="pres">
      <dgm:prSet presAssocID="{539C7B0C-E51A-40DD-B143-547B7126D5BE}" presName="parTx" presStyleLbl="revTx" presStyleIdx="6" presStyleCnt="8">
        <dgm:presLayoutVars>
          <dgm:chMax val="0"/>
          <dgm:chPref val="0"/>
        </dgm:presLayoutVars>
      </dgm:prSet>
      <dgm:spPr/>
    </dgm:pt>
    <dgm:pt modelId="{A76714D3-B0A0-44EA-AA5E-65CED76CE6A1}" type="pres">
      <dgm:prSet presAssocID="{796F9381-D667-45D0-B358-0C4FD8F03F19}" presName="sibTrans" presStyleCnt="0"/>
      <dgm:spPr/>
    </dgm:pt>
    <dgm:pt modelId="{134DEE53-9903-4AAD-8D13-62140CBF6DF2}" type="pres">
      <dgm:prSet presAssocID="{E4BCBA3C-C2C9-4F23-9826-7BCB64D885A7}" presName="compNode" presStyleCnt="0"/>
      <dgm:spPr/>
    </dgm:pt>
    <dgm:pt modelId="{0021215D-74CC-40CD-BEB7-EBF18EFA60F0}" type="pres">
      <dgm:prSet presAssocID="{E4BCBA3C-C2C9-4F23-9826-7BCB64D885A7}" presName="bgRect" presStyleLbl="bgShp" presStyleIdx="7" presStyleCnt="8"/>
      <dgm:spPr/>
    </dgm:pt>
    <dgm:pt modelId="{C4E731D6-539B-45A1-BB1E-BF144908C664}" type="pres">
      <dgm:prSet presAssocID="{E4BCBA3C-C2C9-4F23-9826-7BCB64D885A7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EFFE797A-C81A-498A-A6D9-3AAF084709DB}" type="pres">
      <dgm:prSet presAssocID="{E4BCBA3C-C2C9-4F23-9826-7BCB64D885A7}" presName="spaceRect" presStyleCnt="0"/>
      <dgm:spPr/>
    </dgm:pt>
    <dgm:pt modelId="{A27EDB2E-E6C2-4C47-8924-9CB17003A7ED}" type="pres">
      <dgm:prSet presAssocID="{E4BCBA3C-C2C9-4F23-9826-7BCB64D885A7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1C202912-D587-4677-B309-18DF1477FFB5}" srcId="{836E8F1D-28C8-45D5-9207-2D1CDB5247DF}" destId="{4D7B9545-44A4-4145-83DF-9E6C8F095BF3}" srcOrd="2" destOrd="0" parTransId="{34F0A6B0-9E5D-4DD6-97F5-11A93FAA9ABE}" sibTransId="{09F760EE-F954-462E-9CCC-FDEB3737E103}"/>
    <dgm:cxn modelId="{1138A616-97D5-4C76-9394-F22B3D4CF4D3}" srcId="{836E8F1D-28C8-45D5-9207-2D1CDB5247DF}" destId="{33157A65-C4A0-4757-8C40-D49130E6B122}" srcOrd="4" destOrd="0" parTransId="{66EE06FF-429E-49E1-B75B-B68DFA1A95C9}" sibTransId="{02195899-FF3D-4BA1-962C-2F297957E646}"/>
    <dgm:cxn modelId="{9A29462C-FD45-4E81-8DCE-199347D73A9B}" type="presOf" srcId="{FB5440CE-7397-4D0F-805D-B39A8A33F3F0}" destId="{07010BFB-9654-4361-A9D0-4763B7D55F89}" srcOrd="0" destOrd="0" presId="urn:microsoft.com/office/officeart/2018/2/layout/IconVerticalSolidList"/>
    <dgm:cxn modelId="{E748FF2E-4739-4E1C-BFD7-1D2AAB542C6C}" type="presOf" srcId="{33157A65-C4A0-4757-8C40-D49130E6B122}" destId="{57257050-066E-41B4-A859-152ABA402A13}" srcOrd="0" destOrd="0" presId="urn:microsoft.com/office/officeart/2018/2/layout/IconVerticalSolidList"/>
    <dgm:cxn modelId="{F0697930-2BDF-4DB1-A7FE-309DF429209D}" type="presOf" srcId="{539C7B0C-E51A-40DD-B143-547B7126D5BE}" destId="{C2F5FA5D-A7A6-4FC0-9795-98878127E068}" srcOrd="0" destOrd="0" presId="urn:microsoft.com/office/officeart/2018/2/layout/IconVerticalSolidList"/>
    <dgm:cxn modelId="{7B05BA39-AE2B-4857-A4A4-8798581181A6}" srcId="{836E8F1D-28C8-45D5-9207-2D1CDB5247DF}" destId="{1E821FD2-FD61-4457-A2E3-1BFB0178883D}" srcOrd="1" destOrd="0" parTransId="{4A346A16-700B-4894-B9E6-85B85A7A96F4}" sibTransId="{70618286-4B21-4B6E-B35C-FB1DF0663BF8}"/>
    <dgm:cxn modelId="{DE6A2D5E-FDE1-4AFE-8258-CCC9BD62C8CB}" type="presOf" srcId="{4D7B9545-44A4-4145-83DF-9E6C8F095BF3}" destId="{87608224-8549-407F-8B78-52B099628790}" srcOrd="0" destOrd="0" presId="urn:microsoft.com/office/officeart/2018/2/layout/IconVerticalSolidList"/>
    <dgm:cxn modelId="{C8232261-E914-4B87-83A0-977DCD10D0BD}" type="presOf" srcId="{5A601FBE-DA1B-464D-B92A-CC8BC96C6107}" destId="{59C74D04-2465-468D-BC1B-0D1DF59EDE82}" srcOrd="0" destOrd="0" presId="urn:microsoft.com/office/officeart/2018/2/layout/IconVerticalSolidList"/>
    <dgm:cxn modelId="{807E3A63-1878-4DD9-A58A-C5F8D68FDA4D}" type="presOf" srcId="{1E821FD2-FD61-4457-A2E3-1BFB0178883D}" destId="{9EB3CC39-FB4F-4A77-853D-EB41309B8D28}" srcOrd="0" destOrd="0" presId="urn:microsoft.com/office/officeart/2018/2/layout/IconVerticalSolidList"/>
    <dgm:cxn modelId="{C1792145-F0E1-4942-B1AB-6A265F147896}" type="presOf" srcId="{B40E53C2-2331-46BD-89DB-C53785DC9BD1}" destId="{DFCB86AA-4A75-424A-AB11-C6F3125D67A9}" srcOrd="0" destOrd="0" presId="urn:microsoft.com/office/officeart/2018/2/layout/IconVerticalSolidList"/>
    <dgm:cxn modelId="{ADFEE346-AA15-4B3E-99D5-EB0C6B400719}" type="presOf" srcId="{E4BCBA3C-C2C9-4F23-9826-7BCB64D885A7}" destId="{A27EDB2E-E6C2-4C47-8924-9CB17003A7ED}" srcOrd="0" destOrd="0" presId="urn:microsoft.com/office/officeart/2018/2/layout/IconVerticalSolidList"/>
    <dgm:cxn modelId="{658E1881-0B5E-484E-8145-8FDFFEA5D6D0}" srcId="{836E8F1D-28C8-45D5-9207-2D1CDB5247DF}" destId="{E4BCBA3C-C2C9-4F23-9826-7BCB64D885A7}" srcOrd="7" destOrd="0" parTransId="{6FE19595-8359-4641-92EE-FE734A1671D5}" sibTransId="{EB325F0D-8B68-412E-87F7-98EF1B8758BE}"/>
    <dgm:cxn modelId="{BDA6C99D-9C56-43A4-B7F8-930CCB342E02}" srcId="{836E8F1D-28C8-45D5-9207-2D1CDB5247DF}" destId="{B40E53C2-2331-46BD-89DB-C53785DC9BD1}" srcOrd="5" destOrd="0" parTransId="{EA054A55-80BD-4B7B-BD2B-3689EE9BA494}" sibTransId="{BF97722D-56C2-4C88-B9C3-5831CC191A1C}"/>
    <dgm:cxn modelId="{5C53899E-7FA6-40AE-995C-A50D889EAF5A}" type="presOf" srcId="{836E8F1D-28C8-45D5-9207-2D1CDB5247DF}" destId="{E6D3E25D-5B39-402D-BAA4-92F1E658EDEF}" srcOrd="0" destOrd="0" presId="urn:microsoft.com/office/officeart/2018/2/layout/IconVerticalSolidList"/>
    <dgm:cxn modelId="{00FE25A4-87B8-4F82-B9C2-4645DBF80840}" srcId="{836E8F1D-28C8-45D5-9207-2D1CDB5247DF}" destId="{5A601FBE-DA1B-464D-B92A-CC8BC96C6107}" srcOrd="3" destOrd="0" parTransId="{31FEF923-25BE-47CC-93AB-DA8DB7FEE6BA}" sibTransId="{5734585B-D49C-400D-A7E5-64475ABFA363}"/>
    <dgm:cxn modelId="{3D6B8CAA-051A-4F7B-A76A-8B90D3992B61}" srcId="{836E8F1D-28C8-45D5-9207-2D1CDB5247DF}" destId="{539C7B0C-E51A-40DD-B143-547B7126D5BE}" srcOrd="6" destOrd="0" parTransId="{4C91EE95-45BD-4CB5-8216-B10BE2028DFB}" sibTransId="{796F9381-D667-45D0-B358-0C4FD8F03F19}"/>
    <dgm:cxn modelId="{135DBBF0-D856-4D38-B712-27CAB7D3BA8C}" srcId="{836E8F1D-28C8-45D5-9207-2D1CDB5247DF}" destId="{FB5440CE-7397-4D0F-805D-B39A8A33F3F0}" srcOrd="0" destOrd="0" parTransId="{5AA54656-3FA0-4081-9202-7CF57A4AB7C7}" sibTransId="{45630BE4-CA3C-4ADE-A731-8F77916B1A1E}"/>
    <dgm:cxn modelId="{3DE962AB-911E-4AB2-8DB3-B90CB0E9FF11}" type="presParOf" srcId="{E6D3E25D-5B39-402D-BAA4-92F1E658EDEF}" destId="{667CE593-B65D-429C-A6B4-978AA300EDC9}" srcOrd="0" destOrd="0" presId="urn:microsoft.com/office/officeart/2018/2/layout/IconVerticalSolidList"/>
    <dgm:cxn modelId="{6BC65EE7-0945-4579-A630-08F10F8333A1}" type="presParOf" srcId="{667CE593-B65D-429C-A6B4-978AA300EDC9}" destId="{09D63F70-F9AD-4CDC-908B-581186BCFEC9}" srcOrd="0" destOrd="0" presId="urn:microsoft.com/office/officeart/2018/2/layout/IconVerticalSolidList"/>
    <dgm:cxn modelId="{A5820D76-1C82-4014-BC03-5DA61C20ECC5}" type="presParOf" srcId="{667CE593-B65D-429C-A6B4-978AA300EDC9}" destId="{81516ED5-8496-459C-9A92-0DF621556694}" srcOrd="1" destOrd="0" presId="urn:microsoft.com/office/officeart/2018/2/layout/IconVerticalSolidList"/>
    <dgm:cxn modelId="{E1C3DD72-40A1-4B63-BA31-6AAE4A29E1D8}" type="presParOf" srcId="{667CE593-B65D-429C-A6B4-978AA300EDC9}" destId="{763DB8E7-FE3C-40C3-8622-A098CFC7B896}" srcOrd="2" destOrd="0" presId="urn:microsoft.com/office/officeart/2018/2/layout/IconVerticalSolidList"/>
    <dgm:cxn modelId="{8F1EA9EC-4EC3-41FC-95B7-200F04173B4E}" type="presParOf" srcId="{667CE593-B65D-429C-A6B4-978AA300EDC9}" destId="{07010BFB-9654-4361-A9D0-4763B7D55F89}" srcOrd="3" destOrd="0" presId="urn:microsoft.com/office/officeart/2018/2/layout/IconVerticalSolidList"/>
    <dgm:cxn modelId="{C6ED9233-30EA-4C62-8AAD-32C84AEAB082}" type="presParOf" srcId="{E6D3E25D-5B39-402D-BAA4-92F1E658EDEF}" destId="{89DCE55D-E218-4B16-AC37-8EAE3F8CDEB3}" srcOrd="1" destOrd="0" presId="urn:microsoft.com/office/officeart/2018/2/layout/IconVerticalSolidList"/>
    <dgm:cxn modelId="{C43C5F74-FFFE-4B75-A025-3A72DFDDA7D0}" type="presParOf" srcId="{E6D3E25D-5B39-402D-BAA4-92F1E658EDEF}" destId="{609499F2-084D-47F7-A208-CA7E7CE3D21B}" srcOrd="2" destOrd="0" presId="urn:microsoft.com/office/officeart/2018/2/layout/IconVerticalSolidList"/>
    <dgm:cxn modelId="{D90A44B1-42E1-4A79-AA18-28523E8C0BD4}" type="presParOf" srcId="{609499F2-084D-47F7-A208-CA7E7CE3D21B}" destId="{C1511A3E-F009-4F1E-9AF6-3A34F7FFA75A}" srcOrd="0" destOrd="0" presId="urn:microsoft.com/office/officeart/2018/2/layout/IconVerticalSolidList"/>
    <dgm:cxn modelId="{92E2A014-43FF-4FC1-8751-57FBEBEBF1F3}" type="presParOf" srcId="{609499F2-084D-47F7-A208-CA7E7CE3D21B}" destId="{BCE858DD-A5CA-4690-9A1A-09910CAC389F}" srcOrd="1" destOrd="0" presId="urn:microsoft.com/office/officeart/2018/2/layout/IconVerticalSolidList"/>
    <dgm:cxn modelId="{41F20E47-C650-421C-8E06-9D556A518702}" type="presParOf" srcId="{609499F2-084D-47F7-A208-CA7E7CE3D21B}" destId="{FA3F61BF-402C-4213-8561-B657520BC058}" srcOrd="2" destOrd="0" presId="urn:microsoft.com/office/officeart/2018/2/layout/IconVerticalSolidList"/>
    <dgm:cxn modelId="{5E4F8713-F5E4-4A88-A1ED-E18511EB4034}" type="presParOf" srcId="{609499F2-084D-47F7-A208-CA7E7CE3D21B}" destId="{9EB3CC39-FB4F-4A77-853D-EB41309B8D28}" srcOrd="3" destOrd="0" presId="urn:microsoft.com/office/officeart/2018/2/layout/IconVerticalSolidList"/>
    <dgm:cxn modelId="{A8EB9EA1-72B8-4282-8E6D-D2449B4C6210}" type="presParOf" srcId="{E6D3E25D-5B39-402D-BAA4-92F1E658EDEF}" destId="{CF9C1677-5F31-4D23-AF72-33C69E5B5FCF}" srcOrd="3" destOrd="0" presId="urn:microsoft.com/office/officeart/2018/2/layout/IconVerticalSolidList"/>
    <dgm:cxn modelId="{B163D4A3-145E-44DB-85C2-3F291B681870}" type="presParOf" srcId="{E6D3E25D-5B39-402D-BAA4-92F1E658EDEF}" destId="{559CFB70-977D-4915-B057-9D93C41DE1C2}" srcOrd="4" destOrd="0" presId="urn:microsoft.com/office/officeart/2018/2/layout/IconVerticalSolidList"/>
    <dgm:cxn modelId="{7798B235-2BB2-4D24-8375-7BB67B68D380}" type="presParOf" srcId="{559CFB70-977D-4915-B057-9D93C41DE1C2}" destId="{2842EFE4-3BBB-43C4-BA20-70CA8D2E93CD}" srcOrd="0" destOrd="0" presId="urn:microsoft.com/office/officeart/2018/2/layout/IconVerticalSolidList"/>
    <dgm:cxn modelId="{D357A29A-3599-4074-A3CF-0C6D5FC5DA28}" type="presParOf" srcId="{559CFB70-977D-4915-B057-9D93C41DE1C2}" destId="{E0464C48-80F1-4E79-AB7F-10F648FE9220}" srcOrd="1" destOrd="0" presId="urn:microsoft.com/office/officeart/2018/2/layout/IconVerticalSolidList"/>
    <dgm:cxn modelId="{E782903F-53C0-4897-B884-F60355255E7C}" type="presParOf" srcId="{559CFB70-977D-4915-B057-9D93C41DE1C2}" destId="{71D7897A-7F5C-4737-8323-5CAB4E0B2BB9}" srcOrd="2" destOrd="0" presId="urn:microsoft.com/office/officeart/2018/2/layout/IconVerticalSolidList"/>
    <dgm:cxn modelId="{9B85849F-2C67-45AF-A757-DA2B79387842}" type="presParOf" srcId="{559CFB70-977D-4915-B057-9D93C41DE1C2}" destId="{87608224-8549-407F-8B78-52B099628790}" srcOrd="3" destOrd="0" presId="urn:microsoft.com/office/officeart/2018/2/layout/IconVerticalSolidList"/>
    <dgm:cxn modelId="{8984947E-9A2C-4D45-BDFE-686A5D2E1CEB}" type="presParOf" srcId="{E6D3E25D-5B39-402D-BAA4-92F1E658EDEF}" destId="{9C5E4D74-6159-4221-A0D9-48CFB6BC8875}" srcOrd="5" destOrd="0" presId="urn:microsoft.com/office/officeart/2018/2/layout/IconVerticalSolidList"/>
    <dgm:cxn modelId="{389CA930-C00D-4960-8516-8F71C285AE6A}" type="presParOf" srcId="{E6D3E25D-5B39-402D-BAA4-92F1E658EDEF}" destId="{E60B7854-5798-49EE-8F86-E06CB2CEF474}" srcOrd="6" destOrd="0" presId="urn:microsoft.com/office/officeart/2018/2/layout/IconVerticalSolidList"/>
    <dgm:cxn modelId="{825E26CF-25A9-4EA3-B7C6-376DEECBAB5A}" type="presParOf" srcId="{E60B7854-5798-49EE-8F86-E06CB2CEF474}" destId="{24BBB5D9-3C8F-47FB-89C6-37158335240F}" srcOrd="0" destOrd="0" presId="urn:microsoft.com/office/officeart/2018/2/layout/IconVerticalSolidList"/>
    <dgm:cxn modelId="{7445E098-F698-42E6-A535-08CE47D2BC1A}" type="presParOf" srcId="{E60B7854-5798-49EE-8F86-E06CB2CEF474}" destId="{A19502E3-61FE-4682-9568-AB8B86D803A2}" srcOrd="1" destOrd="0" presId="urn:microsoft.com/office/officeart/2018/2/layout/IconVerticalSolidList"/>
    <dgm:cxn modelId="{64F87102-0EB7-4A10-BE67-A087FC034E15}" type="presParOf" srcId="{E60B7854-5798-49EE-8F86-E06CB2CEF474}" destId="{96B1135E-2672-4EF7-8EEE-878D7B92AC3B}" srcOrd="2" destOrd="0" presId="urn:microsoft.com/office/officeart/2018/2/layout/IconVerticalSolidList"/>
    <dgm:cxn modelId="{E3B73E4D-16EF-482B-BD15-8C7B406A4D06}" type="presParOf" srcId="{E60B7854-5798-49EE-8F86-E06CB2CEF474}" destId="{59C74D04-2465-468D-BC1B-0D1DF59EDE82}" srcOrd="3" destOrd="0" presId="urn:microsoft.com/office/officeart/2018/2/layout/IconVerticalSolidList"/>
    <dgm:cxn modelId="{678A9CAF-06CD-4C8F-9EC4-80B2B6D1347E}" type="presParOf" srcId="{E6D3E25D-5B39-402D-BAA4-92F1E658EDEF}" destId="{2C2CF4FC-40FF-4B8C-9520-DC363832DBDA}" srcOrd="7" destOrd="0" presId="urn:microsoft.com/office/officeart/2018/2/layout/IconVerticalSolidList"/>
    <dgm:cxn modelId="{4ACA0B42-7BEC-4ED0-A1CC-B23DF92E710C}" type="presParOf" srcId="{E6D3E25D-5B39-402D-BAA4-92F1E658EDEF}" destId="{F82EB80C-9D47-4DE6-9469-77F6CF6F9731}" srcOrd="8" destOrd="0" presId="urn:microsoft.com/office/officeart/2018/2/layout/IconVerticalSolidList"/>
    <dgm:cxn modelId="{5C0DC319-1A61-4845-937D-81420EC6FB2C}" type="presParOf" srcId="{F82EB80C-9D47-4DE6-9469-77F6CF6F9731}" destId="{896220CC-059A-4902-9044-83A131818EE6}" srcOrd="0" destOrd="0" presId="urn:microsoft.com/office/officeart/2018/2/layout/IconVerticalSolidList"/>
    <dgm:cxn modelId="{03B95AF0-7C6D-4641-A547-E7D1983161B1}" type="presParOf" srcId="{F82EB80C-9D47-4DE6-9469-77F6CF6F9731}" destId="{87AAAC0F-820D-4B2A-93CC-FD9C9DC05732}" srcOrd="1" destOrd="0" presId="urn:microsoft.com/office/officeart/2018/2/layout/IconVerticalSolidList"/>
    <dgm:cxn modelId="{41B926EE-8FE8-4217-A3AA-9B3F56C9DA95}" type="presParOf" srcId="{F82EB80C-9D47-4DE6-9469-77F6CF6F9731}" destId="{77F0D32D-941D-44A7-ADD6-6D7ACC2A1F86}" srcOrd="2" destOrd="0" presId="urn:microsoft.com/office/officeart/2018/2/layout/IconVerticalSolidList"/>
    <dgm:cxn modelId="{51635131-9FF3-4C54-9AB3-6B6D86DA2E64}" type="presParOf" srcId="{F82EB80C-9D47-4DE6-9469-77F6CF6F9731}" destId="{57257050-066E-41B4-A859-152ABA402A13}" srcOrd="3" destOrd="0" presId="urn:microsoft.com/office/officeart/2018/2/layout/IconVerticalSolidList"/>
    <dgm:cxn modelId="{91269C48-3C28-44D6-97D4-45322C580A06}" type="presParOf" srcId="{E6D3E25D-5B39-402D-BAA4-92F1E658EDEF}" destId="{3A8D846D-37E6-4B9C-8F86-205F3BBD8080}" srcOrd="9" destOrd="0" presId="urn:microsoft.com/office/officeart/2018/2/layout/IconVerticalSolidList"/>
    <dgm:cxn modelId="{591A23BA-0B1A-4E90-858D-06E8D59B7E23}" type="presParOf" srcId="{E6D3E25D-5B39-402D-BAA4-92F1E658EDEF}" destId="{25CA92EA-8E4B-4DCF-A532-3D15B962E14F}" srcOrd="10" destOrd="0" presId="urn:microsoft.com/office/officeart/2018/2/layout/IconVerticalSolidList"/>
    <dgm:cxn modelId="{F08E2314-03A5-4846-B40C-F75025C30343}" type="presParOf" srcId="{25CA92EA-8E4B-4DCF-A532-3D15B962E14F}" destId="{BCABEB8D-06AD-4B72-8BC7-514BCB8AA4C6}" srcOrd="0" destOrd="0" presId="urn:microsoft.com/office/officeart/2018/2/layout/IconVerticalSolidList"/>
    <dgm:cxn modelId="{DADCE6CB-B8F7-4C2A-AE31-AF9129848778}" type="presParOf" srcId="{25CA92EA-8E4B-4DCF-A532-3D15B962E14F}" destId="{DEBAA6D2-CCAB-4D3B-882E-210DF101E6BD}" srcOrd="1" destOrd="0" presId="urn:microsoft.com/office/officeart/2018/2/layout/IconVerticalSolidList"/>
    <dgm:cxn modelId="{15467A40-DBA0-4E10-B2ED-8C1D78434499}" type="presParOf" srcId="{25CA92EA-8E4B-4DCF-A532-3D15B962E14F}" destId="{5508A2D7-1F3B-4288-990B-3807DF5EB548}" srcOrd="2" destOrd="0" presId="urn:microsoft.com/office/officeart/2018/2/layout/IconVerticalSolidList"/>
    <dgm:cxn modelId="{25689129-9F51-46C9-A2BC-E54E985EF042}" type="presParOf" srcId="{25CA92EA-8E4B-4DCF-A532-3D15B962E14F}" destId="{DFCB86AA-4A75-424A-AB11-C6F3125D67A9}" srcOrd="3" destOrd="0" presId="urn:microsoft.com/office/officeart/2018/2/layout/IconVerticalSolidList"/>
    <dgm:cxn modelId="{1AD45376-219E-42C7-880C-C44E658CC7D6}" type="presParOf" srcId="{E6D3E25D-5B39-402D-BAA4-92F1E658EDEF}" destId="{FB2BF867-48DD-4CA3-B6A4-DD8005554016}" srcOrd="11" destOrd="0" presId="urn:microsoft.com/office/officeart/2018/2/layout/IconVerticalSolidList"/>
    <dgm:cxn modelId="{1B833156-4C0E-424B-A2B3-09F4D1083DE0}" type="presParOf" srcId="{E6D3E25D-5B39-402D-BAA4-92F1E658EDEF}" destId="{6D310CE7-2A65-458A-B7BE-0E93A5C0E69C}" srcOrd="12" destOrd="0" presId="urn:microsoft.com/office/officeart/2018/2/layout/IconVerticalSolidList"/>
    <dgm:cxn modelId="{FB22CD29-9EB6-4815-8F51-6AEF0E8A988F}" type="presParOf" srcId="{6D310CE7-2A65-458A-B7BE-0E93A5C0E69C}" destId="{A1F070D5-AECE-4C3D-8719-9C8458530583}" srcOrd="0" destOrd="0" presId="urn:microsoft.com/office/officeart/2018/2/layout/IconVerticalSolidList"/>
    <dgm:cxn modelId="{521BF9C0-3A42-48CD-BA49-C7F1C7979609}" type="presParOf" srcId="{6D310CE7-2A65-458A-B7BE-0E93A5C0E69C}" destId="{99D611A4-C5B4-4E59-B3B4-F6A516C173C7}" srcOrd="1" destOrd="0" presId="urn:microsoft.com/office/officeart/2018/2/layout/IconVerticalSolidList"/>
    <dgm:cxn modelId="{DC8B0F9F-0D41-4D58-80F7-C199355BE326}" type="presParOf" srcId="{6D310CE7-2A65-458A-B7BE-0E93A5C0E69C}" destId="{3579E09C-0B1D-413F-97F4-CF8940A879C2}" srcOrd="2" destOrd="0" presId="urn:microsoft.com/office/officeart/2018/2/layout/IconVerticalSolidList"/>
    <dgm:cxn modelId="{2B8D7AA9-C8E9-4D58-A2F6-75C35AE80813}" type="presParOf" srcId="{6D310CE7-2A65-458A-B7BE-0E93A5C0E69C}" destId="{C2F5FA5D-A7A6-4FC0-9795-98878127E068}" srcOrd="3" destOrd="0" presId="urn:microsoft.com/office/officeart/2018/2/layout/IconVerticalSolidList"/>
    <dgm:cxn modelId="{BB0E9C07-4398-449A-9821-86E06BE8925B}" type="presParOf" srcId="{E6D3E25D-5B39-402D-BAA4-92F1E658EDEF}" destId="{A76714D3-B0A0-44EA-AA5E-65CED76CE6A1}" srcOrd="13" destOrd="0" presId="urn:microsoft.com/office/officeart/2018/2/layout/IconVerticalSolidList"/>
    <dgm:cxn modelId="{3B212B0B-BBA1-4B1C-AD5E-7C0F1FF77305}" type="presParOf" srcId="{E6D3E25D-5B39-402D-BAA4-92F1E658EDEF}" destId="{134DEE53-9903-4AAD-8D13-62140CBF6DF2}" srcOrd="14" destOrd="0" presId="urn:microsoft.com/office/officeart/2018/2/layout/IconVerticalSolidList"/>
    <dgm:cxn modelId="{9FEED06D-914E-4F40-AB23-182F7BDEBE8B}" type="presParOf" srcId="{134DEE53-9903-4AAD-8D13-62140CBF6DF2}" destId="{0021215D-74CC-40CD-BEB7-EBF18EFA60F0}" srcOrd="0" destOrd="0" presId="urn:microsoft.com/office/officeart/2018/2/layout/IconVerticalSolidList"/>
    <dgm:cxn modelId="{D8385459-4393-4E94-AA46-E42D4587C731}" type="presParOf" srcId="{134DEE53-9903-4AAD-8D13-62140CBF6DF2}" destId="{C4E731D6-539B-45A1-BB1E-BF144908C664}" srcOrd="1" destOrd="0" presId="urn:microsoft.com/office/officeart/2018/2/layout/IconVerticalSolidList"/>
    <dgm:cxn modelId="{C7E0D5E4-6291-4229-B933-7992CE5E037C}" type="presParOf" srcId="{134DEE53-9903-4AAD-8D13-62140CBF6DF2}" destId="{EFFE797A-C81A-498A-A6D9-3AAF084709DB}" srcOrd="2" destOrd="0" presId="urn:microsoft.com/office/officeart/2018/2/layout/IconVerticalSolidList"/>
    <dgm:cxn modelId="{5671BDAA-2C3B-4702-B262-2DF4F2DAD99E}" type="presParOf" srcId="{134DEE53-9903-4AAD-8D13-62140CBF6DF2}" destId="{A27EDB2E-E6C2-4C47-8924-9CB17003A7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41BC15-DB14-4F0C-84E5-D8604973004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B1BC8A9-0460-4CFA-8D99-A8540E56E7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Cognitive – maladaptive assumptions and negative appraisals </a:t>
          </a:r>
        </a:p>
      </dgm:t>
      <dgm:extLst>
        <a:ext uri="{E40237B7-FDA0-4F09-8148-C483321AD2D9}">
          <dgm14:cNvPr xmlns:dgm14="http://schemas.microsoft.com/office/drawing/2010/diagram" id="0" name="" descr="Cognitive – maladaptive assumptions and negative appraisals &#10;"/>
        </a:ext>
      </dgm:extLst>
    </dgm:pt>
    <dgm:pt modelId="{FDB3D841-6D41-42F2-9482-7D0D0F0FE2DC}" type="parTrans" cxnId="{1EA5E7C7-B6F8-4DB6-8ADE-9460E28121F9}">
      <dgm:prSet/>
      <dgm:spPr/>
      <dgm:t>
        <a:bodyPr/>
        <a:lstStyle/>
        <a:p>
          <a:endParaRPr lang="en-US"/>
        </a:p>
      </dgm:t>
    </dgm:pt>
    <dgm:pt modelId="{8442ED6C-812F-45C1-A22E-0735FA30C855}" type="sibTrans" cxnId="{1EA5E7C7-B6F8-4DB6-8ADE-9460E28121F9}">
      <dgm:prSet/>
      <dgm:spPr/>
      <dgm:t>
        <a:bodyPr/>
        <a:lstStyle/>
        <a:p>
          <a:endParaRPr lang="en-US"/>
        </a:p>
      </dgm:t>
    </dgm:pt>
    <dgm:pt modelId="{A3FCAB2C-9390-42CC-922B-3225813F3E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Behavioral – classical conditioning when two events that occur closely together become strongly associated with one another, despite their lack of causal relationship (e.g., Watson and Rayner’s Little Albert experiment in 1920)</a:t>
          </a:r>
        </a:p>
      </dgm:t>
      <dgm:extLst>
        <a:ext uri="{E40237B7-FDA0-4F09-8148-C483321AD2D9}">
          <dgm14:cNvPr xmlns:dgm14="http://schemas.microsoft.com/office/drawing/2010/diagram" id="0" name="" descr="Behavioral – classical conditioning when two events that occur closely together become strongly associated with one another, despite their lack of causal relationship (e.g., Watson and Rayner’s Little Albert experiment in 1920)&#10;"/>
        </a:ext>
      </dgm:extLst>
    </dgm:pt>
    <dgm:pt modelId="{65D358DC-AD7F-4E1A-AE36-424AD9812D4C}" type="parTrans" cxnId="{8279D1A9-409D-4EBC-88BA-606F288BA681}">
      <dgm:prSet/>
      <dgm:spPr/>
      <dgm:t>
        <a:bodyPr/>
        <a:lstStyle/>
        <a:p>
          <a:endParaRPr lang="en-US"/>
        </a:p>
      </dgm:t>
    </dgm:pt>
    <dgm:pt modelId="{50D39DC0-DBFC-4ED8-86A7-BE89C87A9843}" type="sibTrans" cxnId="{8279D1A9-409D-4EBC-88BA-606F288BA681}">
      <dgm:prSet/>
      <dgm:spPr/>
      <dgm:t>
        <a:bodyPr/>
        <a:lstStyle/>
        <a:p>
          <a:endParaRPr lang="en-US"/>
        </a:p>
      </dgm:t>
    </dgm:pt>
    <dgm:pt modelId="{DC0E2CB6-4762-4E31-BA81-5C40D7DADB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Modeling – an individual acquires a fear through observation and imitation</a:t>
          </a:r>
        </a:p>
      </dgm:t>
      <dgm:extLst>
        <a:ext uri="{E40237B7-FDA0-4F09-8148-C483321AD2D9}">
          <dgm14:cNvPr xmlns:dgm14="http://schemas.microsoft.com/office/drawing/2010/diagram" id="0" name="" descr="Modeling – an individual acquires a fear through observation and imitation&#10;"/>
        </a:ext>
      </dgm:extLst>
    </dgm:pt>
    <dgm:pt modelId="{223E83DB-048E-42B9-A077-47870073202F}" type="parTrans" cxnId="{011A708D-63DD-47CC-8AD4-8A4999FBC253}">
      <dgm:prSet/>
      <dgm:spPr/>
      <dgm:t>
        <a:bodyPr/>
        <a:lstStyle/>
        <a:p>
          <a:endParaRPr lang="en-US"/>
        </a:p>
      </dgm:t>
    </dgm:pt>
    <dgm:pt modelId="{4296A3ED-58E8-4545-A9E4-362C5CA5CA52}" type="sibTrans" cxnId="{011A708D-63DD-47CC-8AD4-8A4999FBC253}">
      <dgm:prSet/>
      <dgm:spPr/>
      <dgm:t>
        <a:bodyPr/>
        <a:lstStyle/>
        <a:p>
          <a:endParaRPr lang="en-US"/>
        </a:p>
      </dgm:t>
    </dgm:pt>
    <dgm:pt modelId="{6AF45119-8B0C-4B1D-A59D-03BBDC2082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Stimulus generalization – the tendency for the continued stimulus to evoke similar responses to other conditions </a:t>
          </a:r>
        </a:p>
      </dgm:t>
      <dgm:extLst>
        <a:ext uri="{E40237B7-FDA0-4F09-8148-C483321AD2D9}">
          <dgm14:cNvPr xmlns:dgm14="http://schemas.microsoft.com/office/drawing/2010/diagram" id="0" name="" descr="Stimulus generalization – the tendency for the continued stimulus to evoke similar responses to other conditions &#10;"/>
        </a:ext>
      </dgm:extLst>
    </dgm:pt>
    <dgm:pt modelId="{8C6C2C31-E95B-46DC-AE1E-3A8EF83F029D}" type="parTrans" cxnId="{8B5DC120-45BE-4863-A11F-ED96094599CA}">
      <dgm:prSet/>
      <dgm:spPr/>
      <dgm:t>
        <a:bodyPr/>
        <a:lstStyle/>
        <a:p>
          <a:endParaRPr lang="en-US"/>
        </a:p>
      </dgm:t>
    </dgm:pt>
    <dgm:pt modelId="{BBA2CBD8-1E48-4FE9-A5F4-99A37255E232}" type="sibTrans" cxnId="{8B5DC120-45BE-4863-A11F-ED96094599CA}">
      <dgm:prSet/>
      <dgm:spPr/>
      <dgm:t>
        <a:bodyPr/>
        <a:lstStyle/>
        <a:p>
          <a:endParaRPr lang="en-US"/>
        </a:p>
      </dgm:t>
    </dgm:pt>
    <dgm:pt modelId="{44CEF643-4BF1-4946-8F83-B292514476F7}" type="pres">
      <dgm:prSet presAssocID="{D041BC15-DB14-4F0C-84E5-D86049730048}" presName="root" presStyleCnt="0">
        <dgm:presLayoutVars>
          <dgm:dir/>
          <dgm:resizeHandles val="exact"/>
        </dgm:presLayoutVars>
      </dgm:prSet>
      <dgm:spPr/>
    </dgm:pt>
    <dgm:pt modelId="{5BF00ED5-CAC3-489A-B333-3D7303F3E9E5}" type="pres">
      <dgm:prSet presAssocID="{EB1BC8A9-0460-4CFA-8D99-A8540E56E774}" presName="compNode" presStyleCnt="0"/>
      <dgm:spPr/>
    </dgm:pt>
    <dgm:pt modelId="{AFE86670-702E-4993-A669-3BF7000AA8D7}" type="pres">
      <dgm:prSet presAssocID="{EB1BC8A9-0460-4CFA-8D99-A8540E56E774}" presName="bgRect" presStyleLbl="bgShp" presStyleIdx="0" presStyleCnt="4"/>
      <dgm:spPr/>
    </dgm:pt>
    <dgm:pt modelId="{4C4603D1-76D2-441D-AC2F-2E24349DC19E}" type="pres">
      <dgm:prSet presAssocID="{EB1BC8A9-0460-4CFA-8D99-A8540E56E77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A1B66E9-2E90-4EAB-BC0A-A4750D63CBC3}" type="pres">
      <dgm:prSet presAssocID="{EB1BC8A9-0460-4CFA-8D99-A8540E56E774}" presName="spaceRect" presStyleCnt="0"/>
      <dgm:spPr/>
    </dgm:pt>
    <dgm:pt modelId="{6B63D0D7-6396-4AE1-B0EB-281E913A53AE}" type="pres">
      <dgm:prSet presAssocID="{EB1BC8A9-0460-4CFA-8D99-A8540E56E774}" presName="parTx" presStyleLbl="revTx" presStyleIdx="0" presStyleCnt="4">
        <dgm:presLayoutVars>
          <dgm:chMax val="0"/>
          <dgm:chPref val="0"/>
        </dgm:presLayoutVars>
      </dgm:prSet>
      <dgm:spPr/>
    </dgm:pt>
    <dgm:pt modelId="{48BEABBB-8414-4567-B6FD-2F6C4B81C5A5}" type="pres">
      <dgm:prSet presAssocID="{8442ED6C-812F-45C1-A22E-0735FA30C855}" presName="sibTrans" presStyleCnt="0"/>
      <dgm:spPr/>
    </dgm:pt>
    <dgm:pt modelId="{3A623467-9F9C-4E72-8AC9-82D1934AFBC6}" type="pres">
      <dgm:prSet presAssocID="{A3FCAB2C-9390-42CC-922B-3225813F3E0D}" presName="compNode" presStyleCnt="0"/>
      <dgm:spPr/>
    </dgm:pt>
    <dgm:pt modelId="{643983EA-4FBD-48D1-AE87-5C5CAC7BE97C}" type="pres">
      <dgm:prSet presAssocID="{A3FCAB2C-9390-42CC-922B-3225813F3E0D}" presName="bgRect" presStyleLbl="bgShp" presStyleIdx="1" presStyleCnt="4"/>
      <dgm:spPr/>
    </dgm:pt>
    <dgm:pt modelId="{2A806672-916B-42D3-A0DB-AB40EAD58ED5}" type="pres">
      <dgm:prSet presAssocID="{A3FCAB2C-9390-42CC-922B-3225813F3E0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A7F3C519-40DE-4986-9E1D-CB6B4331E040}" type="pres">
      <dgm:prSet presAssocID="{A3FCAB2C-9390-42CC-922B-3225813F3E0D}" presName="spaceRect" presStyleCnt="0"/>
      <dgm:spPr/>
    </dgm:pt>
    <dgm:pt modelId="{74EA4C0E-3773-477C-8CB3-02F918927452}" type="pres">
      <dgm:prSet presAssocID="{A3FCAB2C-9390-42CC-922B-3225813F3E0D}" presName="parTx" presStyleLbl="revTx" presStyleIdx="1" presStyleCnt="4">
        <dgm:presLayoutVars>
          <dgm:chMax val="0"/>
          <dgm:chPref val="0"/>
        </dgm:presLayoutVars>
      </dgm:prSet>
      <dgm:spPr/>
    </dgm:pt>
    <dgm:pt modelId="{0FC55379-B08C-46B3-B3BB-7CC65D99C0A4}" type="pres">
      <dgm:prSet presAssocID="{50D39DC0-DBFC-4ED8-86A7-BE89C87A9843}" presName="sibTrans" presStyleCnt="0"/>
      <dgm:spPr/>
    </dgm:pt>
    <dgm:pt modelId="{FEEF5141-8A15-451A-93F2-FFE440146051}" type="pres">
      <dgm:prSet presAssocID="{DC0E2CB6-4762-4E31-BA81-5C40D7DADBE2}" presName="compNode" presStyleCnt="0"/>
      <dgm:spPr/>
    </dgm:pt>
    <dgm:pt modelId="{DE82F4F9-6A6C-4288-A376-7FA727F17AF9}" type="pres">
      <dgm:prSet presAssocID="{DC0E2CB6-4762-4E31-BA81-5C40D7DADBE2}" presName="bgRect" presStyleLbl="bgShp" presStyleIdx="2" presStyleCnt="4"/>
      <dgm:spPr/>
    </dgm:pt>
    <dgm:pt modelId="{EA090B56-FFC8-4F91-BF89-E039E1727618}" type="pres">
      <dgm:prSet presAssocID="{DC0E2CB6-4762-4E31-BA81-5C40D7DADBE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D58364AA-E0C2-448B-8679-191EA02764BE}" type="pres">
      <dgm:prSet presAssocID="{DC0E2CB6-4762-4E31-BA81-5C40D7DADBE2}" presName="spaceRect" presStyleCnt="0"/>
      <dgm:spPr/>
    </dgm:pt>
    <dgm:pt modelId="{0270E1ED-DAE2-4A68-8CF8-01EDA4546374}" type="pres">
      <dgm:prSet presAssocID="{DC0E2CB6-4762-4E31-BA81-5C40D7DADBE2}" presName="parTx" presStyleLbl="revTx" presStyleIdx="2" presStyleCnt="4">
        <dgm:presLayoutVars>
          <dgm:chMax val="0"/>
          <dgm:chPref val="0"/>
        </dgm:presLayoutVars>
      </dgm:prSet>
      <dgm:spPr/>
    </dgm:pt>
    <dgm:pt modelId="{C416C0C9-259A-4DFA-B804-8D95679F46F0}" type="pres">
      <dgm:prSet presAssocID="{4296A3ED-58E8-4545-A9E4-362C5CA5CA52}" presName="sibTrans" presStyleCnt="0"/>
      <dgm:spPr/>
    </dgm:pt>
    <dgm:pt modelId="{5302B65B-B82B-4F50-B517-18DDA5D1625F}" type="pres">
      <dgm:prSet presAssocID="{6AF45119-8B0C-4B1D-A59D-03BBDC2082C4}" presName="compNode" presStyleCnt="0"/>
      <dgm:spPr/>
    </dgm:pt>
    <dgm:pt modelId="{EC97D6F5-A367-4A04-A3F5-EC965306F893}" type="pres">
      <dgm:prSet presAssocID="{6AF45119-8B0C-4B1D-A59D-03BBDC2082C4}" presName="bgRect" presStyleLbl="bgShp" presStyleIdx="3" presStyleCnt="4"/>
      <dgm:spPr/>
    </dgm:pt>
    <dgm:pt modelId="{F9DCE939-9383-48C2-9217-ABA86D9A5029}" type="pres">
      <dgm:prSet presAssocID="{6AF45119-8B0C-4B1D-A59D-03BBDC2082C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28E5821D-EE92-44C3-9503-C4BA6E3F632E}" type="pres">
      <dgm:prSet presAssocID="{6AF45119-8B0C-4B1D-A59D-03BBDC2082C4}" presName="spaceRect" presStyleCnt="0"/>
      <dgm:spPr/>
    </dgm:pt>
    <dgm:pt modelId="{3AA8E524-199F-4C9F-BFE5-C6C94BC494AB}" type="pres">
      <dgm:prSet presAssocID="{6AF45119-8B0C-4B1D-A59D-03BBDC2082C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B5DC120-45BE-4863-A11F-ED96094599CA}" srcId="{D041BC15-DB14-4F0C-84E5-D86049730048}" destId="{6AF45119-8B0C-4B1D-A59D-03BBDC2082C4}" srcOrd="3" destOrd="0" parTransId="{8C6C2C31-E95B-46DC-AE1E-3A8EF83F029D}" sibTransId="{BBA2CBD8-1E48-4FE9-A5F4-99A37255E232}"/>
    <dgm:cxn modelId="{93895E3D-DA9C-4967-B988-A1065DD8B018}" type="presOf" srcId="{A3FCAB2C-9390-42CC-922B-3225813F3E0D}" destId="{74EA4C0E-3773-477C-8CB3-02F918927452}" srcOrd="0" destOrd="0" presId="urn:microsoft.com/office/officeart/2018/2/layout/IconVerticalSolidList"/>
    <dgm:cxn modelId="{450EF350-8F1B-4DB8-B127-26862C5E44BC}" type="presOf" srcId="{EB1BC8A9-0460-4CFA-8D99-A8540E56E774}" destId="{6B63D0D7-6396-4AE1-B0EB-281E913A53AE}" srcOrd="0" destOrd="0" presId="urn:microsoft.com/office/officeart/2018/2/layout/IconVerticalSolidList"/>
    <dgm:cxn modelId="{011A708D-63DD-47CC-8AD4-8A4999FBC253}" srcId="{D041BC15-DB14-4F0C-84E5-D86049730048}" destId="{DC0E2CB6-4762-4E31-BA81-5C40D7DADBE2}" srcOrd="2" destOrd="0" parTransId="{223E83DB-048E-42B9-A077-47870073202F}" sibTransId="{4296A3ED-58E8-4545-A9E4-362C5CA5CA52}"/>
    <dgm:cxn modelId="{8279D1A9-409D-4EBC-88BA-606F288BA681}" srcId="{D041BC15-DB14-4F0C-84E5-D86049730048}" destId="{A3FCAB2C-9390-42CC-922B-3225813F3E0D}" srcOrd="1" destOrd="0" parTransId="{65D358DC-AD7F-4E1A-AE36-424AD9812D4C}" sibTransId="{50D39DC0-DBFC-4ED8-86A7-BE89C87A9843}"/>
    <dgm:cxn modelId="{47AF00C0-12F9-47CB-8A77-D4E5BE8E4021}" type="presOf" srcId="{D041BC15-DB14-4F0C-84E5-D86049730048}" destId="{44CEF643-4BF1-4946-8F83-B292514476F7}" srcOrd="0" destOrd="0" presId="urn:microsoft.com/office/officeart/2018/2/layout/IconVerticalSolidList"/>
    <dgm:cxn modelId="{1EA5E7C7-B6F8-4DB6-8ADE-9460E28121F9}" srcId="{D041BC15-DB14-4F0C-84E5-D86049730048}" destId="{EB1BC8A9-0460-4CFA-8D99-A8540E56E774}" srcOrd="0" destOrd="0" parTransId="{FDB3D841-6D41-42F2-9482-7D0D0F0FE2DC}" sibTransId="{8442ED6C-812F-45C1-A22E-0735FA30C855}"/>
    <dgm:cxn modelId="{8955B4FD-D850-4389-AF08-2A146211703F}" type="presOf" srcId="{6AF45119-8B0C-4B1D-A59D-03BBDC2082C4}" destId="{3AA8E524-199F-4C9F-BFE5-C6C94BC494AB}" srcOrd="0" destOrd="0" presId="urn:microsoft.com/office/officeart/2018/2/layout/IconVerticalSolidList"/>
    <dgm:cxn modelId="{5D6D54FF-03AD-49E2-BACD-B9A58FD132F4}" type="presOf" srcId="{DC0E2CB6-4762-4E31-BA81-5C40D7DADBE2}" destId="{0270E1ED-DAE2-4A68-8CF8-01EDA4546374}" srcOrd="0" destOrd="0" presId="urn:microsoft.com/office/officeart/2018/2/layout/IconVerticalSolidList"/>
    <dgm:cxn modelId="{56F941B7-68E8-4A0F-9567-CE279045F4B1}" type="presParOf" srcId="{44CEF643-4BF1-4946-8F83-B292514476F7}" destId="{5BF00ED5-CAC3-489A-B333-3D7303F3E9E5}" srcOrd="0" destOrd="0" presId="urn:microsoft.com/office/officeart/2018/2/layout/IconVerticalSolidList"/>
    <dgm:cxn modelId="{EE67E7E8-D498-402E-98B8-D602B0B2BD60}" type="presParOf" srcId="{5BF00ED5-CAC3-489A-B333-3D7303F3E9E5}" destId="{AFE86670-702E-4993-A669-3BF7000AA8D7}" srcOrd="0" destOrd="0" presId="urn:microsoft.com/office/officeart/2018/2/layout/IconVerticalSolidList"/>
    <dgm:cxn modelId="{50E83F61-2D85-46D2-9F42-4180B1AE6250}" type="presParOf" srcId="{5BF00ED5-CAC3-489A-B333-3D7303F3E9E5}" destId="{4C4603D1-76D2-441D-AC2F-2E24349DC19E}" srcOrd="1" destOrd="0" presId="urn:microsoft.com/office/officeart/2018/2/layout/IconVerticalSolidList"/>
    <dgm:cxn modelId="{BB312DBC-3EC9-4C00-8542-C345936ECE12}" type="presParOf" srcId="{5BF00ED5-CAC3-489A-B333-3D7303F3E9E5}" destId="{DA1B66E9-2E90-4EAB-BC0A-A4750D63CBC3}" srcOrd="2" destOrd="0" presId="urn:microsoft.com/office/officeart/2018/2/layout/IconVerticalSolidList"/>
    <dgm:cxn modelId="{0EE518F2-1682-4E7F-93C5-FEEF003251B5}" type="presParOf" srcId="{5BF00ED5-CAC3-489A-B333-3D7303F3E9E5}" destId="{6B63D0D7-6396-4AE1-B0EB-281E913A53AE}" srcOrd="3" destOrd="0" presId="urn:microsoft.com/office/officeart/2018/2/layout/IconVerticalSolidList"/>
    <dgm:cxn modelId="{CB1AA4AC-51DE-4C7E-81E2-7C9DF82117FC}" type="presParOf" srcId="{44CEF643-4BF1-4946-8F83-B292514476F7}" destId="{48BEABBB-8414-4567-B6FD-2F6C4B81C5A5}" srcOrd="1" destOrd="0" presId="urn:microsoft.com/office/officeart/2018/2/layout/IconVerticalSolidList"/>
    <dgm:cxn modelId="{81B133F6-6379-456A-B151-A24A4A014F10}" type="presParOf" srcId="{44CEF643-4BF1-4946-8F83-B292514476F7}" destId="{3A623467-9F9C-4E72-8AC9-82D1934AFBC6}" srcOrd="2" destOrd="0" presId="urn:microsoft.com/office/officeart/2018/2/layout/IconVerticalSolidList"/>
    <dgm:cxn modelId="{2F2AD69C-9997-446A-9AF7-F0A57A694960}" type="presParOf" srcId="{3A623467-9F9C-4E72-8AC9-82D1934AFBC6}" destId="{643983EA-4FBD-48D1-AE87-5C5CAC7BE97C}" srcOrd="0" destOrd="0" presId="urn:microsoft.com/office/officeart/2018/2/layout/IconVerticalSolidList"/>
    <dgm:cxn modelId="{232878F7-3B9A-4D11-9CA5-3E0CBA497863}" type="presParOf" srcId="{3A623467-9F9C-4E72-8AC9-82D1934AFBC6}" destId="{2A806672-916B-42D3-A0DB-AB40EAD58ED5}" srcOrd="1" destOrd="0" presId="urn:microsoft.com/office/officeart/2018/2/layout/IconVerticalSolidList"/>
    <dgm:cxn modelId="{530D80CF-B5D0-4A41-988D-C16AB0CD6378}" type="presParOf" srcId="{3A623467-9F9C-4E72-8AC9-82D1934AFBC6}" destId="{A7F3C519-40DE-4986-9E1D-CB6B4331E040}" srcOrd="2" destOrd="0" presId="urn:microsoft.com/office/officeart/2018/2/layout/IconVerticalSolidList"/>
    <dgm:cxn modelId="{E7620A02-6A63-41E9-B258-EA8FAB1EABBE}" type="presParOf" srcId="{3A623467-9F9C-4E72-8AC9-82D1934AFBC6}" destId="{74EA4C0E-3773-477C-8CB3-02F918927452}" srcOrd="3" destOrd="0" presId="urn:microsoft.com/office/officeart/2018/2/layout/IconVerticalSolidList"/>
    <dgm:cxn modelId="{30144CA1-ED1B-42EF-995D-4766D32896F6}" type="presParOf" srcId="{44CEF643-4BF1-4946-8F83-B292514476F7}" destId="{0FC55379-B08C-46B3-B3BB-7CC65D99C0A4}" srcOrd="3" destOrd="0" presId="urn:microsoft.com/office/officeart/2018/2/layout/IconVerticalSolidList"/>
    <dgm:cxn modelId="{FF86281A-93C0-4C5B-9962-688F82CEC079}" type="presParOf" srcId="{44CEF643-4BF1-4946-8F83-B292514476F7}" destId="{FEEF5141-8A15-451A-93F2-FFE440146051}" srcOrd="4" destOrd="0" presId="urn:microsoft.com/office/officeart/2018/2/layout/IconVerticalSolidList"/>
    <dgm:cxn modelId="{196F5623-1F82-4EA9-86D9-AFB8417334C4}" type="presParOf" srcId="{FEEF5141-8A15-451A-93F2-FFE440146051}" destId="{DE82F4F9-6A6C-4288-A376-7FA727F17AF9}" srcOrd="0" destOrd="0" presId="urn:microsoft.com/office/officeart/2018/2/layout/IconVerticalSolidList"/>
    <dgm:cxn modelId="{2669DE59-28CD-4121-BFB0-62B598510736}" type="presParOf" srcId="{FEEF5141-8A15-451A-93F2-FFE440146051}" destId="{EA090B56-FFC8-4F91-BF89-E039E1727618}" srcOrd="1" destOrd="0" presId="urn:microsoft.com/office/officeart/2018/2/layout/IconVerticalSolidList"/>
    <dgm:cxn modelId="{98CA046C-2E85-4507-965B-CC963AE330C2}" type="presParOf" srcId="{FEEF5141-8A15-451A-93F2-FFE440146051}" destId="{D58364AA-E0C2-448B-8679-191EA02764BE}" srcOrd="2" destOrd="0" presId="urn:microsoft.com/office/officeart/2018/2/layout/IconVerticalSolidList"/>
    <dgm:cxn modelId="{533407C3-6EE6-4C9A-9560-1F97496E784C}" type="presParOf" srcId="{FEEF5141-8A15-451A-93F2-FFE440146051}" destId="{0270E1ED-DAE2-4A68-8CF8-01EDA4546374}" srcOrd="3" destOrd="0" presId="urn:microsoft.com/office/officeart/2018/2/layout/IconVerticalSolidList"/>
    <dgm:cxn modelId="{4FB989D1-A7FA-4B26-81DC-11C6B5532505}" type="presParOf" srcId="{44CEF643-4BF1-4946-8F83-B292514476F7}" destId="{C416C0C9-259A-4DFA-B804-8D95679F46F0}" srcOrd="5" destOrd="0" presId="urn:microsoft.com/office/officeart/2018/2/layout/IconVerticalSolidList"/>
    <dgm:cxn modelId="{13BEF4F8-CD27-4321-B17E-D600BB1DE01F}" type="presParOf" srcId="{44CEF643-4BF1-4946-8F83-B292514476F7}" destId="{5302B65B-B82B-4F50-B517-18DDA5D1625F}" srcOrd="6" destOrd="0" presId="urn:microsoft.com/office/officeart/2018/2/layout/IconVerticalSolidList"/>
    <dgm:cxn modelId="{05FC51F6-FBCD-4D4A-B17F-8AE85E16F7C8}" type="presParOf" srcId="{5302B65B-B82B-4F50-B517-18DDA5D1625F}" destId="{EC97D6F5-A367-4A04-A3F5-EC965306F893}" srcOrd="0" destOrd="0" presId="urn:microsoft.com/office/officeart/2018/2/layout/IconVerticalSolidList"/>
    <dgm:cxn modelId="{0177F60A-FC63-4432-8936-00EC23CA2A54}" type="presParOf" srcId="{5302B65B-B82B-4F50-B517-18DDA5D1625F}" destId="{F9DCE939-9383-48C2-9217-ABA86D9A5029}" srcOrd="1" destOrd="0" presId="urn:microsoft.com/office/officeart/2018/2/layout/IconVerticalSolidList"/>
    <dgm:cxn modelId="{E7F6E778-9127-4366-AE2D-2F713D551284}" type="presParOf" srcId="{5302B65B-B82B-4F50-B517-18DDA5D1625F}" destId="{28E5821D-EE92-44C3-9503-C4BA6E3F632E}" srcOrd="2" destOrd="0" presId="urn:microsoft.com/office/officeart/2018/2/layout/IconVerticalSolidList"/>
    <dgm:cxn modelId="{A4B3BA7C-7D57-4F02-B8EE-4474B5AD6BB3}" type="presParOf" srcId="{5302B65B-B82B-4F50-B517-18DDA5D1625F}" destId="{3AA8E524-199F-4C9F-BFE5-C6C94BC494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D63ED3-207F-408E-BBAE-F117E668F583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04B7C5-7325-4C49-9F71-2F7382FDBF68}">
      <dgm:prSet/>
      <dgm:spPr/>
      <dgm:t>
        <a:bodyPr/>
        <a:lstStyle/>
        <a:p>
          <a:r>
            <a:rPr lang="en-US" dirty="0"/>
            <a:t>Gender – females experience more social pressure, are more likely to experience trauma, and are more likely to use emotion-focused coping even though it is less effective than problem-focused coping </a:t>
          </a:r>
        </a:p>
      </dgm:t>
      <dgm:extLst>
        <a:ext uri="{E40237B7-FDA0-4F09-8148-C483321AD2D9}">
          <dgm14:cNvPr xmlns:dgm14="http://schemas.microsoft.com/office/drawing/2010/diagram" id="0" name="" descr="Gender – females experience more social pressure, are more likely to experience trauma, and are more likely to use emotion-focused coping even though it is less effective than problem-focused coping &#10;"/>
        </a:ext>
      </dgm:extLst>
    </dgm:pt>
    <dgm:pt modelId="{167E8D8C-2F2E-49E2-9960-2C631BBAAF32}" type="parTrans" cxnId="{81CEEBB5-B9B8-4DD1-AED9-D0FD05D20599}">
      <dgm:prSet/>
      <dgm:spPr/>
      <dgm:t>
        <a:bodyPr/>
        <a:lstStyle/>
        <a:p>
          <a:endParaRPr lang="en-US"/>
        </a:p>
      </dgm:t>
    </dgm:pt>
    <dgm:pt modelId="{C8888E54-D6B6-4D13-AA9B-E2416A235DAB}" type="sibTrans" cxnId="{81CEEBB5-B9B8-4DD1-AED9-D0FD05D20599}">
      <dgm:prSet/>
      <dgm:spPr/>
      <dgm:t>
        <a:bodyPr/>
        <a:lstStyle/>
        <a:p>
          <a:endParaRPr lang="en-US"/>
        </a:p>
      </dgm:t>
    </dgm:pt>
    <dgm:pt modelId="{D2D658B6-16E9-48F9-B78D-42900F1C64B1}">
      <dgm:prSet/>
      <dgm:spPr/>
      <dgm:t>
        <a:bodyPr/>
        <a:lstStyle/>
        <a:p>
          <a:r>
            <a:rPr lang="en-US" dirty="0"/>
            <a:t>Discrimination/prejudice – contributes to negative interactions which produces a negative affect and a decline in mental health </a:t>
          </a:r>
        </a:p>
      </dgm:t>
      <dgm:extLst>
        <a:ext uri="{E40237B7-FDA0-4F09-8148-C483321AD2D9}">
          <dgm14:cNvPr xmlns:dgm14="http://schemas.microsoft.com/office/drawing/2010/diagram" id="0" name="" descr="Discrimination/prejudice – contributes to negative interactions which produces a negative affect and a decline in mental health &#10;"/>
        </a:ext>
      </dgm:extLst>
    </dgm:pt>
    <dgm:pt modelId="{658DF9F3-4C04-46A3-8691-592B5C059F6E}" type="parTrans" cxnId="{3C25BD31-0F57-4906-873E-78FF6FFD5696}">
      <dgm:prSet/>
      <dgm:spPr/>
      <dgm:t>
        <a:bodyPr/>
        <a:lstStyle/>
        <a:p>
          <a:endParaRPr lang="en-US"/>
        </a:p>
      </dgm:t>
    </dgm:pt>
    <dgm:pt modelId="{48604CBF-7431-45BF-ADAC-7DAAA2A46E9A}" type="sibTrans" cxnId="{3C25BD31-0F57-4906-873E-78FF6FFD5696}">
      <dgm:prSet/>
      <dgm:spPr/>
      <dgm:t>
        <a:bodyPr/>
        <a:lstStyle/>
        <a:p>
          <a:endParaRPr lang="en-US"/>
        </a:p>
      </dgm:t>
    </dgm:pt>
    <dgm:pt modelId="{54E3B412-1AAA-4641-A092-925555B265DF}" type="pres">
      <dgm:prSet presAssocID="{B2D63ED3-207F-408E-BBAE-F117E668F5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9B574D-00DA-4179-A886-3578F355B191}" type="pres">
      <dgm:prSet presAssocID="{5704B7C5-7325-4C49-9F71-2F7382FDBF68}" presName="hierRoot1" presStyleCnt="0"/>
      <dgm:spPr/>
    </dgm:pt>
    <dgm:pt modelId="{009352B3-4D1A-4C6B-9461-210D486FE32F}" type="pres">
      <dgm:prSet presAssocID="{5704B7C5-7325-4C49-9F71-2F7382FDBF68}" presName="composite" presStyleCnt="0"/>
      <dgm:spPr/>
    </dgm:pt>
    <dgm:pt modelId="{7BEC2032-EBBC-4706-BFC6-40B0ABF8FD13}" type="pres">
      <dgm:prSet presAssocID="{5704B7C5-7325-4C49-9F71-2F7382FDBF68}" presName="background" presStyleLbl="node0" presStyleIdx="0" presStyleCnt="2"/>
      <dgm:spPr/>
    </dgm:pt>
    <dgm:pt modelId="{4C006BA0-AD11-4A6A-B03F-DEC681E4F2FD}" type="pres">
      <dgm:prSet presAssocID="{5704B7C5-7325-4C49-9F71-2F7382FDBF68}" presName="text" presStyleLbl="fgAcc0" presStyleIdx="0" presStyleCnt="2">
        <dgm:presLayoutVars>
          <dgm:chPref val="3"/>
        </dgm:presLayoutVars>
      </dgm:prSet>
      <dgm:spPr/>
    </dgm:pt>
    <dgm:pt modelId="{EB5E44CC-AB0C-4C53-A13F-05014A17C552}" type="pres">
      <dgm:prSet presAssocID="{5704B7C5-7325-4C49-9F71-2F7382FDBF68}" presName="hierChild2" presStyleCnt="0"/>
      <dgm:spPr/>
    </dgm:pt>
    <dgm:pt modelId="{3BD2D58F-1FF8-481A-AFB0-08607BC66AFF}" type="pres">
      <dgm:prSet presAssocID="{D2D658B6-16E9-48F9-B78D-42900F1C64B1}" presName="hierRoot1" presStyleCnt="0"/>
      <dgm:spPr/>
    </dgm:pt>
    <dgm:pt modelId="{55F646A6-92FC-4BD4-96FC-CD744095D58F}" type="pres">
      <dgm:prSet presAssocID="{D2D658B6-16E9-48F9-B78D-42900F1C64B1}" presName="composite" presStyleCnt="0"/>
      <dgm:spPr/>
    </dgm:pt>
    <dgm:pt modelId="{3FFBCBD0-8409-4EB1-9D1F-0A891079F9B5}" type="pres">
      <dgm:prSet presAssocID="{D2D658B6-16E9-48F9-B78D-42900F1C64B1}" presName="background" presStyleLbl="node0" presStyleIdx="1" presStyleCnt="2"/>
      <dgm:spPr/>
    </dgm:pt>
    <dgm:pt modelId="{D4CE6784-D915-4D46-9E3D-4A8C2B67B9CD}" type="pres">
      <dgm:prSet presAssocID="{D2D658B6-16E9-48F9-B78D-42900F1C64B1}" presName="text" presStyleLbl="fgAcc0" presStyleIdx="1" presStyleCnt="2">
        <dgm:presLayoutVars>
          <dgm:chPref val="3"/>
        </dgm:presLayoutVars>
      </dgm:prSet>
      <dgm:spPr/>
    </dgm:pt>
    <dgm:pt modelId="{639150D5-8BDA-46BD-B124-03D1B43CA83F}" type="pres">
      <dgm:prSet presAssocID="{D2D658B6-16E9-48F9-B78D-42900F1C64B1}" presName="hierChild2" presStyleCnt="0"/>
      <dgm:spPr/>
    </dgm:pt>
  </dgm:ptLst>
  <dgm:cxnLst>
    <dgm:cxn modelId="{3C25BD31-0F57-4906-873E-78FF6FFD5696}" srcId="{B2D63ED3-207F-408E-BBAE-F117E668F583}" destId="{D2D658B6-16E9-48F9-B78D-42900F1C64B1}" srcOrd="1" destOrd="0" parTransId="{658DF9F3-4C04-46A3-8691-592B5C059F6E}" sibTransId="{48604CBF-7431-45BF-ADAC-7DAAA2A46E9A}"/>
    <dgm:cxn modelId="{79667F59-E5DA-47C6-B6C4-78DB1222B924}" type="presOf" srcId="{B2D63ED3-207F-408E-BBAE-F117E668F583}" destId="{54E3B412-1AAA-4641-A092-925555B265DF}" srcOrd="0" destOrd="0" presId="urn:microsoft.com/office/officeart/2005/8/layout/hierarchy1"/>
    <dgm:cxn modelId="{81CEEBB5-B9B8-4DD1-AED9-D0FD05D20599}" srcId="{B2D63ED3-207F-408E-BBAE-F117E668F583}" destId="{5704B7C5-7325-4C49-9F71-2F7382FDBF68}" srcOrd="0" destOrd="0" parTransId="{167E8D8C-2F2E-49E2-9960-2C631BBAAF32}" sibTransId="{C8888E54-D6B6-4D13-AA9B-E2416A235DAB}"/>
    <dgm:cxn modelId="{753905D8-0FE4-443D-8C60-5583BC505FD7}" type="presOf" srcId="{5704B7C5-7325-4C49-9F71-2F7382FDBF68}" destId="{4C006BA0-AD11-4A6A-B03F-DEC681E4F2FD}" srcOrd="0" destOrd="0" presId="urn:microsoft.com/office/officeart/2005/8/layout/hierarchy1"/>
    <dgm:cxn modelId="{629A3BFB-CC87-43E5-A497-A4105F31648D}" type="presOf" srcId="{D2D658B6-16E9-48F9-B78D-42900F1C64B1}" destId="{D4CE6784-D915-4D46-9E3D-4A8C2B67B9CD}" srcOrd="0" destOrd="0" presId="urn:microsoft.com/office/officeart/2005/8/layout/hierarchy1"/>
    <dgm:cxn modelId="{7DA3776E-38ED-42DE-9B4F-45EB254987B3}" type="presParOf" srcId="{54E3B412-1AAA-4641-A092-925555B265DF}" destId="{B99B574D-00DA-4179-A886-3578F355B191}" srcOrd="0" destOrd="0" presId="urn:microsoft.com/office/officeart/2005/8/layout/hierarchy1"/>
    <dgm:cxn modelId="{7D56C63B-CBC3-4412-9CD3-406EF17635EB}" type="presParOf" srcId="{B99B574D-00DA-4179-A886-3578F355B191}" destId="{009352B3-4D1A-4C6B-9461-210D486FE32F}" srcOrd="0" destOrd="0" presId="urn:microsoft.com/office/officeart/2005/8/layout/hierarchy1"/>
    <dgm:cxn modelId="{8DA7989D-8D51-43C1-8F6E-7395BF1E1CDB}" type="presParOf" srcId="{009352B3-4D1A-4C6B-9461-210D486FE32F}" destId="{7BEC2032-EBBC-4706-BFC6-40B0ABF8FD13}" srcOrd="0" destOrd="0" presId="urn:microsoft.com/office/officeart/2005/8/layout/hierarchy1"/>
    <dgm:cxn modelId="{A76E79DE-3F28-435B-B21F-A9B4B447485B}" type="presParOf" srcId="{009352B3-4D1A-4C6B-9461-210D486FE32F}" destId="{4C006BA0-AD11-4A6A-B03F-DEC681E4F2FD}" srcOrd="1" destOrd="0" presId="urn:microsoft.com/office/officeart/2005/8/layout/hierarchy1"/>
    <dgm:cxn modelId="{5B0BB5B5-EB8E-49F2-BA0E-9200BC32BFAD}" type="presParOf" srcId="{B99B574D-00DA-4179-A886-3578F355B191}" destId="{EB5E44CC-AB0C-4C53-A13F-05014A17C552}" srcOrd="1" destOrd="0" presId="urn:microsoft.com/office/officeart/2005/8/layout/hierarchy1"/>
    <dgm:cxn modelId="{7BD0BBDB-BD14-4857-A4BC-16AB8D870695}" type="presParOf" srcId="{54E3B412-1AAA-4641-A092-925555B265DF}" destId="{3BD2D58F-1FF8-481A-AFB0-08607BC66AFF}" srcOrd="1" destOrd="0" presId="urn:microsoft.com/office/officeart/2005/8/layout/hierarchy1"/>
    <dgm:cxn modelId="{D605C818-8EA9-4977-8B66-B104796A654F}" type="presParOf" srcId="{3BD2D58F-1FF8-481A-AFB0-08607BC66AFF}" destId="{55F646A6-92FC-4BD4-96FC-CD744095D58F}" srcOrd="0" destOrd="0" presId="urn:microsoft.com/office/officeart/2005/8/layout/hierarchy1"/>
    <dgm:cxn modelId="{CE370578-4B68-48C5-A71E-6C837B6E8085}" type="presParOf" srcId="{55F646A6-92FC-4BD4-96FC-CD744095D58F}" destId="{3FFBCBD0-8409-4EB1-9D1F-0A891079F9B5}" srcOrd="0" destOrd="0" presId="urn:microsoft.com/office/officeart/2005/8/layout/hierarchy1"/>
    <dgm:cxn modelId="{2A90DAD2-EC2E-4AED-96F9-966D1454AFC0}" type="presParOf" srcId="{55F646A6-92FC-4BD4-96FC-CD744095D58F}" destId="{D4CE6784-D915-4D46-9E3D-4A8C2B67B9CD}" srcOrd="1" destOrd="0" presId="urn:microsoft.com/office/officeart/2005/8/layout/hierarchy1"/>
    <dgm:cxn modelId="{AD015B1B-B3EA-4008-B1CC-75037464CBC2}" type="presParOf" srcId="{3BD2D58F-1FF8-481A-AFB0-08607BC66AFF}" destId="{639150D5-8BDA-46BD-B124-03D1B43CA8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9E198-8539-4B10-BCBA-57BCF608B54D}">
      <dsp:nvSpPr>
        <dsp:cNvPr id="0" name=""/>
        <dsp:cNvSpPr/>
      </dsp:nvSpPr>
      <dsp:spPr>
        <a:xfrm>
          <a:off x="0" y="491"/>
          <a:ext cx="9720262" cy="11490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E6FE2-C28D-4638-8FC6-945D17104F79}">
      <dsp:nvSpPr>
        <dsp:cNvPr id="0" name=""/>
        <dsp:cNvSpPr/>
      </dsp:nvSpPr>
      <dsp:spPr>
        <a:xfrm>
          <a:off x="347593" y="259031"/>
          <a:ext cx="631988" cy="6319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C59C7-EE3B-4F10-A554-E36A7E0E864B}">
      <dsp:nvSpPr>
        <dsp:cNvPr id="0" name=""/>
        <dsp:cNvSpPr/>
      </dsp:nvSpPr>
      <dsp:spPr>
        <a:xfrm>
          <a:off x="1327175" y="491"/>
          <a:ext cx="8393086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hallmark of any anxiety disorder is the presence of “excessive fear or anxiety related to behavioral disturbances”. </a:t>
          </a:r>
        </a:p>
      </dsp:txBody>
      <dsp:txXfrm>
        <a:off x="1327175" y="491"/>
        <a:ext cx="8393086" cy="1149069"/>
      </dsp:txXfrm>
    </dsp:sp>
    <dsp:sp modelId="{2E0A0620-4127-48BF-8F45-EBDD58B7F268}">
      <dsp:nvSpPr>
        <dsp:cNvPr id="0" name=""/>
        <dsp:cNvSpPr/>
      </dsp:nvSpPr>
      <dsp:spPr>
        <a:xfrm>
          <a:off x="0" y="1436827"/>
          <a:ext cx="9720262" cy="11490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52D56-AAA0-406C-94A3-E55AA84DAF7B}">
      <dsp:nvSpPr>
        <dsp:cNvPr id="0" name=""/>
        <dsp:cNvSpPr/>
      </dsp:nvSpPr>
      <dsp:spPr>
        <a:xfrm>
          <a:off x="347593" y="1695368"/>
          <a:ext cx="631988" cy="6319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DAA41-8B9E-4FB6-B120-D582A58DD91A}">
      <dsp:nvSpPr>
        <dsp:cNvPr id="0" name=""/>
        <dsp:cNvSpPr/>
      </dsp:nvSpPr>
      <dsp:spPr>
        <a:xfrm>
          <a:off x="1327175" y="1436827"/>
          <a:ext cx="8393086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FEAR is related to either a REAL or perceived threat. </a:t>
          </a:r>
        </a:p>
      </dsp:txBody>
      <dsp:txXfrm>
        <a:off x="1327175" y="1436827"/>
        <a:ext cx="8393086" cy="1149069"/>
      </dsp:txXfrm>
    </dsp:sp>
    <dsp:sp modelId="{94244A65-911F-44D9-BA87-1012C514C553}">
      <dsp:nvSpPr>
        <dsp:cNvPr id="0" name=""/>
        <dsp:cNvSpPr/>
      </dsp:nvSpPr>
      <dsp:spPr>
        <a:xfrm>
          <a:off x="0" y="2873164"/>
          <a:ext cx="9720262" cy="11490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D43BF-3950-4D0A-921E-0711C8E04A8B}">
      <dsp:nvSpPr>
        <dsp:cNvPr id="0" name=""/>
        <dsp:cNvSpPr/>
      </dsp:nvSpPr>
      <dsp:spPr>
        <a:xfrm>
          <a:off x="347593" y="3131705"/>
          <a:ext cx="631988" cy="6319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8BB3D-FA37-470E-8AC3-83B489F40245}">
      <dsp:nvSpPr>
        <dsp:cNvPr id="0" name=""/>
        <dsp:cNvSpPr/>
      </dsp:nvSpPr>
      <dsp:spPr>
        <a:xfrm>
          <a:off x="1327175" y="2873164"/>
          <a:ext cx="8393086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ANXIETY is the anticipation of a future event. </a:t>
          </a:r>
        </a:p>
      </dsp:txBody>
      <dsp:txXfrm>
        <a:off x="1327175" y="2873164"/>
        <a:ext cx="8393086" cy="1149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292C3-D9E0-4459-92BF-9E72DEE03812}">
      <dsp:nvSpPr>
        <dsp:cNvPr id="0" name=""/>
        <dsp:cNvSpPr/>
      </dsp:nvSpPr>
      <dsp:spPr>
        <a:xfrm>
          <a:off x="0" y="138523"/>
          <a:ext cx="5641974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Psychopharmacology</a:t>
          </a:r>
        </a:p>
      </dsp:txBody>
      <dsp:txXfrm>
        <a:off x="23388" y="161911"/>
        <a:ext cx="5595198" cy="432338"/>
      </dsp:txXfrm>
    </dsp:sp>
    <dsp:sp modelId="{CFC90DA2-BC7A-4857-AA0A-8AC7214128D1}">
      <dsp:nvSpPr>
        <dsp:cNvPr id="0" name=""/>
        <dsp:cNvSpPr/>
      </dsp:nvSpPr>
      <dsp:spPr>
        <a:xfrm>
          <a:off x="0" y="617638"/>
          <a:ext cx="5641974" cy="662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3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SSRIs and serotonin-norepinephrine reuptake inhibitors (SNRIs) </a:t>
          </a:r>
          <a:r>
            <a:rPr lang="en-US" sz="1600" kern="1200" dirty="0">
              <a:sym typeface="Wingdings" panose="05000000000000000000" pitchFamily="2" charset="2"/>
            </a:rPr>
            <a:t></a:t>
          </a:r>
          <a:r>
            <a:rPr lang="en-US" sz="1600" kern="1200" dirty="0"/>
            <a:t> 30-50% positive response rate but do NOT help after discontinuation</a:t>
          </a:r>
        </a:p>
      </dsp:txBody>
      <dsp:txXfrm>
        <a:off x="0" y="617638"/>
        <a:ext cx="5641974" cy="662917"/>
      </dsp:txXfrm>
    </dsp:sp>
    <dsp:sp modelId="{48D1BD4A-FC17-4502-820D-13589FF81B7E}">
      <dsp:nvSpPr>
        <dsp:cNvPr id="0" name=""/>
        <dsp:cNvSpPr/>
      </dsp:nvSpPr>
      <dsp:spPr>
        <a:xfrm>
          <a:off x="0" y="1280556"/>
          <a:ext cx="5641974" cy="479114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Rational-Emotive Therapy</a:t>
          </a:r>
        </a:p>
      </dsp:txBody>
      <dsp:txXfrm>
        <a:off x="23388" y="1303944"/>
        <a:ext cx="5595198" cy="432338"/>
      </dsp:txXfrm>
    </dsp:sp>
    <dsp:sp modelId="{7D78483B-6FDD-4F3C-828C-862383AA1205}">
      <dsp:nvSpPr>
        <dsp:cNvPr id="0" name=""/>
        <dsp:cNvSpPr/>
      </dsp:nvSpPr>
      <dsp:spPr>
        <a:xfrm>
          <a:off x="0" y="1759671"/>
          <a:ext cx="5641974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3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Created by Albert Ellis in the 1950s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Addresses, challenges, and replaces negative thoughts to relieve anxiety and depression</a:t>
          </a:r>
        </a:p>
      </dsp:txBody>
      <dsp:txXfrm>
        <a:off x="0" y="1759671"/>
        <a:ext cx="5641974" cy="695520"/>
      </dsp:txXfrm>
    </dsp:sp>
    <dsp:sp modelId="{2C68025A-6950-4E2E-A40B-43E0E02AE7F6}">
      <dsp:nvSpPr>
        <dsp:cNvPr id="0" name=""/>
        <dsp:cNvSpPr/>
      </dsp:nvSpPr>
      <dsp:spPr>
        <a:xfrm>
          <a:off x="0" y="2455191"/>
          <a:ext cx="5641974" cy="479114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CBT</a:t>
          </a:r>
        </a:p>
      </dsp:txBody>
      <dsp:txXfrm>
        <a:off x="23388" y="2478579"/>
        <a:ext cx="5595198" cy="432338"/>
      </dsp:txXfrm>
    </dsp:sp>
    <dsp:sp modelId="{0969F8B3-7160-4E3C-AD57-ACFE8E38533A}">
      <dsp:nvSpPr>
        <dsp:cNvPr id="0" name=""/>
        <dsp:cNvSpPr/>
      </dsp:nvSpPr>
      <dsp:spPr>
        <a:xfrm>
          <a:off x="0" y="2934306"/>
          <a:ext cx="5641974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3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60% of individuals report a significant reduction/elimination in anxious thoughts one year after treatment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Identifies and restructures maladaptive thinking while practicing effective strategies through exposure</a:t>
          </a:r>
        </a:p>
      </dsp:txBody>
      <dsp:txXfrm>
        <a:off x="0" y="2934306"/>
        <a:ext cx="5641974" cy="912870"/>
      </dsp:txXfrm>
    </dsp:sp>
    <dsp:sp modelId="{F0336F83-CD9A-4E51-9E53-D99D799C6111}">
      <dsp:nvSpPr>
        <dsp:cNvPr id="0" name=""/>
        <dsp:cNvSpPr/>
      </dsp:nvSpPr>
      <dsp:spPr>
        <a:xfrm>
          <a:off x="0" y="3847176"/>
          <a:ext cx="5641974" cy="479114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Biofeedback</a:t>
          </a:r>
        </a:p>
      </dsp:txBody>
      <dsp:txXfrm>
        <a:off x="23388" y="3870564"/>
        <a:ext cx="5595198" cy="432338"/>
      </dsp:txXfrm>
    </dsp:sp>
    <dsp:sp modelId="{A34E9E7C-2D67-452F-BB7B-7AD88FD5DE23}">
      <dsp:nvSpPr>
        <dsp:cNvPr id="0" name=""/>
        <dsp:cNvSpPr/>
      </dsp:nvSpPr>
      <dsp:spPr>
        <a:xfrm>
          <a:off x="0" y="4326291"/>
          <a:ext cx="5641974" cy="45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3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Provides a visual representation of a patient’s physiological arousal using EMG, EEG, HRV, and/or GSR</a:t>
          </a:r>
        </a:p>
      </dsp:txBody>
      <dsp:txXfrm>
        <a:off x="0" y="4326291"/>
        <a:ext cx="5641974" cy="456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8242C-0C00-4C03-8751-9CF6AEDCF4F6}">
      <dsp:nvSpPr>
        <dsp:cNvPr id="0" name=""/>
        <dsp:cNvSpPr/>
      </dsp:nvSpPr>
      <dsp:spPr>
        <a:xfrm>
          <a:off x="703049" y="35064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CA352-DDAE-46EB-8BF3-9DDCD7C41969}">
      <dsp:nvSpPr>
        <dsp:cNvPr id="0" name=""/>
        <dsp:cNvSpPr/>
      </dsp:nvSpPr>
      <dsp:spPr>
        <a:xfrm>
          <a:off x="1119862" y="451877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3F209-103B-47CD-AB18-11E2CCFE4FB0}">
      <dsp:nvSpPr>
        <dsp:cNvPr id="0" name=""/>
        <dsp:cNvSpPr/>
      </dsp:nvSpPr>
      <dsp:spPr>
        <a:xfrm>
          <a:off x="77831" y="2600065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Exposure</a:t>
          </a:r>
        </a:p>
      </dsp:txBody>
      <dsp:txXfrm>
        <a:off x="77831" y="2600065"/>
        <a:ext cx="3206250" cy="720000"/>
      </dsp:txXfrm>
    </dsp:sp>
    <dsp:sp modelId="{B6AE8828-2781-4791-B87C-227F3AFFA48F}">
      <dsp:nvSpPr>
        <dsp:cNvPr id="0" name=""/>
        <dsp:cNvSpPr/>
      </dsp:nvSpPr>
      <dsp:spPr>
        <a:xfrm>
          <a:off x="4470393" y="35064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19C4D-6B12-413B-BA6E-C98D5F4BC2BE}">
      <dsp:nvSpPr>
        <dsp:cNvPr id="0" name=""/>
        <dsp:cNvSpPr/>
      </dsp:nvSpPr>
      <dsp:spPr>
        <a:xfrm>
          <a:off x="4887206" y="451877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A63AC-E106-43B4-A86A-4CA015C5E46D}">
      <dsp:nvSpPr>
        <dsp:cNvPr id="0" name=""/>
        <dsp:cNvSpPr/>
      </dsp:nvSpPr>
      <dsp:spPr>
        <a:xfrm>
          <a:off x="3845175" y="2600065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Social skills training (e.g., modelling, corrective feedback, positive reinforcement) </a:t>
          </a:r>
        </a:p>
      </dsp:txBody>
      <dsp:txXfrm>
        <a:off x="3845175" y="2600065"/>
        <a:ext cx="3206250" cy="720000"/>
      </dsp:txXfrm>
    </dsp:sp>
    <dsp:sp modelId="{B4EE1E86-EFA8-4EE2-90A2-BCB34395A51B}">
      <dsp:nvSpPr>
        <dsp:cNvPr id="0" name=""/>
        <dsp:cNvSpPr/>
      </dsp:nvSpPr>
      <dsp:spPr>
        <a:xfrm>
          <a:off x="8237737" y="35064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87C09-E309-431D-A3D5-3AE9109DE6E7}">
      <dsp:nvSpPr>
        <dsp:cNvPr id="0" name=""/>
        <dsp:cNvSpPr/>
      </dsp:nvSpPr>
      <dsp:spPr>
        <a:xfrm>
          <a:off x="8654550" y="451877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BEEC4-8709-478B-92DB-3806B4EA84D2}">
      <dsp:nvSpPr>
        <dsp:cNvPr id="0" name=""/>
        <dsp:cNvSpPr/>
      </dsp:nvSpPr>
      <dsp:spPr>
        <a:xfrm>
          <a:off x="7612518" y="2600065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Cognitive restructuring </a:t>
          </a:r>
        </a:p>
      </dsp:txBody>
      <dsp:txXfrm>
        <a:off x="7612518" y="2600065"/>
        <a:ext cx="3206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63F70-F9AD-4CDC-908B-581186BCFEC9}">
      <dsp:nvSpPr>
        <dsp:cNvPr id="0" name=""/>
        <dsp:cNvSpPr/>
      </dsp:nvSpPr>
      <dsp:spPr>
        <a:xfrm>
          <a:off x="0" y="600"/>
          <a:ext cx="5641974" cy="5046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16ED5-8496-459C-9A92-0DF621556694}">
      <dsp:nvSpPr>
        <dsp:cNvPr id="0" name=""/>
        <dsp:cNvSpPr/>
      </dsp:nvSpPr>
      <dsp:spPr>
        <a:xfrm>
          <a:off x="152647" y="114140"/>
          <a:ext cx="277541" cy="277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10BFB-9654-4361-A9D0-4763B7D55F89}">
      <dsp:nvSpPr>
        <dsp:cNvPr id="0" name=""/>
        <dsp:cNvSpPr/>
      </dsp:nvSpPr>
      <dsp:spPr>
        <a:xfrm>
          <a:off x="582836" y="600"/>
          <a:ext cx="5059138" cy="5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6" tIns="53406" rIns="53406" bIns="5340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CBT – most effective with almost 80% of patients in complete remission</a:t>
          </a:r>
        </a:p>
      </dsp:txBody>
      <dsp:txXfrm>
        <a:off x="582836" y="600"/>
        <a:ext cx="5059138" cy="504620"/>
      </dsp:txXfrm>
    </dsp:sp>
    <dsp:sp modelId="{C1511A3E-F009-4F1E-9AF6-3A34F7FFA75A}">
      <dsp:nvSpPr>
        <dsp:cNvPr id="0" name=""/>
        <dsp:cNvSpPr/>
      </dsp:nvSpPr>
      <dsp:spPr>
        <a:xfrm>
          <a:off x="0" y="631376"/>
          <a:ext cx="5641974" cy="5046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858DD-A5CA-4690-9A1A-09910CAC389F}">
      <dsp:nvSpPr>
        <dsp:cNvPr id="0" name=""/>
        <dsp:cNvSpPr/>
      </dsp:nvSpPr>
      <dsp:spPr>
        <a:xfrm>
          <a:off x="152647" y="744915"/>
          <a:ext cx="277541" cy="2775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3CC39-FB4F-4A77-853D-EB41309B8D28}">
      <dsp:nvSpPr>
        <dsp:cNvPr id="0" name=""/>
        <dsp:cNvSpPr/>
      </dsp:nvSpPr>
      <dsp:spPr>
        <a:xfrm>
          <a:off x="582836" y="631376"/>
          <a:ext cx="5059138" cy="5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6" tIns="53406" rIns="53406" bIns="5340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Psychoeducation</a:t>
          </a:r>
        </a:p>
      </dsp:txBody>
      <dsp:txXfrm>
        <a:off x="582836" y="631376"/>
        <a:ext cx="5059138" cy="504620"/>
      </dsp:txXfrm>
    </dsp:sp>
    <dsp:sp modelId="{2842EFE4-3BBB-43C4-BA20-70CA8D2E93CD}">
      <dsp:nvSpPr>
        <dsp:cNvPr id="0" name=""/>
        <dsp:cNvSpPr/>
      </dsp:nvSpPr>
      <dsp:spPr>
        <a:xfrm>
          <a:off x="0" y="1262151"/>
          <a:ext cx="5641974" cy="5046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64C48-80F1-4E79-AB7F-10F648FE9220}">
      <dsp:nvSpPr>
        <dsp:cNvPr id="0" name=""/>
        <dsp:cNvSpPr/>
      </dsp:nvSpPr>
      <dsp:spPr>
        <a:xfrm>
          <a:off x="152647" y="1375691"/>
          <a:ext cx="277541" cy="2775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08224-8549-407F-8B78-52B099628790}">
      <dsp:nvSpPr>
        <dsp:cNvPr id="0" name=""/>
        <dsp:cNvSpPr/>
      </dsp:nvSpPr>
      <dsp:spPr>
        <a:xfrm>
          <a:off x="582836" y="1262151"/>
          <a:ext cx="5059138" cy="5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6" tIns="53406" rIns="53406" bIns="5340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Self-monitoring </a:t>
          </a:r>
        </a:p>
      </dsp:txBody>
      <dsp:txXfrm>
        <a:off x="582836" y="1262151"/>
        <a:ext cx="5059138" cy="504620"/>
      </dsp:txXfrm>
    </dsp:sp>
    <dsp:sp modelId="{24BBB5D9-3C8F-47FB-89C6-37158335240F}">
      <dsp:nvSpPr>
        <dsp:cNvPr id="0" name=""/>
        <dsp:cNvSpPr/>
      </dsp:nvSpPr>
      <dsp:spPr>
        <a:xfrm>
          <a:off x="0" y="1892927"/>
          <a:ext cx="5641974" cy="5046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502E3-61FE-4682-9568-AB8B86D803A2}">
      <dsp:nvSpPr>
        <dsp:cNvPr id="0" name=""/>
        <dsp:cNvSpPr/>
      </dsp:nvSpPr>
      <dsp:spPr>
        <a:xfrm>
          <a:off x="152647" y="2006466"/>
          <a:ext cx="277541" cy="2775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74D04-2465-468D-BC1B-0D1DF59EDE82}">
      <dsp:nvSpPr>
        <dsp:cNvPr id="0" name=""/>
        <dsp:cNvSpPr/>
      </dsp:nvSpPr>
      <dsp:spPr>
        <a:xfrm>
          <a:off x="582836" y="1892927"/>
          <a:ext cx="5059138" cy="5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6" tIns="53406" rIns="53406" bIns="5340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Relaxation training </a:t>
          </a:r>
        </a:p>
      </dsp:txBody>
      <dsp:txXfrm>
        <a:off x="582836" y="1892927"/>
        <a:ext cx="5059138" cy="504620"/>
      </dsp:txXfrm>
    </dsp:sp>
    <dsp:sp modelId="{896220CC-059A-4902-9044-83A131818EE6}">
      <dsp:nvSpPr>
        <dsp:cNvPr id="0" name=""/>
        <dsp:cNvSpPr/>
      </dsp:nvSpPr>
      <dsp:spPr>
        <a:xfrm>
          <a:off x="0" y="2523702"/>
          <a:ext cx="5641974" cy="5046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AAC0F-820D-4B2A-93CC-FD9C9DC05732}">
      <dsp:nvSpPr>
        <dsp:cNvPr id="0" name=""/>
        <dsp:cNvSpPr/>
      </dsp:nvSpPr>
      <dsp:spPr>
        <a:xfrm>
          <a:off x="152647" y="2637242"/>
          <a:ext cx="277541" cy="2775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57050-066E-41B4-A859-152ABA402A13}">
      <dsp:nvSpPr>
        <dsp:cNvPr id="0" name=""/>
        <dsp:cNvSpPr/>
      </dsp:nvSpPr>
      <dsp:spPr>
        <a:xfrm>
          <a:off x="582836" y="2523702"/>
          <a:ext cx="5059138" cy="5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6" tIns="53406" rIns="53406" bIns="5340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Progressive muscle relaxation (PMR) </a:t>
          </a:r>
        </a:p>
      </dsp:txBody>
      <dsp:txXfrm>
        <a:off x="582836" y="2523702"/>
        <a:ext cx="5059138" cy="504620"/>
      </dsp:txXfrm>
    </dsp:sp>
    <dsp:sp modelId="{BCABEB8D-06AD-4B72-8BC7-514BCB8AA4C6}">
      <dsp:nvSpPr>
        <dsp:cNvPr id="0" name=""/>
        <dsp:cNvSpPr/>
      </dsp:nvSpPr>
      <dsp:spPr>
        <a:xfrm>
          <a:off x="0" y="3154477"/>
          <a:ext cx="5641974" cy="5046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A6D2-CCAB-4D3B-882E-210DF101E6BD}">
      <dsp:nvSpPr>
        <dsp:cNvPr id="0" name=""/>
        <dsp:cNvSpPr/>
      </dsp:nvSpPr>
      <dsp:spPr>
        <a:xfrm>
          <a:off x="152647" y="3268017"/>
          <a:ext cx="277541" cy="2775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B86AA-4A75-424A-AB11-C6F3125D67A9}">
      <dsp:nvSpPr>
        <dsp:cNvPr id="0" name=""/>
        <dsp:cNvSpPr/>
      </dsp:nvSpPr>
      <dsp:spPr>
        <a:xfrm>
          <a:off x="582836" y="3154477"/>
          <a:ext cx="5059138" cy="5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6" tIns="53406" rIns="53406" bIns="5340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Cognitive restructuring – practicing how to recognize cognitive errors; part of CBT</a:t>
          </a:r>
        </a:p>
      </dsp:txBody>
      <dsp:txXfrm>
        <a:off x="582836" y="3154477"/>
        <a:ext cx="5059138" cy="504620"/>
      </dsp:txXfrm>
    </dsp:sp>
    <dsp:sp modelId="{A1F070D5-AECE-4C3D-8719-9C8458530583}">
      <dsp:nvSpPr>
        <dsp:cNvPr id="0" name=""/>
        <dsp:cNvSpPr/>
      </dsp:nvSpPr>
      <dsp:spPr>
        <a:xfrm>
          <a:off x="0" y="3785253"/>
          <a:ext cx="5641974" cy="5046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611A4-C5B4-4E59-B3B4-F6A516C173C7}">
      <dsp:nvSpPr>
        <dsp:cNvPr id="0" name=""/>
        <dsp:cNvSpPr/>
      </dsp:nvSpPr>
      <dsp:spPr>
        <a:xfrm>
          <a:off x="152647" y="3898793"/>
          <a:ext cx="277541" cy="27754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5FA5D-A7A6-4FC0-9795-98878127E068}">
      <dsp:nvSpPr>
        <dsp:cNvPr id="0" name=""/>
        <dsp:cNvSpPr/>
      </dsp:nvSpPr>
      <dsp:spPr>
        <a:xfrm>
          <a:off x="582836" y="3785253"/>
          <a:ext cx="5059138" cy="5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6" tIns="53406" rIns="53406" bIns="5340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Exposure – includes interoceptive exposure where an individual induces panic specific symptoms</a:t>
          </a:r>
        </a:p>
      </dsp:txBody>
      <dsp:txXfrm>
        <a:off x="582836" y="3785253"/>
        <a:ext cx="5059138" cy="504620"/>
      </dsp:txXfrm>
    </dsp:sp>
    <dsp:sp modelId="{0021215D-74CC-40CD-BEB7-EBF18EFA60F0}">
      <dsp:nvSpPr>
        <dsp:cNvPr id="0" name=""/>
        <dsp:cNvSpPr/>
      </dsp:nvSpPr>
      <dsp:spPr>
        <a:xfrm>
          <a:off x="0" y="4416028"/>
          <a:ext cx="5641974" cy="5046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731D6-539B-45A1-BB1E-BF144908C664}">
      <dsp:nvSpPr>
        <dsp:cNvPr id="0" name=""/>
        <dsp:cNvSpPr/>
      </dsp:nvSpPr>
      <dsp:spPr>
        <a:xfrm>
          <a:off x="152647" y="4529568"/>
          <a:ext cx="277541" cy="27754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EDB2E-E6C2-4C47-8924-9CB17003A7ED}">
      <dsp:nvSpPr>
        <dsp:cNvPr id="0" name=""/>
        <dsp:cNvSpPr/>
      </dsp:nvSpPr>
      <dsp:spPr>
        <a:xfrm>
          <a:off x="582836" y="4416028"/>
          <a:ext cx="5059138" cy="5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6" tIns="53406" rIns="53406" bIns="5340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Pharmacological interventions – medicine actually limits the effectiveness of CBT</a:t>
          </a:r>
        </a:p>
      </dsp:txBody>
      <dsp:txXfrm>
        <a:off x="582836" y="4416028"/>
        <a:ext cx="5059138" cy="504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86670-702E-4993-A669-3BF7000AA8D7}">
      <dsp:nvSpPr>
        <dsp:cNvPr id="0" name=""/>
        <dsp:cNvSpPr/>
      </dsp:nvSpPr>
      <dsp:spPr>
        <a:xfrm>
          <a:off x="0" y="1669"/>
          <a:ext cx="9720262" cy="8461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603D1-76D2-441D-AC2F-2E24349DC19E}">
      <dsp:nvSpPr>
        <dsp:cNvPr id="0" name=""/>
        <dsp:cNvSpPr/>
      </dsp:nvSpPr>
      <dsp:spPr>
        <a:xfrm>
          <a:off x="255971" y="192061"/>
          <a:ext cx="465402" cy="465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3D0D7-6396-4AE1-B0EB-281E913A53AE}">
      <dsp:nvSpPr>
        <dsp:cNvPr id="0" name=""/>
        <dsp:cNvSpPr/>
      </dsp:nvSpPr>
      <dsp:spPr>
        <a:xfrm>
          <a:off x="977345" y="1669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Cognitive – maladaptive assumptions and negative appraisals </a:t>
          </a:r>
        </a:p>
      </dsp:txBody>
      <dsp:txXfrm>
        <a:off x="977345" y="1669"/>
        <a:ext cx="8742916" cy="846186"/>
      </dsp:txXfrm>
    </dsp:sp>
    <dsp:sp modelId="{643983EA-4FBD-48D1-AE87-5C5CAC7BE97C}">
      <dsp:nvSpPr>
        <dsp:cNvPr id="0" name=""/>
        <dsp:cNvSpPr/>
      </dsp:nvSpPr>
      <dsp:spPr>
        <a:xfrm>
          <a:off x="0" y="1059402"/>
          <a:ext cx="9720262" cy="8461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06672-916B-42D3-A0DB-AB40EAD58ED5}">
      <dsp:nvSpPr>
        <dsp:cNvPr id="0" name=""/>
        <dsp:cNvSpPr/>
      </dsp:nvSpPr>
      <dsp:spPr>
        <a:xfrm>
          <a:off x="255971" y="1249794"/>
          <a:ext cx="465402" cy="465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A4C0E-3773-477C-8CB3-02F918927452}">
      <dsp:nvSpPr>
        <dsp:cNvPr id="0" name=""/>
        <dsp:cNvSpPr/>
      </dsp:nvSpPr>
      <dsp:spPr>
        <a:xfrm>
          <a:off x="977345" y="1059402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Behavioral – classical conditioning when two events that occur closely together become strongly associated with one another, despite their lack of causal relationship (e.g., Watson and Rayner’s Little Albert experiment in 1920)</a:t>
          </a:r>
        </a:p>
      </dsp:txBody>
      <dsp:txXfrm>
        <a:off x="977345" y="1059402"/>
        <a:ext cx="8742916" cy="846186"/>
      </dsp:txXfrm>
    </dsp:sp>
    <dsp:sp modelId="{DE82F4F9-6A6C-4288-A376-7FA727F17AF9}">
      <dsp:nvSpPr>
        <dsp:cNvPr id="0" name=""/>
        <dsp:cNvSpPr/>
      </dsp:nvSpPr>
      <dsp:spPr>
        <a:xfrm>
          <a:off x="0" y="2117135"/>
          <a:ext cx="9720262" cy="8461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90B56-FFC8-4F91-BF89-E039E1727618}">
      <dsp:nvSpPr>
        <dsp:cNvPr id="0" name=""/>
        <dsp:cNvSpPr/>
      </dsp:nvSpPr>
      <dsp:spPr>
        <a:xfrm>
          <a:off x="255971" y="2307527"/>
          <a:ext cx="465402" cy="465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0E1ED-DAE2-4A68-8CF8-01EDA4546374}">
      <dsp:nvSpPr>
        <dsp:cNvPr id="0" name=""/>
        <dsp:cNvSpPr/>
      </dsp:nvSpPr>
      <dsp:spPr>
        <a:xfrm>
          <a:off x="977345" y="2117135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Modeling – an individual acquires a fear through observation and imitation</a:t>
          </a:r>
        </a:p>
      </dsp:txBody>
      <dsp:txXfrm>
        <a:off x="977345" y="2117135"/>
        <a:ext cx="8742916" cy="846186"/>
      </dsp:txXfrm>
    </dsp:sp>
    <dsp:sp modelId="{EC97D6F5-A367-4A04-A3F5-EC965306F893}">
      <dsp:nvSpPr>
        <dsp:cNvPr id="0" name=""/>
        <dsp:cNvSpPr/>
      </dsp:nvSpPr>
      <dsp:spPr>
        <a:xfrm>
          <a:off x="0" y="3174868"/>
          <a:ext cx="9720262" cy="8461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CE939-9383-48C2-9217-ABA86D9A5029}">
      <dsp:nvSpPr>
        <dsp:cNvPr id="0" name=""/>
        <dsp:cNvSpPr/>
      </dsp:nvSpPr>
      <dsp:spPr>
        <a:xfrm>
          <a:off x="255971" y="3365260"/>
          <a:ext cx="465402" cy="465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8E524-199F-4C9F-BFE5-C6C94BC494AB}">
      <dsp:nvSpPr>
        <dsp:cNvPr id="0" name=""/>
        <dsp:cNvSpPr/>
      </dsp:nvSpPr>
      <dsp:spPr>
        <a:xfrm>
          <a:off x="977345" y="3174868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Stimulus generalization – the tendency for the continued stimulus to evoke similar responses to other conditions </a:t>
          </a:r>
        </a:p>
      </dsp:txBody>
      <dsp:txXfrm>
        <a:off x="977345" y="3174868"/>
        <a:ext cx="8742916" cy="8461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C2032-EBBC-4706-BFC6-40B0ABF8FD13}">
      <dsp:nvSpPr>
        <dsp:cNvPr id="0" name=""/>
        <dsp:cNvSpPr/>
      </dsp:nvSpPr>
      <dsp:spPr>
        <a:xfrm>
          <a:off x="1186" y="266009"/>
          <a:ext cx="4164809" cy="2644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006BA0-AD11-4A6A-B03F-DEC681E4F2FD}">
      <dsp:nvSpPr>
        <dsp:cNvPr id="0" name=""/>
        <dsp:cNvSpPr/>
      </dsp:nvSpPr>
      <dsp:spPr>
        <a:xfrm>
          <a:off x="463943" y="705628"/>
          <a:ext cx="4164809" cy="264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Gender – females experience more social pressure, are more likely to experience trauma, and are more likely to use emotion-focused coping even though it is less effective than problem-focused coping </a:t>
          </a:r>
        </a:p>
      </dsp:txBody>
      <dsp:txXfrm>
        <a:off x="541402" y="783087"/>
        <a:ext cx="4009891" cy="2489736"/>
      </dsp:txXfrm>
    </dsp:sp>
    <dsp:sp modelId="{3FFBCBD0-8409-4EB1-9D1F-0A891079F9B5}">
      <dsp:nvSpPr>
        <dsp:cNvPr id="0" name=""/>
        <dsp:cNvSpPr/>
      </dsp:nvSpPr>
      <dsp:spPr>
        <a:xfrm>
          <a:off x="5091509" y="266009"/>
          <a:ext cx="4164809" cy="2644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CE6784-D915-4D46-9E3D-4A8C2B67B9CD}">
      <dsp:nvSpPr>
        <dsp:cNvPr id="0" name=""/>
        <dsp:cNvSpPr/>
      </dsp:nvSpPr>
      <dsp:spPr>
        <a:xfrm>
          <a:off x="5554265" y="705628"/>
          <a:ext cx="4164809" cy="264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Discrimination/prejudice – contributes to negative interactions which produces a negative affect and a decline in mental health </a:t>
          </a:r>
        </a:p>
      </dsp:txBody>
      <dsp:txXfrm>
        <a:off x="5631724" y="783087"/>
        <a:ext cx="4009891" cy="2489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AF5C9-0AFA-40F6-8E23-0336B8007BFE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65F27-2CBA-45C6-ABFF-D60B0B96B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6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Y4HG4Uod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&amp;v=nCmAmK_xKp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tZUvf1K7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sUbdl3Qwp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B6O1UEp4GI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video can also be accessed at: </a:t>
            </a:r>
            <a:r>
              <a:rPr lang="en-US" dirty="0">
                <a:hlinkClick r:id="rId3"/>
              </a:rPr>
              <a:t>https://www.youtube.com/watch?v=KbY4HG4Uod4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65F27-2CBA-45C6-ABFF-D60B0B96BD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8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access the video at </a:t>
            </a:r>
            <a:r>
              <a:rPr lang="en-US" dirty="0">
                <a:hlinkClick r:id="rId3"/>
              </a:rPr>
              <a:t>https://www.youtube.com/watch?time_continue=1&amp;v=nCmAmK_xKps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65F27-2CBA-45C6-ABFF-D60B0B96BD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5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moving Tedx Talk about Agoraphobia which discusses the disorder from a personal perspective: </a:t>
            </a:r>
            <a:r>
              <a:rPr lang="en-US" dirty="0">
                <a:hlinkClick r:id="rId3"/>
              </a:rPr>
              <a:t>https://www.youtube.com/watch?v=oFtZUvf1K74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65F27-2CBA-45C6-ABFF-D60B0B96BD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89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for the video: </a:t>
            </a:r>
            <a:r>
              <a:rPr lang="en-US" dirty="0">
                <a:hlinkClick r:id="rId3"/>
              </a:rPr>
              <a:t>https://www.youtube.com/watch?v=CsUbdl3QwpA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65F27-2CBA-45C6-ABFF-D60B0B96BD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0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Link to the video: </a:t>
            </a:r>
            <a:r>
              <a:rPr lang="en-US" dirty="0">
                <a:hlinkClick r:id="rId3"/>
              </a:rPr>
              <a:t>https://www.youtube.com/watch?v=iB6O1UEp4GI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65F27-2CBA-45C6-ABFF-D60B0B96BD0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8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sUbdl3QwpA?feature=oembed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iB6O1UEp4GI?feature=oembed" TargetMode="Externa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KbY4HG4Uod4?feature=oembed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nCmAmK_xKps?feature=oembed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DD8E-2374-433A-BE13-21A06C9A0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Anxiety Disorders</a:t>
            </a:r>
            <a:br>
              <a:rPr lang="en-US" dirty="0"/>
            </a:br>
            <a:r>
              <a:rPr lang="en-US" sz="2400" dirty="0"/>
              <a:t>Module 7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82BB5-0193-47A7-B2C4-3EAAA9BAA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PowerPoint by </a:t>
            </a:r>
          </a:p>
          <a:p>
            <a:r>
              <a:rPr lang="en-US" dirty="0"/>
              <a:t>Madeleine Stewart</a:t>
            </a:r>
          </a:p>
          <a:p>
            <a:r>
              <a:rPr lang="en-US" dirty="0"/>
              <a:t>Professor: </a:t>
            </a:r>
          </a:p>
          <a:p>
            <a:r>
              <a:rPr lang="en-US"/>
              <a:t>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6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1AA2A-685F-496F-B729-C940468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en-US" sz="5000"/>
              <a:t>Agoraphobia 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5323D27-26DF-493F-B209-4826FC4D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/>
              <a:t> When an individual experiences fear specific to leaving their home and traveling to public places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/>
              <a:t> Individual must present with fear every time in at least 2 of the following situations/categories: (1) public transportation; (2) large, open spaces; (3) enclosed spaces; (4) large crowds; (5) being outside the home in general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/>
              <a:t> Causes avoidance behaviors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/>
              <a:t> Prevalence is 1.7% with females being twice as likely to be diagnosed with agoraphobia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/>
              <a:t> Usually develops in late adolescence/early adulthood; usually tapers off in late adulthood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/>
              <a:t> Comorbid with other anxiety disorders, depressive disorders, and substance use disorders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/>
              <a:t> High comorbidity between PTSD and agoraphobia </a:t>
            </a:r>
          </a:p>
          <a:p>
            <a:endParaRPr lang="en-US" sz="1500"/>
          </a:p>
        </p:txBody>
      </p:sp>
      <p:pic>
        <p:nvPicPr>
          <p:cNvPr id="8" name="Picture 7" descr="Specific, supplementary DSM Criteria for Agoraphobia ">
            <a:extLst>
              <a:ext uri="{FF2B5EF4-FFF2-40B4-BE49-F238E27FC236}">
                <a16:creationId xmlns:a16="http://schemas.microsoft.com/office/drawing/2014/main" id="{90E62451-D089-48C2-AB48-DD2A50E92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267" y="841990"/>
            <a:ext cx="3999654" cy="517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97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B4A9-F3F6-4B88-9ACE-8C3CBB40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5000" dirty="0"/>
              <a:t>Treatments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871D0496-D263-43A5-99FE-A5F1DA6C8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504" y="2386051"/>
            <a:ext cx="3448851" cy="344885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49F580-3189-493F-94A6-B00C38D96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568058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Exposure techniques are most effective, although they are less effective in providing complete relief (possibly because agoraphobia tends to be comorbid with panic disorder)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If present with panic disorder, a combination of CBT and exposure is effective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Without panic disorder, individuals benefit from group therapy paired with individual therapy (60-80% improvement rate)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But there is a high relapse rate, so patients should attend long-term therapy or booster sessions</a:t>
            </a:r>
          </a:p>
        </p:txBody>
      </p:sp>
    </p:spTree>
    <p:extLst>
      <p:ext uri="{BB962C8B-B14F-4D97-AF65-F5344CB8AC3E}">
        <p14:creationId xmlns:p14="http://schemas.microsoft.com/office/powerpoint/2010/main" val="185414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522BD-8E91-46EF-BFFE-880FDBE4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81" y="271480"/>
            <a:ext cx="3391900" cy="1629151"/>
          </a:xfrm>
        </p:spPr>
        <p:txBody>
          <a:bodyPr>
            <a:normAutofit/>
          </a:bodyPr>
          <a:lstStyle/>
          <a:p>
            <a:pPr algn="r"/>
            <a:r>
              <a:rPr lang="en-US" sz="5000" dirty="0">
                <a:solidFill>
                  <a:srgbClr val="FFFFFF"/>
                </a:solidFill>
              </a:rPr>
              <a:t>Social Anxiety Disorder </a:t>
            </a:r>
          </a:p>
        </p:txBody>
      </p:sp>
      <p:pic>
        <p:nvPicPr>
          <p:cNvPr id="5" name="Online Media 4" title="Social Anxiety">
            <a:hlinkClick r:id="" action="ppaction://media"/>
            <a:extLst>
              <a:ext uri="{FF2B5EF4-FFF2-40B4-BE49-F238E27FC236}">
                <a16:creationId xmlns:a16="http://schemas.microsoft.com/office/drawing/2014/main" id="{D6C647A6-3A03-4D67-AE4F-82409AF889F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55252" y="1545625"/>
            <a:ext cx="6305550" cy="3546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99AA7D-67FA-4EC2-ADC4-D8152B7FDADD}"/>
              </a:ext>
            </a:extLst>
          </p:cNvPr>
          <p:cNvSpPr txBox="1"/>
          <p:nvPr/>
        </p:nvSpPr>
        <p:spPr>
          <a:xfrm>
            <a:off x="628814" y="1900631"/>
            <a:ext cx="3396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</a:rPr>
              <a:t>When an individual experiences </a:t>
            </a:r>
            <a:r>
              <a:rPr lang="es-MX" u="sng" dirty="0">
                <a:solidFill>
                  <a:schemeClr val="bg1"/>
                </a:solidFill>
              </a:rPr>
              <a:t>out-of-proportion</a:t>
            </a:r>
            <a:r>
              <a:rPr lang="es-MX" dirty="0">
                <a:solidFill>
                  <a:schemeClr val="bg1"/>
                </a:solidFill>
              </a:rPr>
              <a:t> levels of anxiety related to </a:t>
            </a:r>
            <a:r>
              <a:rPr lang="es-MX" u="sng" dirty="0">
                <a:solidFill>
                  <a:schemeClr val="bg1"/>
                </a:solidFill>
              </a:rPr>
              <a:t>social or performance situations</a:t>
            </a:r>
            <a:r>
              <a:rPr lang="es-MX" dirty="0">
                <a:solidFill>
                  <a:schemeClr val="bg1"/>
                </a:solidFill>
              </a:rPr>
              <a:t>, where there is a possibility that they </a:t>
            </a:r>
            <a:r>
              <a:rPr lang="en-US" dirty="0">
                <a:solidFill>
                  <a:schemeClr val="bg1"/>
                </a:solidFill>
              </a:rPr>
              <a:t>will</a:t>
            </a:r>
            <a:r>
              <a:rPr lang="es-MX" dirty="0">
                <a:solidFill>
                  <a:schemeClr val="bg1"/>
                </a:solidFill>
              </a:rPr>
              <a:t> be evaluated negatively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u="sng" dirty="0">
                <a:solidFill>
                  <a:schemeClr val="bg1"/>
                </a:solidFill>
              </a:rPr>
              <a:t>Higher prevalence in the US </a:t>
            </a:r>
            <a:r>
              <a:rPr lang="es-MX" dirty="0">
                <a:solidFill>
                  <a:schemeClr val="bg1"/>
                </a:solidFill>
              </a:rPr>
              <a:t>than in other countries (7%)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u="sng" dirty="0">
                <a:solidFill>
                  <a:schemeClr val="bg1"/>
                </a:solidFill>
              </a:rPr>
              <a:t>Females</a:t>
            </a:r>
            <a:r>
              <a:rPr lang="es-MX" dirty="0">
                <a:solidFill>
                  <a:schemeClr val="bg1"/>
                </a:solidFill>
              </a:rPr>
              <a:t> are more likely to be diagnosed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u="sng" dirty="0">
                <a:solidFill>
                  <a:schemeClr val="bg1"/>
                </a:solidFill>
              </a:rPr>
              <a:t>Comorbid</a:t>
            </a:r>
            <a:r>
              <a:rPr lang="es-MX" dirty="0">
                <a:solidFill>
                  <a:schemeClr val="bg1"/>
                </a:solidFill>
              </a:rPr>
              <a:t> with other anxiety disorders, major depressive disorder, and substance use disorders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89DCB-4CDD-4A09-AEDB-B60C9358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DSM-5 Criteria</a:t>
            </a:r>
            <a:endParaRPr lang="en-US" sz="4400" i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pecific, supplementary DSM criteria for Social Anxiety Disorder ">
            <a:extLst>
              <a:ext uri="{FF2B5EF4-FFF2-40B4-BE49-F238E27FC236}">
                <a16:creationId xmlns:a16="http://schemas.microsoft.com/office/drawing/2014/main" id="{39CB5EB4-410D-46D3-B1F3-6A7E7BF6A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49288"/>
            <a:ext cx="5425035" cy="55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80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AE4C84F-7457-4662-AFA3-554A32B9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9DF9B39E-8A25-4BC3-B3C0-ACD46B94E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C5D41-2825-4F3F-88D6-D70F7214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Treatments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91CE2E-0B4F-41F3-95F2-0EB70036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Treatments include exposure, social skills training (e.g., modelling, corrective feedback, positive reinforcement), and cognitive restructuring. ">
            <a:extLst>
              <a:ext uri="{FF2B5EF4-FFF2-40B4-BE49-F238E27FC236}">
                <a16:creationId xmlns:a16="http://schemas.microsoft.com/office/drawing/2014/main" id="{88693BB9-08EC-4183-A684-4B05B315B4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23653"/>
              </p:ext>
            </p:extLst>
          </p:nvPr>
        </p:nvGraphicFramePr>
        <p:xfrm>
          <a:off x="642938" y="642938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70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05C5-1C5E-4E5D-9001-667FAD906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Panic Disorder</a:t>
            </a:r>
          </a:p>
        </p:txBody>
      </p:sp>
      <p:pic>
        <p:nvPicPr>
          <p:cNvPr id="5" name="Online Media 4" title="Panic Disorders">
            <a:hlinkClick r:id="" action="ppaction://media"/>
            <a:extLst>
              <a:ext uri="{FF2B5EF4-FFF2-40B4-BE49-F238E27FC236}">
                <a16:creationId xmlns:a16="http://schemas.microsoft.com/office/drawing/2014/main" id="{7F6A4920-CF02-4192-9273-8ED51A44136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53061" y="1716650"/>
            <a:ext cx="5678488" cy="34246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0E630-1974-47CC-8D1F-9C7AD5DFA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1966451"/>
            <a:ext cx="4389120" cy="4420039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an individual experiences recurrent, unexpected panic attacks consisting of physical and cognitive symptoms coupled with the fear of future panic attacks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Panic attack – a sudden or abrupt surge of fear of impending doom along with at least four physical or cognitive symptoms; usually lasts a few minutes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sometimes be diagnosed with agoraphobia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Prevalence is 2-3%; higher rates found in American Indians and non-Latino whites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Females are twice as likely to be diagnosed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Usually doesn’t develop until at least age 14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Rarely an isolated disorder (often accompanied by depressive symptoms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 comorbidity with other medical symptoms (e.g., dizziness, cardia arrhythmias, asthma, IBS, hyperthyroidism) </a:t>
            </a:r>
          </a:p>
        </p:txBody>
      </p:sp>
    </p:spTree>
    <p:extLst>
      <p:ext uri="{BB962C8B-B14F-4D97-AF65-F5344CB8AC3E}">
        <p14:creationId xmlns:p14="http://schemas.microsoft.com/office/powerpoint/2010/main" val="36028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89DCB-4CDD-4A09-AEDB-B60C9358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DSM-5 Criteria</a:t>
            </a:r>
            <a:b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Panic Attacks</a:t>
            </a:r>
            <a:endParaRPr lang="en-US" sz="4400" i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4" descr="Specific, supplementary DSM criteria for panic attacks ">
            <a:extLst>
              <a:ext uri="{FF2B5EF4-FFF2-40B4-BE49-F238E27FC236}">
                <a16:creationId xmlns:a16="http://schemas.microsoft.com/office/drawing/2014/main" id="{0C3AED57-D0B7-4C40-B2E2-7C03B7D41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" b="9364"/>
          <a:stretch/>
        </p:blipFill>
        <p:spPr bwMode="auto">
          <a:xfrm>
            <a:off x="5971705" y="679494"/>
            <a:ext cx="5519597" cy="55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4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89DCB-4CDD-4A09-AEDB-B60C9358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DSM-5 Criteria</a:t>
            </a:r>
            <a:b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Panic Disorder</a:t>
            </a:r>
            <a:endParaRPr lang="en-US" sz="4400" i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4" descr="Specific, supplementary criteria for panic disorder ">
            <a:extLst>
              <a:ext uri="{FF2B5EF4-FFF2-40B4-BE49-F238E27FC236}">
                <a16:creationId xmlns:a16="http://schemas.microsoft.com/office/drawing/2014/main" id="{24B5438F-3E7F-4DB7-9DD3-BB5995474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r="3327"/>
          <a:stretch/>
        </p:blipFill>
        <p:spPr bwMode="auto">
          <a:xfrm>
            <a:off x="6096000" y="670965"/>
            <a:ext cx="5431168" cy="55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79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9BE10-ABCB-4C36-873D-BFBE7E77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Treatments</a:t>
            </a:r>
          </a:p>
        </p:txBody>
      </p:sp>
      <p:graphicFrame>
        <p:nvGraphicFramePr>
          <p:cNvPr id="14" name="Content Placeholder 2" descr="Treatment can include CBT, psychoeducation, self-monitoring, relaxation training, progressive muscle relaxation, cognitive restructuring, exposure, and/or pharmacological interventions.">
            <a:extLst>
              <a:ext uri="{FF2B5EF4-FFF2-40B4-BE49-F238E27FC236}">
                <a16:creationId xmlns:a16="http://schemas.microsoft.com/office/drawing/2014/main" id="{285327E1-9D30-4C4F-A2A3-1418F1F4E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756450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91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C736F-FD1E-4980-876D-E5C38773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E6BE6-5CBE-40E8-AA72-3A80A1F2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01" y="640080"/>
            <a:ext cx="4019429" cy="33393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Etiology (Causes)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27C4C-53B5-4A37-B273-68EDDBEA5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921" y="4315017"/>
            <a:ext cx="4015009" cy="1893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Biological</a:t>
            </a:r>
          </a:p>
          <a:p>
            <a:pPr algn="r"/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Psychological</a:t>
            </a:r>
          </a:p>
          <a:p>
            <a:pPr algn="r"/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Sociocultural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915B512-930A-40F0-82A6-4895B71A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5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4B63-EB85-4DD5-A95C-27AB6A35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5045C-08BE-43A6-B4D6-84D549C5D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anxiety disorders present. </a:t>
            </a:r>
          </a:p>
          <a:p>
            <a:r>
              <a:rPr lang="en-US" dirty="0"/>
              <a:t>Describe the epidemiology of anxiety disorders. </a:t>
            </a:r>
          </a:p>
          <a:p>
            <a:r>
              <a:rPr lang="en-US" dirty="0"/>
              <a:t>Describe comorbidity in relation to anxiety disorders. </a:t>
            </a:r>
          </a:p>
          <a:p>
            <a:r>
              <a:rPr lang="en-US" dirty="0"/>
              <a:t>Describe the etiology of anxiety disorders. </a:t>
            </a:r>
          </a:p>
          <a:p>
            <a:r>
              <a:rPr lang="en-US" dirty="0"/>
              <a:t>Describe treatment options for anxiety disorders. </a:t>
            </a:r>
          </a:p>
        </p:txBody>
      </p:sp>
    </p:spTree>
    <p:extLst>
      <p:ext uri="{BB962C8B-B14F-4D97-AF65-F5344CB8AC3E}">
        <p14:creationId xmlns:p14="http://schemas.microsoft.com/office/powerpoint/2010/main" val="276438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025BA-CB5A-4576-9B77-C225FE94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sz="5000">
                <a:solidFill>
                  <a:srgbClr val="FFFFFF"/>
                </a:solidFill>
              </a:rPr>
              <a:t>Biological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626EAAA-54DD-4C6D-A342-FB8B9C798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Genetic influences – mutation of serotonin transporter gene (5-HTTLPR) has been found to be related to a reduction in serotonin activity and an increase in anxiety-related personality traits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Neurobiological structures – amygdala, HPA axis, hippocampus, prefrontal cortex </a:t>
            </a:r>
          </a:p>
          <a:p>
            <a:pPr marL="0" indent="0">
              <a:buNone/>
            </a:pPr>
            <a:r>
              <a:rPr lang="en-US" b="1" dirty="0"/>
              <a:t>Panic Disorder Specifics: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Locus coeruleus – serves as an on-off switch for norepinephrine neurotransmitters; increased activation of this structure results in panic symptoms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But we know that it’s not just norepinephrine that causes panic, so this doesn’t explain the whole story...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Corticostriatal thalamocortical circuit (CSTC) – the fear-specific circuit that contributes to symptoms</a:t>
            </a:r>
          </a:p>
        </p:txBody>
      </p:sp>
    </p:spTree>
    <p:extLst>
      <p:ext uri="{BB962C8B-B14F-4D97-AF65-F5344CB8AC3E}">
        <p14:creationId xmlns:p14="http://schemas.microsoft.com/office/powerpoint/2010/main" val="1836568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8374-613B-4F3B-94E0-F597E3A5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5000"/>
              <a:t>Psychological</a:t>
            </a:r>
          </a:p>
        </p:txBody>
      </p:sp>
      <p:graphicFrame>
        <p:nvGraphicFramePr>
          <p:cNvPr id="5" name="Content Placeholder 2" descr="Psychological causes ">
            <a:extLst>
              <a:ext uri="{FF2B5EF4-FFF2-40B4-BE49-F238E27FC236}">
                <a16:creationId xmlns:a16="http://schemas.microsoft.com/office/drawing/2014/main" id="{3A120DAD-3BB1-42BA-9B44-10E8245E3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92336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018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3F9AA6-0DA9-4F38-AA8A-C355838EB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46B2D-48CD-4E56-B6FE-0DA6CED8D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52954"/>
            <a:ext cx="9720072" cy="1499616"/>
          </a:xfrm>
        </p:spPr>
        <p:txBody>
          <a:bodyPr>
            <a:normAutofit/>
          </a:bodyPr>
          <a:lstStyle/>
          <a:p>
            <a:r>
              <a:rPr lang="en-US" sz="5000"/>
              <a:t>Sociocultural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45FA27-EB18-4E04-8C96-68F7A0BC1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62137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Sociocultural causes">
            <a:extLst>
              <a:ext uri="{FF2B5EF4-FFF2-40B4-BE49-F238E27FC236}">
                <a16:creationId xmlns:a16="http://schemas.microsoft.com/office/drawing/2014/main" id="{E60320C5-6557-4DBB-B221-12FE2B1D7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792800"/>
              </p:ext>
            </p:extLst>
          </p:nvPr>
        </p:nvGraphicFramePr>
        <p:xfrm>
          <a:off x="1023938" y="992221"/>
          <a:ext cx="9720262" cy="361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17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7A721E-268D-4A41-8CC4-E9139174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5000"/>
              <a:t>Introduction</a:t>
            </a:r>
          </a:p>
        </p:txBody>
      </p:sp>
      <p:graphicFrame>
        <p:nvGraphicFramePr>
          <p:cNvPr id="18" name="Content Placeholder 4" descr="The hallmark of any anxiety disorder is the presence of &quot;excessive fear or anxiety related to behavioral disturbances&quot;. Fear is related to either a real or perceived threat. Anxiety is the anticipation of a future event. ">
            <a:extLst>
              <a:ext uri="{FF2B5EF4-FFF2-40B4-BE49-F238E27FC236}">
                <a16:creationId xmlns:a16="http://schemas.microsoft.com/office/drawing/2014/main" id="{05B35030-2ACE-447E-ADB4-1100AEB13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51639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7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ADA0E-3414-460A-87F3-7680FAA8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Anxiety Disorder (GAD)</a:t>
            </a:r>
          </a:p>
        </p:txBody>
      </p:sp>
      <p:pic>
        <p:nvPicPr>
          <p:cNvPr id="6" name="Online Media 5" title="Generalized Anxiety Disorders">
            <a:hlinkClick r:id="" action="ppaction://media"/>
            <a:extLst>
              <a:ext uri="{FF2B5EF4-FFF2-40B4-BE49-F238E27FC236}">
                <a16:creationId xmlns:a16="http://schemas.microsoft.com/office/drawing/2014/main" id="{738CCFEA-772E-4C18-BE67-4E262607952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19019" y="1547853"/>
            <a:ext cx="5678488" cy="37622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27C2F-C285-4260-BFCD-C202336FF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Characterized by a global and persistent feeling of anxiety in relation to a wide range of events or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Prevalence rate is about 3%, with 6% of individuals experiencing GAD at some point in their lives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Usually presents in childhood or adolescence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Females are twice as likely to be diagnosed with GAD than males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comorbidity with other anxiety disorders and major depressive disorders </a:t>
            </a:r>
          </a:p>
        </p:txBody>
      </p:sp>
    </p:spTree>
    <p:extLst>
      <p:ext uri="{BB962C8B-B14F-4D97-AF65-F5344CB8AC3E}">
        <p14:creationId xmlns:p14="http://schemas.microsoft.com/office/powerpoint/2010/main" val="5948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89DCB-4CDD-4A09-AEDB-B60C9358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DSM-5 Criteria</a:t>
            </a: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9" descr="Specific, supplementary DSM criteria for Generalized Anxiety Disorder">
            <a:extLst>
              <a:ext uri="{FF2B5EF4-FFF2-40B4-BE49-F238E27FC236}">
                <a16:creationId xmlns:a16="http://schemas.microsoft.com/office/drawing/2014/main" id="{C281B076-7506-4D65-88CE-9BEBF59B3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r="-2" b="11954"/>
          <a:stretch/>
        </p:blipFill>
        <p:spPr bwMode="auto">
          <a:xfrm>
            <a:off x="6092952" y="804156"/>
            <a:ext cx="5458968" cy="52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99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9B6BD-9370-4905-9CFC-2008A1B3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Treatments</a:t>
            </a:r>
          </a:p>
        </p:txBody>
      </p:sp>
      <p:graphicFrame>
        <p:nvGraphicFramePr>
          <p:cNvPr id="5" name="Content Placeholder 2" descr="Treatment types. ">
            <a:extLst>
              <a:ext uri="{FF2B5EF4-FFF2-40B4-BE49-F238E27FC236}">
                <a16:creationId xmlns:a16="http://schemas.microsoft.com/office/drawing/2014/main" id="{574CDE25-6E72-49BB-9F32-6FD9ED1BD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073020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80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3F09-8169-488C-A19C-5AA85072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Phobias</a:t>
            </a:r>
          </a:p>
        </p:txBody>
      </p:sp>
      <p:pic>
        <p:nvPicPr>
          <p:cNvPr id="6" name="Online Media 5" title="Phobias">
            <a:hlinkClick r:id="" action="ppaction://media"/>
            <a:extLst>
              <a:ext uri="{FF2B5EF4-FFF2-40B4-BE49-F238E27FC236}">
                <a16:creationId xmlns:a16="http://schemas.microsoft.com/office/drawing/2014/main" id="{3BDA7C67-1BC5-4787-8522-31BD18B9A08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31310" y="1547853"/>
            <a:ext cx="5678488" cy="37622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D70DB-8BB9-4AD5-A89E-8A07E12BB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an individual experiences anxiety related to a specific object or subject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Nearly 75% of individuals with a specific phobia report fear in more than one 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Prevalence rate is 7-9% in the US; among children, 5%; among teens, 16%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Females are twice as likely to be diagnosed than males with a specific phobia (although this can depend on the stimulus)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Children and adolescents who are diagnosed with a specific phobia are at an increased risk for additional psychopathology later in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E.g., animals, natural environment, situational, blood-injection-injury </a:t>
            </a:r>
          </a:p>
        </p:txBody>
      </p:sp>
    </p:spTree>
    <p:extLst>
      <p:ext uri="{BB962C8B-B14F-4D97-AF65-F5344CB8AC3E}">
        <p14:creationId xmlns:p14="http://schemas.microsoft.com/office/powerpoint/2010/main" val="35613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89DCB-4CDD-4A09-AEDB-B60C9358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DSM-5 Criteria</a:t>
            </a:r>
            <a:endParaRPr lang="en-US" sz="4400" i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4" descr="DSM criteria for specific phobia. Includes marked fear or anxiety about a specific object or situation typically lasting for 6 months or more; the phobic object or situation almost always provokes immediate fear or anxiety and is avoided or endured with intense fear or anxiety; the fear or anxiety is out of proportion to the actual danger posed by the specific object or situation and to the sociocultural context; the fear, anxiety, or avoidance causes clinically significant distress or impairment in social, occupational, or other important areas of functioning; the disturbance is not better explained by the symptoms of another mental disorder ">
            <a:extLst>
              <a:ext uri="{FF2B5EF4-FFF2-40B4-BE49-F238E27FC236}">
                <a16:creationId xmlns:a16="http://schemas.microsoft.com/office/drawing/2014/main" id="{0FDE1CD9-01A9-4A1C-A596-8229EC15C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154"/>
          <a:stretch/>
        </p:blipFill>
        <p:spPr bwMode="auto">
          <a:xfrm>
            <a:off x="5727342" y="640080"/>
            <a:ext cx="6189620" cy="55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35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338D-4159-4551-8EF4-8C165BEB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sz="5000" dirty="0"/>
              <a:t>Treatment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8EA94-6DC7-4F00-8AAD-DBE1E4BD0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Exposure </a:t>
            </a:r>
            <a:r>
              <a:rPr lang="en-US" sz="1900" dirty="0">
                <a:sym typeface="Wingdings" panose="05000000000000000000" pitchFamily="2" charset="2"/>
              </a:rPr>
              <a:t> a method in which individuals are exposed to their feared stimuli in one of three ways</a:t>
            </a: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Systematic desensitization – utilizes relaxation strategies to help calm the individual as they are presented with the fearful object; based on a patient’s fear hierarchy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Flooding – repeatedly exposes the patient to their most feared object/subject; patients are at a greater risk of dropping out of treatment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Modelling – clinician approaches the feared object/subject while the patient observes and then the patient tries to do the same </a:t>
            </a:r>
          </a:p>
          <a:p>
            <a:pPr marL="0" indent="0">
              <a:buNone/>
            </a:pPr>
            <a:r>
              <a:rPr lang="en-US" sz="1900" dirty="0"/>
              <a:t>Exposure can be in-person (in vivo) or imagined (imaginal). Imaginal exposure is less effective.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68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1318</Words>
  <Application>Microsoft Office PowerPoint</Application>
  <PresentationFormat>Widescreen</PresentationFormat>
  <Paragraphs>119</Paragraphs>
  <Slides>22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Anxiety Disorders Module 7</vt:lpstr>
      <vt:lpstr>Learning Objectives </vt:lpstr>
      <vt:lpstr>Introduction</vt:lpstr>
      <vt:lpstr>Generalized Anxiety Disorder (GAD)</vt:lpstr>
      <vt:lpstr>DSM-5 Criteria</vt:lpstr>
      <vt:lpstr>Treatments</vt:lpstr>
      <vt:lpstr>Specific Phobias</vt:lpstr>
      <vt:lpstr>DSM-5 Criteria</vt:lpstr>
      <vt:lpstr>Treatment </vt:lpstr>
      <vt:lpstr>Agoraphobia </vt:lpstr>
      <vt:lpstr>Treatments</vt:lpstr>
      <vt:lpstr>Social Anxiety Disorder </vt:lpstr>
      <vt:lpstr>DSM-5 Criteria</vt:lpstr>
      <vt:lpstr>Treatments</vt:lpstr>
      <vt:lpstr>Panic Disorder</vt:lpstr>
      <vt:lpstr>DSM-5 Criteria Panic Attacks</vt:lpstr>
      <vt:lpstr>DSM-5 Criteria Panic Disorder</vt:lpstr>
      <vt:lpstr>Treatments</vt:lpstr>
      <vt:lpstr>Etiology (Causes)</vt:lpstr>
      <vt:lpstr>Biological</vt:lpstr>
      <vt:lpstr>Psychological</vt:lpstr>
      <vt:lpstr>Sociocultural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Anxiety Disorders Module 7</dc:title>
  <dc:creator>Madeleine Stewart</dc:creator>
  <cp:lastModifiedBy>Daffin, Lee William,Jr</cp:lastModifiedBy>
  <cp:revision>2</cp:revision>
  <dcterms:created xsi:type="dcterms:W3CDTF">2019-10-26T23:23:00Z</dcterms:created>
  <dcterms:modified xsi:type="dcterms:W3CDTF">2020-08-24T04:10:18Z</dcterms:modified>
</cp:coreProperties>
</file>