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77" r:id="rId4"/>
    <p:sldId id="258" r:id="rId5"/>
    <p:sldId id="259" r:id="rId6"/>
    <p:sldId id="269" r:id="rId7"/>
    <p:sldId id="260" r:id="rId8"/>
    <p:sldId id="270" r:id="rId9"/>
    <p:sldId id="261" r:id="rId10"/>
    <p:sldId id="271" r:id="rId11"/>
    <p:sldId id="278" r:id="rId12"/>
    <p:sldId id="262" r:id="rId13"/>
    <p:sldId id="279" r:id="rId14"/>
    <p:sldId id="263" r:id="rId15"/>
    <p:sldId id="280" r:id="rId16"/>
    <p:sldId id="281" r:id="rId17"/>
    <p:sldId id="264" r:id="rId18"/>
    <p:sldId id="282" r:id="rId19"/>
    <p:sldId id="265" r:id="rId20"/>
    <p:sldId id="266" r:id="rId21"/>
    <p:sldId id="267" r:id="rId22"/>
    <p:sldId id="268" r:id="rId23"/>
    <p:sldId id="272" r:id="rId24"/>
    <p:sldId id="273" r:id="rId25"/>
    <p:sldId id="276" r:id="rId26"/>
    <p:sldId id="275" r:id="rId27"/>
    <p:sldId id="27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 autoAdjust="0"/>
    <p:restoredTop sz="94670" autoAdjust="0"/>
  </p:normalViewPr>
  <p:slideViewPr>
    <p:cSldViewPr snapToGrid="0">
      <p:cViewPr varScale="1">
        <p:scale>
          <a:sx n="82" d="100"/>
          <a:sy n="82" d="100"/>
        </p:scale>
        <p:origin x="6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A41BF-DE66-4905-BEB9-2AC09867CA19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B661597-74E8-4C45-90D8-1B533653744C}">
      <dgm:prSet/>
      <dgm:spPr/>
      <dgm:t>
        <a:bodyPr/>
        <a:lstStyle/>
        <a:p>
          <a:r>
            <a:rPr lang="en-US" dirty="0"/>
            <a:t>Aka multiple personality disorder – not referring to possession states occurring as part of a cultural or religious practice </a:t>
          </a:r>
        </a:p>
      </dgm:t>
      <dgm:extLst>
        <a:ext uri="{E40237B7-FDA0-4F09-8148-C483321AD2D9}">
          <dgm14:cNvPr xmlns:dgm14="http://schemas.microsoft.com/office/drawing/2010/diagram" id="0" name="" descr="Aka multiple personality disorder &#10;"/>
        </a:ext>
      </dgm:extLst>
    </dgm:pt>
    <dgm:pt modelId="{A9144138-4068-4E95-A536-088BE20519E8}" type="parTrans" cxnId="{7A82B854-EEEE-480A-9F4A-6F0E52F73686}">
      <dgm:prSet/>
      <dgm:spPr/>
      <dgm:t>
        <a:bodyPr/>
        <a:lstStyle/>
        <a:p>
          <a:endParaRPr lang="en-US"/>
        </a:p>
      </dgm:t>
    </dgm:pt>
    <dgm:pt modelId="{20232D5B-41F5-467D-9E5C-F2D05AD76053}" type="sibTrans" cxnId="{7A82B854-EEEE-480A-9F4A-6F0E52F73686}">
      <dgm:prSet/>
      <dgm:spPr/>
      <dgm:t>
        <a:bodyPr/>
        <a:lstStyle/>
        <a:p>
          <a:endParaRPr lang="en-US"/>
        </a:p>
      </dgm:t>
    </dgm:pt>
    <dgm:pt modelId="{2933CDD4-3979-4C2F-93B6-3BF5C57E8107}">
      <dgm:prSet/>
      <dgm:spPr/>
      <dgm:t>
        <a:bodyPr/>
        <a:lstStyle/>
        <a:p>
          <a:r>
            <a:rPr lang="en-US" dirty="0"/>
            <a:t>To be diagnosed with DID, there must be at least two distinct personality states or expressions which have their own tone of voice, physical gestures, behaviors, etc. </a:t>
          </a:r>
        </a:p>
      </dgm:t>
      <dgm:extLst>
        <a:ext uri="{E40237B7-FDA0-4F09-8148-C483321AD2D9}">
          <dgm14:cNvPr xmlns:dgm14="http://schemas.microsoft.com/office/drawing/2010/diagram" id="0" name="" descr="To be diagnosed with DID, there must be at least two distinct personality states or expressions which have their own tone of voice, physical gestures, behaviors, etc. &#10;"/>
        </a:ext>
      </dgm:extLst>
    </dgm:pt>
    <dgm:pt modelId="{8283B769-8994-4C67-B187-9239A9A87F0C}" type="parTrans" cxnId="{FB1AFD6F-2793-4FCE-BEE9-01E2860C1AB0}">
      <dgm:prSet/>
      <dgm:spPr/>
      <dgm:t>
        <a:bodyPr/>
        <a:lstStyle/>
        <a:p>
          <a:endParaRPr lang="en-US"/>
        </a:p>
      </dgm:t>
    </dgm:pt>
    <dgm:pt modelId="{E7C5472D-EF13-4286-B393-152DBD852D5F}" type="sibTrans" cxnId="{FB1AFD6F-2793-4FCE-BEE9-01E2860C1AB0}">
      <dgm:prSet/>
      <dgm:spPr/>
      <dgm:t>
        <a:bodyPr/>
        <a:lstStyle/>
        <a:p>
          <a:endParaRPr lang="en-US"/>
        </a:p>
      </dgm:t>
    </dgm:pt>
    <dgm:pt modelId="{B03863DB-26DF-4991-A47A-CAABBECD186B}">
      <dgm:prSet/>
      <dgm:spPr/>
      <dgm:t>
        <a:bodyPr/>
        <a:lstStyle/>
        <a:p>
          <a:r>
            <a:rPr lang="en-US" dirty="0"/>
            <a:t>There must also be a gap in recall of events, information, and/or trauma due to the switching of personalities</a:t>
          </a:r>
        </a:p>
      </dgm:t>
      <dgm:extLst>
        <a:ext uri="{E40237B7-FDA0-4F09-8148-C483321AD2D9}">
          <dgm14:cNvPr xmlns:dgm14="http://schemas.microsoft.com/office/drawing/2010/diagram" id="0" name="" descr="There must also be a gap in recall of events, information, and/or trauma due to the switching of personalities&#10;"/>
        </a:ext>
      </dgm:extLst>
    </dgm:pt>
    <dgm:pt modelId="{0180B827-9871-4169-A8D5-0FE2DCFE5CFF}" type="parTrans" cxnId="{D58E383B-2B9B-4BDD-8407-46F4752539D6}">
      <dgm:prSet/>
      <dgm:spPr/>
      <dgm:t>
        <a:bodyPr/>
        <a:lstStyle/>
        <a:p>
          <a:endParaRPr lang="en-US"/>
        </a:p>
      </dgm:t>
    </dgm:pt>
    <dgm:pt modelId="{DEEA678D-75FF-4423-9917-C1EBEB3B3194}" type="sibTrans" cxnId="{D58E383B-2B9B-4BDD-8407-46F4752539D6}">
      <dgm:prSet/>
      <dgm:spPr/>
      <dgm:t>
        <a:bodyPr/>
        <a:lstStyle/>
        <a:p>
          <a:endParaRPr lang="en-US"/>
        </a:p>
      </dgm:t>
    </dgm:pt>
    <dgm:pt modelId="{8A27EA5A-2526-4017-9F54-762177369473}">
      <dgm:prSet/>
      <dgm:spPr/>
      <dgm:t>
        <a:bodyPr/>
        <a:lstStyle/>
        <a:p>
          <a:r>
            <a:rPr lang="en-US" dirty="0"/>
            <a:t>These personalities cannot be secondary effects of a substance or medical condition to be diagnosed under DID </a:t>
          </a:r>
        </a:p>
      </dgm:t>
      <dgm:extLst>
        <a:ext uri="{E40237B7-FDA0-4F09-8148-C483321AD2D9}">
          <dgm14:cNvPr xmlns:dgm14="http://schemas.microsoft.com/office/drawing/2010/diagram" id="0" name="" descr="These personalities cannot be secondary effects of a substance or medical condition to be diagnosed under DID &#10;"/>
        </a:ext>
      </dgm:extLst>
    </dgm:pt>
    <dgm:pt modelId="{4478DDFF-B7EE-4CAE-B3E5-E40E13B290FA}" type="parTrans" cxnId="{0AF9A0EC-0519-4CC7-AF6A-D854B660A8A1}">
      <dgm:prSet/>
      <dgm:spPr/>
      <dgm:t>
        <a:bodyPr/>
        <a:lstStyle/>
        <a:p>
          <a:endParaRPr lang="en-US"/>
        </a:p>
      </dgm:t>
    </dgm:pt>
    <dgm:pt modelId="{C490A899-59B2-4DB4-BB21-D5AA84CCF24D}" type="sibTrans" cxnId="{0AF9A0EC-0519-4CC7-AF6A-D854B660A8A1}">
      <dgm:prSet/>
      <dgm:spPr/>
      <dgm:t>
        <a:bodyPr/>
        <a:lstStyle/>
        <a:p>
          <a:endParaRPr lang="en-US"/>
        </a:p>
      </dgm:t>
    </dgm:pt>
    <dgm:pt modelId="{7EA12983-D78D-43EB-85C8-F53C7FEABFBA}">
      <dgm:prSet/>
      <dgm:spPr/>
      <dgm:t>
        <a:bodyPr/>
        <a:lstStyle/>
        <a:p>
          <a:r>
            <a:rPr lang="en-US" dirty="0"/>
            <a:t>There is generally a dominant or primary personality that is present most of the time; others are called subpersonalities (women usually have an average of 15 subpersonalities, whereas men have an average of 8)</a:t>
          </a:r>
        </a:p>
      </dgm:t>
      <dgm:extLst>
        <a:ext uri="{E40237B7-FDA0-4F09-8148-C483321AD2D9}">
          <dgm14:cNvPr xmlns:dgm14="http://schemas.microsoft.com/office/drawing/2010/diagram" id="0" name="" descr="There is generally a dominant or primary personality that is present most of the time; others are called subpersonalities (women usually have an average of 15 subpersonalities, whereas men have an average of 8)&#10;"/>
        </a:ext>
      </dgm:extLst>
    </dgm:pt>
    <dgm:pt modelId="{2F613C22-BFA3-4F81-9EDE-2CEDA87B31A5}" type="parTrans" cxnId="{6B90025A-4CE1-462C-9091-C7A0C9422A63}">
      <dgm:prSet/>
      <dgm:spPr/>
      <dgm:t>
        <a:bodyPr/>
        <a:lstStyle/>
        <a:p>
          <a:endParaRPr lang="en-US"/>
        </a:p>
      </dgm:t>
    </dgm:pt>
    <dgm:pt modelId="{A05D17BE-64B2-464A-A93B-0576BE2DE2FE}" type="sibTrans" cxnId="{6B90025A-4CE1-462C-9091-C7A0C9422A63}">
      <dgm:prSet/>
      <dgm:spPr/>
      <dgm:t>
        <a:bodyPr/>
        <a:lstStyle/>
        <a:p>
          <a:endParaRPr lang="en-US"/>
        </a:p>
      </dgm:t>
    </dgm:pt>
    <dgm:pt modelId="{E337833E-C5C4-41E2-AAF8-57369F25E66A}">
      <dgm:prSet/>
      <dgm:spPr/>
      <dgm:t>
        <a:bodyPr/>
        <a:lstStyle/>
        <a:p>
          <a:r>
            <a:rPr lang="en-US" dirty="0"/>
            <a:t>Switching between personalities varies between individuals but it can look like the individual falling asleep or experiencing excessive bodily movements; usually, switching is caused by a stressor </a:t>
          </a:r>
        </a:p>
      </dgm:t>
      <dgm:extLst>
        <a:ext uri="{E40237B7-FDA0-4F09-8148-C483321AD2D9}">
          <dgm14:cNvPr xmlns:dgm14="http://schemas.microsoft.com/office/drawing/2010/diagram" id="0" name="" descr="Switching between personalities varies between individuals but it can look like the individual falling asleep or experiencing excessive bodily movements; usually, switching is caused by a stressor &#10;"/>
        </a:ext>
      </dgm:extLst>
    </dgm:pt>
    <dgm:pt modelId="{4C229EF4-1A56-4C9B-91BE-B1B785288E21}" type="parTrans" cxnId="{90ADF446-3A5F-42D5-9895-15DF73D66761}">
      <dgm:prSet/>
      <dgm:spPr/>
      <dgm:t>
        <a:bodyPr/>
        <a:lstStyle/>
        <a:p>
          <a:endParaRPr lang="en-US"/>
        </a:p>
      </dgm:t>
    </dgm:pt>
    <dgm:pt modelId="{1FDECBD2-0CAC-4F41-B617-280BCA2BE72C}" type="sibTrans" cxnId="{90ADF446-3A5F-42D5-9895-15DF73D66761}">
      <dgm:prSet/>
      <dgm:spPr/>
      <dgm:t>
        <a:bodyPr/>
        <a:lstStyle/>
        <a:p>
          <a:endParaRPr lang="en-US"/>
        </a:p>
      </dgm:t>
    </dgm:pt>
    <dgm:pt modelId="{21C8368E-878A-4EB1-B707-F21D5D77D0F6}">
      <dgm:prSet/>
      <dgm:spPr/>
      <dgm:t>
        <a:bodyPr/>
        <a:lstStyle/>
        <a:p>
          <a:r>
            <a:rPr lang="en-US" dirty="0"/>
            <a:t>Individuals with DID are sometimes aware of their multiple personalities, but some individuals aren’t</a:t>
          </a:r>
        </a:p>
      </dgm:t>
      <dgm:extLst>
        <a:ext uri="{E40237B7-FDA0-4F09-8148-C483321AD2D9}">
          <dgm14:cNvPr xmlns:dgm14="http://schemas.microsoft.com/office/drawing/2010/diagram" id="0" name="" descr="Individuals with DID are sometimes aware of their multiple personalities, but some individuals aren’t&#10;"/>
        </a:ext>
      </dgm:extLst>
    </dgm:pt>
    <dgm:pt modelId="{D82908D7-6BB7-4ACF-946D-9190F16921E9}" type="parTrans" cxnId="{21D0101F-4E72-470F-BB82-920446CA8C84}">
      <dgm:prSet/>
      <dgm:spPr/>
      <dgm:t>
        <a:bodyPr/>
        <a:lstStyle/>
        <a:p>
          <a:endParaRPr lang="en-US"/>
        </a:p>
      </dgm:t>
    </dgm:pt>
    <dgm:pt modelId="{90B6AA42-BBAE-44C9-B626-0E5CAA2946DB}" type="sibTrans" cxnId="{21D0101F-4E72-470F-BB82-920446CA8C84}">
      <dgm:prSet/>
      <dgm:spPr/>
      <dgm:t>
        <a:bodyPr/>
        <a:lstStyle/>
        <a:p>
          <a:endParaRPr lang="en-US"/>
        </a:p>
      </dgm:t>
    </dgm:pt>
    <dgm:pt modelId="{75EB24E2-483A-49CD-96D5-4D89FE2DCFE2}" type="pres">
      <dgm:prSet presAssocID="{C5AA41BF-DE66-4905-BEB9-2AC09867CA19}" presName="diagram" presStyleCnt="0">
        <dgm:presLayoutVars>
          <dgm:dir/>
          <dgm:resizeHandles val="exact"/>
        </dgm:presLayoutVars>
      </dgm:prSet>
      <dgm:spPr/>
    </dgm:pt>
    <dgm:pt modelId="{7B9AEA46-BDB9-4920-8BC8-EBF250BD8D8D}" type="pres">
      <dgm:prSet presAssocID="{4B661597-74E8-4C45-90D8-1B533653744C}" presName="node" presStyleLbl="node1" presStyleIdx="0" presStyleCnt="7">
        <dgm:presLayoutVars>
          <dgm:bulletEnabled val="1"/>
        </dgm:presLayoutVars>
      </dgm:prSet>
      <dgm:spPr/>
    </dgm:pt>
    <dgm:pt modelId="{0AB3BE69-C695-4D8F-9879-F17E8251A4F3}" type="pres">
      <dgm:prSet presAssocID="{20232D5B-41F5-467D-9E5C-F2D05AD76053}" presName="sibTrans" presStyleCnt="0"/>
      <dgm:spPr/>
    </dgm:pt>
    <dgm:pt modelId="{9D43D19F-C2BD-4CF4-95FA-2102A810091E}" type="pres">
      <dgm:prSet presAssocID="{2933CDD4-3979-4C2F-93B6-3BF5C57E8107}" presName="node" presStyleLbl="node1" presStyleIdx="1" presStyleCnt="7">
        <dgm:presLayoutVars>
          <dgm:bulletEnabled val="1"/>
        </dgm:presLayoutVars>
      </dgm:prSet>
      <dgm:spPr/>
    </dgm:pt>
    <dgm:pt modelId="{A0650CA0-1CD1-44D5-9ED2-16EEBB00422D}" type="pres">
      <dgm:prSet presAssocID="{E7C5472D-EF13-4286-B393-152DBD852D5F}" presName="sibTrans" presStyleCnt="0"/>
      <dgm:spPr/>
    </dgm:pt>
    <dgm:pt modelId="{437F4D9A-9E19-4BE8-8B4D-564F77FB5BE0}" type="pres">
      <dgm:prSet presAssocID="{B03863DB-26DF-4991-A47A-CAABBECD186B}" presName="node" presStyleLbl="node1" presStyleIdx="2" presStyleCnt="7">
        <dgm:presLayoutVars>
          <dgm:bulletEnabled val="1"/>
        </dgm:presLayoutVars>
      </dgm:prSet>
      <dgm:spPr/>
    </dgm:pt>
    <dgm:pt modelId="{B52DAC29-8353-42A9-BE06-4588B0DE80EC}" type="pres">
      <dgm:prSet presAssocID="{DEEA678D-75FF-4423-9917-C1EBEB3B3194}" presName="sibTrans" presStyleCnt="0"/>
      <dgm:spPr/>
    </dgm:pt>
    <dgm:pt modelId="{BFA3BB7A-5543-4CC3-8FD8-865533BD9861}" type="pres">
      <dgm:prSet presAssocID="{8A27EA5A-2526-4017-9F54-762177369473}" presName="node" presStyleLbl="node1" presStyleIdx="3" presStyleCnt="7">
        <dgm:presLayoutVars>
          <dgm:bulletEnabled val="1"/>
        </dgm:presLayoutVars>
      </dgm:prSet>
      <dgm:spPr/>
    </dgm:pt>
    <dgm:pt modelId="{66E42CC2-8278-4FD0-AC2D-91C7D93B7FD3}" type="pres">
      <dgm:prSet presAssocID="{C490A899-59B2-4DB4-BB21-D5AA84CCF24D}" presName="sibTrans" presStyleCnt="0"/>
      <dgm:spPr/>
    </dgm:pt>
    <dgm:pt modelId="{FED0E415-21C5-4C1C-A8F9-84ADDC7997EB}" type="pres">
      <dgm:prSet presAssocID="{7EA12983-D78D-43EB-85C8-F53C7FEABFBA}" presName="node" presStyleLbl="node1" presStyleIdx="4" presStyleCnt="7">
        <dgm:presLayoutVars>
          <dgm:bulletEnabled val="1"/>
        </dgm:presLayoutVars>
      </dgm:prSet>
      <dgm:spPr/>
    </dgm:pt>
    <dgm:pt modelId="{6477A607-DE1E-4762-94BB-4E09171A8E4C}" type="pres">
      <dgm:prSet presAssocID="{A05D17BE-64B2-464A-A93B-0576BE2DE2FE}" presName="sibTrans" presStyleCnt="0"/>
      <dgm:spPr/>
    </dgm:pt>
    <dgm:pt modelId="{BBFC8742-E15E-45E6-A7B5-B7F0E95DCDAC}" type="pres">
      <dgm:prSet presAssocID="{E337833E-C5C4-41E2-AAF8-57369F25E66A}" presName="node" presStyleLbl="node1" presStyleIdx="5" presStyleCnt="7">
        <dgm:presLayoutVars>
          <dgm:bulletEnabled val="1"/>
        </dgm:presLayoutVars>
      </dgm:prSet>
      <dgm:spPr/>
    </dgm:pt>
    <dgm:pt modelId="{A5BE77BB-9889-43E2-8135-049E9C2CBDE8}" type="pres">
      <dgm:prSet presAssocID="{1FDECBD2-0CAC-4F41-B617-280BCA2BE72C}" presName="sibTrans" presStyleCnt="0"/>
      <dgm:spPr/>
    </dgm:pt>
    <dgm:pt modelId="{3344CEAF-32F4-48B0-B672-BE29CCB164C4}" type="pres">
      <dgm:prSet presAssocID="{21C8368E-878A-4EB1-B707-F21D5D77D0F6}" presName="node" presStyleLbl="node1" presStyleIdx="6" presStyleCnt="7">
        <dgm:presLayoutVars>
          <dgm:bulletEnabled val="1"/>
        </dgm:presLayoutVars>
      </dgm:prSet>
      <dgm:spPr/>
    </dgm:pt>
  </dgm:ptLst>
  <dgm:cxnLst>
    <dgm:cxn modelId="{C1CBD102-E6A8-4A06-B662-6B3B8F67D89E}" type="presOf" srcId="{E337833E-C5C4-41E2-AAF8-57369F25E66A}" destId="{BBFC8742-E15E-45E6-A7B5-B7F0E95DCDAC}" srcOrd="0" destOrd="0" presId="urn:microsoft.com/office/officeart/2005/8/layout/default"/>
    <dgm:cxn modelId="{73976D0F-8823-4B86-B7B4-D48CEFE77BCC}" type="presOf" srcId="{B03863DB-26DF-4991-A47A-CAABBECD186B}" destId="{437F4D9A-9E19-4BE8-8B4D-564F77FB5BE0}" srcOrd="0" destOrd="0" presId="urn:microsoft.com/office/officeart/2005/8/layout/default"/>
    <dgm:cxn modelId="{21D0101F-4E72-470F-BB82-920446CA8C84}" srcId="{C5AA41BF-DE66-4905-BEB9-2AC09867CA19}" destId="{21C8368E-878A-4EB1-B707-F21D5D77D0F6}" srcOrd="6" destOrd="0" parTransId="{D82908D7-6BB7-4ACF-946D-9190F16921E9}" sibTransId="{90B6AA42-BBAE-44C9-B626-0E5CAA2946DB}"/>
    <dgm:cxn modelId="{A5660324-98BF-47A1-9D78-14FEA2FD2395}" type="presOf" srcId="{C5AA41BF-DE66-4905-BEB9-2AC09867CA19}" destId="{75EB24E2-483A-49CD-96D5-4D89FE2DCFE2}" srcOrd="0" destOrd="0" presId="urn:microsoft.com/office/officeart/2005/8/layout/default"/>
    <dgm:cxn modelId="{D58E383B-2B9B-4BDD-8407-46F4752539D6}" srcId="{C5AA41BF-DE66-4905-BEB9-2AC09867CA19}" destId="{B03863DB-26DF-4991-A47A-CAABBECD186B}" srcOrd="2" destOrd="0" parTransId="{0180B827-9871-4169-A8D5-0FE2DCFE5CFF}" sibTransId="{DEEA678D-75FF-4423-9917-C1EBEB3B3194}"/>
    <dgm:cxn modelId="{8325FE61-3F5B-4DA2-A0D8-4BCDB1E54C08}" type="presOf" srcId="{21C8368E-878A-4EB1-B707-F21D5D77D0F6}" destId="{3344CEAF-32F4-48B0-B672-BE29CCB164C4}" srcOrd="0" destOrd="0" presId="urn:microsoft.com/office/officeart/2005/8/layout/default"/>
    <dgm:cxn modelId="{90ADF446-3A5F-42D5-9895-15DF73D66761}" srcId="{C5AA41BF-DE66-4905-BEB9-2AC09867CA19}" destId="{E337833E-C5C4-41E2-AAF8-57369F25E66A}" srcOrd="5" destOrd="0" parTransId="{4C229EF4-1A56-4C9B-91BE-B1B785288E21}" sibTransId="{1FDECBD2-0CAC-4F41-B617-280BCA2BE72C}"/>
    <dgm:cxn modelId="{FB1AFD6F-2793-4FCE-BEE9-01E2860C1AB0}" srcId="{C5AA41BF-DE66-4905-BEB9-2AC09867CA19}" destId="{2933CDD4-3979-4C2F-93B6-3BF5C57E8107}" srcOrd="1" destOrd="0" parTransId="{8283B769-8994-4C67-B187-9239A9A87F0C}" sibTransId="{E7C5472D-EF13-4286-B393-152DBD852D5F}"/>
    <dgm:cxn modelId="{7A82B854-EEEE-480A-9F4A-6F0E52F73686}" srcId="{C5AA41BF-DE66-4905-BEB9-2AC09867CA19}" destId="{4B661597-74E8-4C45-90D8-1B533653744C}" srcOrd="0" destOrd="0" parTransId="{A9144138-4068-4E95-A536-088BE20519E8}" sibTransId="{20232D5B-41F5-467D-9E5C-F2D05AD76053}"/>
    <dgm:cxn modelId="{6B90025A-4CE1-462C-9091-C7A0C9422A63}" srcId="{C5AA41BF-DE66-4905-BEB9-2AC09867CA19}" destId="{7EA12983-D78D-43EB-85C8-F53C7FEABFBA}" srcOrd="4" destOrd="0" parTransId="{2F613C22-BFA3-4F81-9EDE-2CEDA87B31A5}" sibTransId="{A05D17BE-64B2-464A-A93B-0576BE2DE2FE}"/>
    <dgm:cxn modelId="{FC666182-5688-4C3E-A59B-799FABCB5C42}" type="presOf" srcId="{8A27EA5A-2526-4017-9F54-762177369473}" destId="{BFA3BB7A-5543-4CC3-8FD8-865533BD9861}" srcOrd="0" destOrd="0" presId="urn:microsoft.com/office/officeart/2005/8/layout/default"/>
    <dgm:cxn modelId="{1C70F8E1-4E04-4D2D-AD2A-A8F97D238CF3}" type="presOf" srcId="{4B661597-74E8-4C45-90D8-1B533653744C}" destId="{7B9AEA46-BDB9-4920-8BC8-EBF250BD8D8D}" srcOrd="0" destOrd="0" presId="urn:microsoft.com/office/officeart/2005/8/layout/default"/>
    <dgm:cxn modelId="{0AF9A0EC-0519-4CC7-AF6A-D854B660A8A1}" srcId="{C5AA41BF-DE66-4905-BEB9-2AC09867CA19}" destId="{8A27EA5A-2526-4017-9F54-762177369473}" srcOrd="3" destOrd="0" parTransId="{4478DDFF-B7EE-4CAE-B3E5-E40E13B290FA}" sibTransId="{C490A899-59B2-4DB4-BB21-D5AA84CCF24D}"/>
    <dgm:cxn modelId="{AE55E2F9-50D0-4D45-868D-2A22D15A8571}" type="presOf" srcId="{2933CDD4-3979-4C2F-93B6-3BF5C57E8107}" destId="{9D43D19F-C2BD-4CF4-95FA-2102A810091E}" srcOrd="0" destOrd="0" presId="urn:microsoft.com/office/officeart/2005/8/layout/default"/>
    <dgm:cxn modelId="{BAD319FB-618C-4566-9AD0-3B9605B1DE5A}" type="presOf" srcId="{7EA12983-D78D-43EB-85C8-F53C7FEABFBA}" destId="{FED0E415-21C5-4C1C-A8F9-84ADDC7997EB}" srcOrd="0" destOrd="0" presId="urn:microsoft.com/office/officeart/2005/8/layout/default"/>
    <dgm:cxn modelId="{6128C154-8FCD-4BE5-B14A-1680D86045C0}" type="presParOf" srcId="{75EB24E2-483A-49CD-96D5-4D89FE2DCFE2}" destId="{7B9AEA46-BDB9-4920-8BC8-EBF250BD8D8D}" srcOrd="0" destOrd="0" presId="urn:microsoft.com/office/officeart/2005/8/layout/default"/>
    <dgm:cxn modelId="{990813C8-7D58-49C6-8659-A77098C8B8F8}" type="presParOf" srcId="{75EB24E2-483A-49CD-96D5-4D89FE2DCFE2}" destId="{0AB3BE69-C695-4D8F-9879-F17E8251A4F3}" srcOrd="1" destOrd="0" presId="urn:microsoft.com/office/officeart/2005/8/layout/default"/>
    <dgm:cxn modelId="{A6F4876E-917F-40F5-B19A-C519B100DF14}" type="presParOf" srcId="{75EB24E2-483A-49CD-96D5-4D89FE2DCFE2}" destId="{9D43D19F-C2BD-4CF4-95FA-2102A810091E}" srcOrd="2" destOrd="0" presId="urn:microsoft.com/office/officeart/2005/8/layout/default"/>
    <dgm:cxn modelId="{ABEEC833-1118-4243-8936-D8BBC2C8A63D}" type="presParOf" srcId="{75EB24E2-483A-49CD-96D5-4D89FE2DCFE2}" destId="{A0650CA0-1CD1-44D5-9ED2-16EEBB00422D}" srcOrd="3" destOrd="0" presId="urn:microsoft.com/office/officeart/2005/8/layout/default"/>
    <dgm:cxn modelId="{39B65898-4E96-43E2-A45E-09F6CE7DB6DF}" type="presParOf" srcId="{75EB24E2-483A-49CD-96D5-4D89FE2DCFE2}" destId="{437F4D9A-9E19-4BE8-8B4D-564F77FB5BE0}" srcOrd="4" destOrd="0" presId="urn:microsoft.com/office/officeart/2005/8/layout/default"/>
    <dgm:cxn modelId="{3B40131A-0E9C-4DC3-91BE-862B71EAF075}" type="presParOf" srcId="{75EB24E2-483A-49CD-96D5-4D89FE2DCFE2}" destId="{B52DAC29-8353-42A9-BE06-4588B0DE80EC}" srcOrd="5" destOrd="0" presId="urn:microsoft.com/office/officeart/2005/8/layout/default"/>
    <dgm:cxn modelId="{E5F8FBB8-3639-444D-911A-BB88DF210686}" type="presParOf" srcId="{75EB24E2-483A-49CD-96D5-4D89FE2DCFE2}" destId="{BFA3BB7A-5543-4CC3-8FD8-865533BD9861}" srcOrd="6" destOrd="0" presId="urn:microsoft.com/office/officeart/2005/8/layout/default"/>
    <dgm:cxn modelId="{CE8F1AAA-F669-43CC-A986-5244F4EEA5E6}" type="presParOf" srcId="{75EB24E2-483A-49CD-96D5-4D89FE2DCFE2}" destId="{66E42CC2-8278-4FD0-AC2D-91C7D93B7FD3}" srcOrd="7" destOrd="0" presId="urn:microsoft.com/office/officeart/2005/8/layout/default"/>
    <dgm:cxn modelId="{A66B803E-5CA8-4B19-AC9E-B2F6AF5C3A26}" type="presParOf" srcId="{75EB24E2-483A-49CD-96D5-4D89FE2DCFE2}" destId="{FED0E415-21C5-4C1C-A8F9-84ADDC7997EB}" srcOrd="8" destOrd="0" presId="urn:microsoft.com/office/officeart/2005/8/layout/default"/>
    <dgm:cxn modelId="{97B19C3E-BA66-496A-A302-0264B43B4107}" type="presParOf" srcId="{75EB24E2-483A-49CD-96D5-4D89FE2DCFE2}" destId="{6477A607-DE1E-4762-94BB-4E09171A8E4C}" srcOrd="9" destOrd="0" presId="urn:microsoft.com/office/officeart/2005/8/layout/default"/>
    <dgm:cxn modelId="{4CFF6330-86E6-4303-8CFF-8C8F495B6075}" type="presParOf" srcId="{75EB24E2-483A-49CD-96D5-4D89FE2DCFE2}" destId="{BBFC8742-E15E-45E6-A7B5-B7F0E95DCDAC}" srcOrd="10" destOrd="0" presId="urn:microsoft.com/office/officeart/2005/8/layout/default"/>
    <dgm:cxn modelId="{DDC3A3BB-75C1-46BC-9D96-BCC027058ECB}" type="presParOf" srcId="{75EB24E2-483A-49CD-96D5-4D89FE2DCFE2}" destId="{A5BE77BB-9889-43E2-8135-049E9C2CBDE8}" srcOrd="11" destOrd="0" presId="urn:microsoft.com/office/officeart/2005/8/layout/default"/>
    <dgm:cxn modelId="{5B492181-2DE0-4242-AE16-778B1362F8AD}" type="presParOf" srcId="{75EB24E2-483A-49CD-96D5-4D89FE2DCFE2}" destId="{3344CEAF-32F4-48B0-B672-BE29CCB164C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9CC06F-EE39-4517-B87B-A6BAF89C65B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B92AB97-FC62-46DB-9DDA-0694A058C07B}">
      <dgm:prSet/>
      <dgm:spPr/>
      <dgm:t>
        <a:bodyPr/>
        <a:lstStyle/>
        <a:p>
          <a:r>
            <a:rPr lang="en-US" dirty="0"/>
            <a:t>Identified by the inability to recall important autobiographical information although the information is successfully stored in the individual’s memory </a:t>
          </a:r>
        </a:p>
      </dgm:t>
      <dgm:extLst>
        <a:ext uri="{E40237B7-FDA0-4F09-8148-C483321AD2D9}">
          <dgm14:cNvPr xmlns:dgm14="http://schemas.microsoft.com/office/drawing/2010/diagram" id="0" name="" descr="Identified by the inability to recall important autobiographical information although the information is successfully stored in the individual’s memory &#10;"/>
        </a:ext>
      </dgm:extLst>
    </dgm:pt>
    <dgm:pt modelId="{587040E5-3B6F-4164-82F4-87241B8A7C2F}" type="parTrans" cxnId="{6E9F97CB-8FC9-488C-AA5D-5E93DD45FC8A}">
      <dgm:prSet/>
      <dgm:spPr/>
      <dgm:t>
        <a:bodyPr/>
        <a:lstStyle/>
        <a:p>
          <a:endParaRPr lang="en-US"/>
        </a:p>
      </dgm:t>
    </dgm:pt>
    <dgm:pt modelId="{B28F7A61-69C6-45E5-83D4-DBD078D62DF6}" type="sibTrans" cxnId="{6E9F97CB-8FC9-488C-AA5D-5E93DD45FC8A}">
      <dgm:prSet/>
      <dgm:spPr/>
      <dgm:t>
        <a:bodyPr/>
        <a:lstStyle/>
        <a:p>
          <a:endParaRPr lang="en-US"/>
        </a:p>
      </dgm:t>
    </dgm:pt>
    <dgm:pt modelId="{6784D00D-3D93-4CC3-87A2-E6666907233F}">
      <dgm:prSet/>
      <dgm:spPr/>
      <dgm:t>
        <a:bodyPr/>
        <a:lstStyle/>
        <a:p>
          <a:r>
            <a:rPr lang="en-US" dirty="0"/>
            <a:t>Localized amnesia – the most common type where one is unable to recall events during a specific period</a:t>
          </a:r>
        </a:p>
      </dgm:t>
      <dgm:extLst>
        <a:ext uri="{E40237B7-FDA0-4F09-8148-C483321AD2D9}">
          <dgm14:cNvPr xmlns:dgm14="http://schemas.microsoft.com/office/drawing/2010/diagram" id="0" name="" descr="Localized amnesia – the most common type where one is unable to recall events during a specific period&#10;"/>
        </a:ext>
      </dgm:extLst>
    </dgm:pt>
    <dgm:pt modelId="{EC9F1BB9-047D-47D8-B17C-102EF003B42D}" type="parTrans" cxnId="{24AAAFD9-05F3-4939-9D3D-81AD64D7F687}">
      <dgm:prSet/>
      <dgm:spPr/>
      <dgm:t>
        <a:bodyPr/>
        <a:lstStyle/>
        <a:p>
          <a:endParaRPr lang="en-US"/>
        </a:p>
      </dgm:t>
    </dgm:pt>
    <dgm:pt modelId="{7D0DB450-09D7-482D-AE07-93E64A72144B}" type="sibTrans" cxnId="{24AAAFD9-05F3-4939-9D3D-81AD64D7F687}">
      <dgm:prSet/>
      <dgm:spPr/>
      <dgm:t>
        <a:bodyPr/>
        <a:lstStyle/>
        <a:p>
          <a:endParaRPr lang="en-US"/>
        </a:p>
      </dgm:t>
    </dgm:pt>
    <dgm:pt modelId="{73D9B4AA-697B-4E17-AB3D-083B9625519F}">
      <dgm:prSet/>
      <dgm:spPr/>
      <dgm:t>
        <a:bodyPr/>
        <a:lstStyle/>
        <a:p>
          <a:r>
            <a:rPr lang="en-US" dirty="0"/>
            <a:t>Selective amnesia – a component of localized amnesia in that the individual can recall some, but not all, the details during a specific time period </a:t>
          </a:r>
        </a:p>
      </dgm:t>
      <dgm:extLst>
        <a:ext uri="{E40237B7-FDA0-4F09-8148-C483321AD2D9}">
          <dgm14:cNvPr xmlns:dgm14="http://schemas.microsoft.com/office/drawing/2010/diagram" id="0" name="" descr="Selective amnesia – a component of localized amnesia in that the individual can recall some, but not all, the details during a specific time period &#10;"/>
        </a:ext>
      </dgm:extLst>
    </dgm:pt>
    <dgm:pt modelId="{F2C9A24E-BC18-4BFB-A1C7-5AC3BBB674CC}" type="parTrans" cxnId="{85EB63BE-A9D2-4CA7-8400-2B381AE23A42}">
      <dgm:prSet/>
      <dgm:spPr/>
      <dgm:t>
        <a:bodyPr/>
        <a:lstStyle/>
        <a:p>
          <a:endParaRPr lang="en-US"/>
        </a:p>
      </dgm:t>
    </dgm:pt>
    <dgm:pt modelId="{15DD22FA-291D-4984-A8C7-32CC294DE81E}" type="sibTrans" cxnId="{85EB63BE-A9D2-4CA7-8400-2B381AE23A42}">
      <dgm:prSet/>
      <dgm:spPr/>
      <dgm:t>
        <a:bodyPr/>
        <a:lstStyle/>
        <a:p>
          <a:endParaRPr lang="en-US"/>
        </a:p>
      </dgm:t>
    </dgm:pt>
    <dgm:pt modelId="{561557BB-49DF-4296-9C69-836ADA4E2127}">
      <dgm:prSet/>
      <dgm:spPr/>
      <dgm:t>
        <a:bodyPr/>
        <a:lstStyle/>
        <a:p>
          <a:r>
            <a:rPr lang="en-US" dirty="0"/>
            <a:t>Generalized amnesia – a rare condition where there is a complete loss of memory of their entire life history, including their own identity; individuals experience deficits in semantic and procedural knowledge (i.e., common knowledge and learned skills)</a:t>
          </a:r>
        </a:p>
      </dgm:t>
      <dgm:extLst>
        <a:ext uri="{E40237B7-FDA0-4F09-8148-C483321AD2D9}">
          <dgm14:cNvPr xmlns:dgm14="http://schemas.microsoft.com/office/drawing/2010/diagram" id="0" name="" descr="Generalized amnesia – a rare condition where there is a complete loss of memory of their entire life history, including their own identity; individuals experience deficits in semantic and procedural knowledge (i.e., common knowledge and learned skills)&#10;"/>
        </a:ext>
      </dgm:extLst>
    </dgm:pt>
    <dgm:pt modelId="{A7541C5A-1F4D-4403-BCA0-B0E791DA23C3}" type="parTrans" cxnId="{59BE4132-FB42-4E0A-8C42-0ACD8CDB3009}">
      <dgm:prSet/>
      <dgm:spPr/>
      <dgm:t>
        <a:bodyPr/>
        <a:lstStyle/>
        <a:p>
          <a:endParaRPr lang="en-US"/>
        </a:p>
      </dgm:t>
    </dgm:pt>
    <dgm:pt modelId="{7308F3DB-A35B-4C7B-86C8-99DCB5ED8C64}" type="sibTrans" cxnId="{59BE4132-FB42-4E0A-8C42-0ACD8CDB3009}">
      <dgm:prSet/>
      <dgm:spPr/>
      <dgm:t>
        <a:bodyPr/>
        <a:lstStyle/>
        <a:p>
          <a:endParaRPr lang="en-US"/>
        </a:p>
      </dgm:t>
    </dgm:pt>
    <dgm:pt modelId="{84D977D3-DA40-44F4-8403-2C0CE93A6319}">
      <dgm:prSet/>
      <dgm:spPr/>
      <dgm:t>
        <a:bodyPr/>
        <a:lstStyle/>
        <a:p>
          <a:r>
            <a:rPr lang="en-US" dirty="0"/>
            <a:t>Dissociative fugue – the most extreme type of dissociative amnesia where not only does an individual forget personal information, but they also flee to a different location; can last hours to years, after which it goes away suddenly </a:t>
          </a:r>
        </a:p>
      </dgm:t>
      <dgm:extLst>
        <a:ext uri="{E40237B7-FDA0-4F09-8148-C483321AD2D9}">
          <dgm14:cNvPr xmlns:dgm14="http://schemas.microsoft.com/office/drawing/2010/diagram" id="0" name="" descr="Dissociative fugue – the most extreme type of dissociative amnesia where not only does an individual forget personal information, but they also flee to a different location; can last hours to years, after which it goes away suddenly &#10;"/>
        </a:ext>
      </dgm:extLst>
    </dgm:pt>
    <dgm:pt modelId="{38EBA953-5F81-46E1-96B4-F4D41F807168}" type="parTrans" cxnId="{38B82688-64AE-49A3-B923-866F1878C008}">
      <dgm:prSet/>
      <dgm:spPr/>
      <dgm:t>
        <a:bodyPr/>
        <a:lstStyle/>
        <a:p>
          <a:endParaRPr lang="en-US"/>
        </a:p>
      </dgm:t>
    </dgm:pt>
    <dgm:pt modelId="{0DBC432B-9149-4461-B8D2-7FF8C8FE4E3A}" type="sibTrans" cxnId="{38B82688-64AE-49A3-B923-866F1878C008}">
      <dgm:prSet/>
      <dgm:spPr/>
      <dgm:t>
        <a:bodyPr/>
        <a:lstStyle/>
        <a:p>
          <a:endParaRPr lang="en-US"/>
        </a:p>
      </dgm:t>
    </dgm:pt>
    <dgm:pt modelId="{A8A98EC6-6D0F-43AE-B797-A776CF6040DE}" type="pres">
      <dgm:prSet presAssocID="{639CC06F-EE39-4517-B87B-A6BAF89C65B3}" presName="root" presStyleCnt="0">
        <dgm:presLayoutVars>
          <dgm:dir/>
          <dgm:resizeHandles val="exact"/>
        </dgm:presLayoutVars>
      </dgm:prSet>
      <dgm:spPr/>
    </dgm:pt>
    <dgm:pt modelId="{DD7CD28A-8B41-4458-BFC2-DF5746AACE28}" type="pres">
      <dgm:prSet presAssocID="{CB92AB97-FC62-46DB-9DDA-0694A058C07B}" presName="compNode" presStyleCnt="0"/>
      <dgm:spPr/>
    </dgm:pt>
    <dgm:pt modelId="{E561FDB8-B4A7-47CF-B645-E4B93A6228A8}" type="pres">
      <dgm:prSet presAssocID="{CB92AB97-FC62-46DB-9DDA-0694A058C07B}" presName="bgRect" presStyleLbl="bgShp" presStyleIdx="0" presStyleCnt="5"/>
      <dgm:spPr/>
    </dgm:pt>
    <dgm:pt modelId="{2C3354BC-41AF-4DC9-8325-67A5CFFA47C5}" type="pres">
      <dgm:prSet presAssocID="{CB92AB97-FC62-46DB-9DDA-0694A058C07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66F24D6-E1AC-4496-8EBB-1C1EE905BA9F}" type="pres">
      <dgm:prSet presAssocID="{CB92AB97-FC62-46DB-9DDA-0694A058C07B}" presName="spaceRect" presStyleCnt="0"/>
      <dgm:spPr/>
    </dgm:pt>
    <dgm:pt modelId="{22F65945-ADDE-4DE9-99FF-0ECBE8A1244A}" type="pres">
      <dgm:prSet presAssocID="{CB92AB97-FC62-46DB-9DDA-0694A058C07B}" presName="parTx" presStyleLbl="revTx" presStyleIdx="0" presStyleCnt="5">
        <dgm:presLayoutVars>
          <dgm:chMax val="0"/>
          <dgm:chPref val="0"/>
        </dgm:presLayoutVars>
      </dgm:prSet>
      <dgm:spPr/>
    </dgm:pt>
    <dgm:pt modelId="{2C1AC1D9-E74C-40A5-B414-CBF665ADB431}" type="pres">
      <dgm:prSet presAssocID="{B28F7A61-69C6-45E5-83D4-DBD078D62DF6}" presName="sibTrans" presStyleCnt="0"/>
      <dgm:spPr/>
    </dgm:pt>
    <dgm:pt modelId="{67F80453-C93C-4C78-9B2B-4F59D2412D0C}" type="pres">
      <dgm:prSet presAssocID="{6784D00D-3D93-4CC3-87A2-E6666907233F}" presName="compNode" presStyleCnt="0"/>
      <dgm:spPr/>
    </dgm:pt>
    <dgm:pt modelId="{B43ECE4B-1D1A-48D0-9E9C-DFDFA254C5AA}" type="pres">
      <dgm:prSet presAssocID="{6784D00D-3D93-4CC3-87A2-E6666907233F}" presName="bgRect" presStyleLbl="bgShp" presStyleIdx="1" presStyleCnt="5"/>
      <dgm:spPr/>
    </dgm:pt>
    <dgm:pt modelId="{F4961B57-1558-41F7-87DA-637CAABC98E5}" type="pres">
      <dgm:prSet presAssocID="{6784D00D-3D93-4CC3-87A2-E6666907233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407D767-37FA-4682-90AC-C97FCE3F4866}" type="pres">
      <dgm:prSet presAssocID="{6784D00D-3D93-4CC3-87A2-E6666907233F}" presName="spaceRect" presStyleCnt="0"/>
      <dgm:spPr/>
    </dgm:pt>
    <dgm:pt modelId="{7C12D3A9-F545-494A-B3DA-2FBF762F82DF}" type="pres">
      <dgm:prSet presAssocID="{6784D00D-3D93-4CC3-87A2-E6666907233F}" presName="parTx" presStyleLbl="revTx" presStyleIdx="1" presStyleCnt="5">
        <dgm:presLayoutVars>
          <dgm:chMax val="0"/>
          <dgm:chPref val="0"/>
        </dgm:presLayoutVars>
      </dgm:prSet>
      <dgm:spPr/>
    </dgm:pt>
    <dgm:pt modelId="{B9533944-85F1-41CA-9259-24C70D389EE5}" type="pres">
      <dgm:prSet presAssocID="{7D0DB450-09D7-482D-AE07-93E64A72144B}" presName="sibTrans" presStyleCnt="0"/>
      <dgm:spPr/>
    </dgm:pt>
    <dgm:pt modelId="{0B5843EC-EEB9-493C-848A-75B8FD3D2B22}" type="pres">
      <dgm:prSet presAssocID="{73D9B4AA-697B-4E17-AB3D-083B9625519F}" presName="compNode" presStyleCnt="0"/>
      <dgm:spPr/>
    </dgm:pt>
    <dgm:pt modelId="{6FEEBD42-4687-47AB-AF74-0DEBF400FE0D}" type="pres">
      <dgm:prSet presAssocID="{73D9B4AA-697B-4E17-AB3D-083B9625519F}" presName="bgRect" presStyleLbl="bgShp" presStyleIdx="2" presStyleCnt="5"/>
      <dgm:spPr/>
    </dgm:pt>
    <dgm:pt modelId="{DF63086E-09E7-4F2B-BCF0-F2E9B13C4BDE}" type="pres">
      <dgm:prSet presAssocID="{73D9B4AA-697B-4E17-AB3D-083B9625519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781CD29F-D6FE-4BAD-B6CB-7BF2AB04D0B8}" type="pres">
      <dgm:prSet presAssocID="{73D9B4AA-697B-4E17-AB3D-083B9625519F}" presName="spaceRect" presStyleCnt="0"/>
      <dgm:spPr/>
    </dgm:pt>
    <dgm:pt modelId="{F005B967-FE5D-456F-9744-CC42D2164999}" type="pres">
      <dgm:prSet presAssocID="{73D9B4AA-697B-4E17-AB3D-083B9625519F}" presName="parTx" presStyleLbl="revTx" presStyleIdx="2" presStyleCnt="5">
        <dgm:presLayoutVars>
          <dgm:chMax val="0"/>
          <dgm:chPref val="0"/>
        </dgm:presLayoutVars>
      </dgm:prSet>
      <dgm:spPr/>
    </dgm:pt>
    <dgm:pt modelId="{01347FAA-FCA7-4564-841D-4A89ABAE2427}" type="pres">
      <dgm:prSet presAssocID="{15DD22FA-291D-4984-A8C7-32CC294DE81E}" presName="sibTrans" presStyleCnt="0"/>
      <dgm:spPr/>
    </dgm:pt>
    <dgm:pt modelId="{2EF4B046-2FCE-436E-A704-E1B7B8EF5E1A}" type="pres">
      <dgm:prSet presAssocID="{561557BB-49DF-4296-9C69-836ADA4E2127}" presName="compNode" presStyleCnt="0"/>
      <dgm:spPr/>
    </dgm:pt>
    <dgm:pt modelId="{81BD42E6-F860-46AA-8BF7-0C3E9462AA4B}" type="pres">
      <dgm:prSet presAssocID="{561557BB-49DF-4296-9C69-836ADA4E2127}" presName="bgRect" presStyleLbl="bgShp" presStyleIdx="3" presStyleCnt="5"/>
      <dgm:spPr/>
    </dgm:pt>
    <dgm:pt modelId="{619A9E0A-FEF8-48FC-BEB9-5DA1A47B9604}" type="pres">
      <dgm:prSet presAssocID="{561557BB-49DF-4296-9C69-836ADA4E212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483B873B-69DD-45B3-A630-38CB28A50C78}" type="pres">
      <dgm:prSet presAssocID="{561557BB-49DF-4296-9C69-836ADA4E2127}" presName="spaceRect" presStyleCnt="0"/>
      <dgm:spPr/>
    </dgm:pt>
    <dgm:pt modelId="{04A740F8-9070-459D-8003-EA78C2A98A9D}" type="pres">
      <dgm:prSet presAssocID="{561557BB-49DF-4296-9C69-836ADA4E2127}" presName="parTx" presStyleLbl="revTx" presStyleIdx="3" presStyleCnt="5">
        <dgm:presLayoutVars>
          <dgm:chMax val="0"/>
          <dgm:chPref val="0"/>
        </dgm:presLayoutVars>
      </dgm:prSet>
      <dgm:spPr/>
    </dgm:pt>
    <dgm:pt modelId="{FB15A754-17E0-4D4A-9CF1-C8B2847406A1}" type="pres">
      <dgm:prSet presAssocID="{7308F3DB-A35B-4C7B-86C8-99DCB5ED8C64}" presName="sibTrans" presStyleCnt="0"/>
      <dgm:spPr/>
    </dgm:pt>
    <dgm:pt modelId="{BA433770-CC97-4151-9D49-576282774A85}" type="pres">
      <dgm:prSet presAssocID="{84D977D3-DA40-44F4-8403-2C0CE93A6319}" presName="compNode" presStyleCnt="0"/>
      <dgm:spPr/>
    </dgm:pt>
    <dgm:pt modelId="{2B3AA5EB-7223-419E-879F-B1532B11B4A5}" type="pres">
      <dgm:prSet presAssocID="{84D977D3-DA40-44F4-8403-2C0CE93A6319}" presName="bgRect" presStyleLbl="bgShp" presStyleIdx="4" presStyleCnt="5"/>
      <dgm:spPr/>
    </dgm:pt>
    <dgm:pt modelId="{3DD6D1C8-3514-4ADF-BFB1-862B72EE0BF8}" type="pres">
      <dgm:prSet presAssocID="{84D977D3-DA40-44F4-8403-2C0CE93A631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AC691FAB-4669-47F5-966A-60EBE83B0423}" type="pres">
      <dgm:prSet presAssocID="{84D977D3-DA40-44F4-8403-2C0CE93A6319}" presName="spaceRect" presStyleCnt="0"/>
      <dgm:spPr/>
    </dgm:pt>
    <dgm:pt modelId="{D1A7AE42-6D1B-4BCA-A306-7CD23F56CFAB}" type="pres">
      <dgm:prSet presAssocID="{84D977D3-DA40-44F4-8403-2C0CE93A6319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B028C26-5746-4838-A69B-C5767BE008E5}" type="presOf" srcId="{6784D00D-3D93-4CC3-87A2-E6666907233F}" destId="{7C12D3A9-F545-494A-B3DA-2FBF762F82DF}" srcOrd="0" destOrd="0" presId="urn:microsoft.com/office/officeart/2018/2/layout/IconVerticalSolidList"/>
    <dgm:cxn modelId="{59BE4132-FB42-4E0A-8C42-0ACD8CDB3009}" srcId="{639CC06F-EE39-4517-B87B-A6BAF89C65B3}" destId="{561557BB-49DF-4296-9C69-836ADA4E2127}" srcOrd="3" destOrd="0" parTransId="{A7541C5A-1F4D-4403-BCA0-B0E791DA23C3}" sibTransId="{7308F3DB-A35B-4C7B-86C8-99DCB5ED8C64}"/>
    <dgm:cxn modelId="{25208262-B0C7-4FE1-BD72-91BAE789E2E0}" type="presOf" srcId="{84D977D3-DA40-44F4-8403-2C0CE93A6319}" destId="{D1A7AE42-6D1B-4BCA-A306-7CD23F56CFAB}" srcOrd="0" destOrd="0" presId="urn:microsoft.com/office/officeart/2018/2/layout/IconVerticalSolidList"/>
    <dgm:cxn modelId="{38B82688-64AE-49A3-B923-866F1878C008}" srcId="{639CC06F-EE39-4517-B87B-A6BAF89C65B3}" destId="{84D977D3-DA40-44F4-8403-2C0CE93A6319}" srcOrd="4" destOrd="0" parTransId="{38EBA953-5F81-46E1-96B4-F4D41F807168}" sibTransId="{0DBC432B-9149-4461-B8D2-7FF8C8FE4E3A}"/>
    <dgm:cxn modelId="{924E898C-EEC0-43E5-93AF-F65BBBDB62C0}" type="presOf" srcId="{CB92AB97-FC62-46DB-9DDA-0694A058C07B}" destId="{22F65945-ADDE-4DE9-99FF-0ECBE8A1244A}" srcOrd="0" destOrd="0" presId="urn:microsoft.com/office/officeart/2018/2/layout/IconVerticalSolidList"/>
    <dgm:cxn modelId="{D9F7BFB1-EDEE-4F7D-A66D-734FBD93BFBE}" type="presOf" srcId="{73D9B4AA-697B-4E17-AB3D-083B9625519F}" destId="{F005B967-FE5D-456F-9744-CC42D2164999}" srcOrd="0" destOrd="0" presId="urn:microsoft.com/office/officeart/2018/2/layout/IconVerticalSolidList"/>
    <dgm:cxn modelId="{85EB63BE-A9D2-4CA7-8400-2B381AE23A42}" srcId="{639CC06F-EE39-4517-B87B-A6BAF89C65B3}" destId="{73D9B4AA-697B-4E17-AB3D-083B9625519F}" srcOrd="2" destOrd="0" parTransId="{F2C9A24E-BC18-4BFB-A1C7-5AC3BBB674CC}" sibTransId="{15DD22FA-291D-4984-A8C7-32CC294DE81E}"/>
    <dgm:cxn modelId="{6E9F97CB-8FC9-488C-AA5D-5E93DD45FC8A}" srcId="{639CC06F-EE39-4517-B87B-A6BAF89C65B3}" destId="{CB92AB97-FC62-46DB-9DDA-0694A058C07B}" srcOrd="0" destOrd="0" parTransId="{587040E5-3B6F-4164-82F4-87241B8A7C2F}" sibTransId="{B28F7A61-69C6-45E5-83D4-DBD078D62DF6}"/>
    <dgm:cxn modelId="{24AAAFD9-05F3-4939-9D3D-81AD64D7F687}" srcId="{639CC06F-EE39-4517-B87B-A6BAF89C65B3}" destId="{6784D00D-3D93-4CC3-87A2-E6666907233F}" srcOrd="1" destOrd="0" parTransId="{EC9F1BB9-047D-47D8-B17C-102EF003B42D}" sibTransId="{7D0DB450-09D7-482D-AE07-93E64A72144B}"/>
    <dgm:cxn modelId="{FF2B3ADB-1379-4728-88F9-F16728173947}" type="presOf" srcId="{561557BB-49DF-4296-9C69-836ADA4E2127}" destId="{04A740F8-9070-459D-8003-EA78C2A98A9D}" srcOrd="0" destOrd="0" presId="urn:microsoft.com/office/officeart/2018/2/layout/IconVerticalSolidList"/>
    <dgm:cxn modelId="{6B0AC0F0-F7A1-45F4-A3D6-8F39A4CE02E5}" type="presOf" srcId="{639CC06F-EE39-4517-B87B-A6BAF89C65B3}" destId="{A8A98EC6-6D0F-43AE-B797-A776CF6040DE}" srcOrd="0" destOrd="0" presId="urn:microsoft.com/office/officeart/2018/2/layout/IconVerticalSolidList"/>
    <dgm:cxn modelId="{EA3AE38F-30BA-4840-ACC3-697EC60F3976}" type="presParOf" srcId="{A8A98EC6-6D0F-43AE-B797-A776CF6040DE}" destId="{DD7CD28A-8B41-4458-BFC2-DF5746AACE28}" srcOrd="0" destOrd="0" presId="urn:microsoft.com/office/officeart/2018/2/layout/IconVerticalSolidList"/>
    <dgm:cxn modelId="{69D937CB-3BA7-4961-8C78-35E2BD81E698}" type="presParOf" srcId="{DD7CD28A-8B41-4458-BFC2-DF5746AACE28}" destId="{E561FDB8-B4A7-47CF-B645-E4B93A6228A8}" srcOrd="0" destOrd="0" presId="urn:microsoft.com/office/officeart/2018/2/layout/IconVerticalSolidList"/>
    <dgm:cxn modelId="{E1B47C85-80B0-459D-8F5D-EB2B963F7128}" type="presParOf" srcId="{DD7CD28A-8B41-4458-BFC2-DF5746AACE28}" destId="{2C3354BC-41AF-4DC9-8325-67A5CFFA47C5}" srcOrd="1" destOrd="0" presId="urn:microsoft.com/office/officeart/2018/2/layout/IconVerticalSolidList"/>
    <dgm:cxn modelId="{B2980C58-E2D0-44B1-836E-E147E04F1EBB}" type="presParOf" srcId="{DD7CD28A-8B41-4458-BFC2-DF5746AACE28}" destId="{F66F24D6-E1AC-4496-8EBB-1C1EE905BA9F}" srcOrd="2" destOrd="0" presId="urn:microsoft.com/office/officeart/2018/2/layout/IconVerticalSolidList"/>
    <dgm:cxn modelId="{32AC3C49-B890-4E24-BF03-C61CAC5FF202}" type="presParOf" srcId="{DD7CD28A-8B41-4458-BFC2-DF5746AACE28}" destId="{22F65945-ADDE-4DE9-99FF-0ECBE8A1244A}" srcOrd="3" destOrd="0" presId="urn:microsoft.com/office/officeart/2018/2/layout/IconVerticalSolidList"/>
    <dgm:cxn modelId="{90392D27-4AB3-488B-BB0A-F56AC4D99B04}" type="presParOf" srcId="{A8A98EC6-6D0F-43AE-B797-A776CF6040DE}" destId="{2C1AC1D9-E74C-40A5-B414-CBF665ADB431}" srcOrd="1" destOrd="0" presId="urn:microsoft.com/office/officeart/2018/2/layout/IconVerticalSolidList"/>
    <dgm:cxn modelId="{BC0948D1-CAE6-41C9-8932-1D69DED48C48}" type="presParOf" srcId="{A8A98EC6-6D0F-43AE-B797-A776CF6040DE}" destId="{67F80453-C93C-4C78-9B2B-4F59D2412D0C}" srcOrd="2" destOrd="0" presId="urn:microsoft.com/office/officeart/2018/2/layout/IconVerticalSolidList"/>
    <dgm:cxn modelId="{F38FD98E-916A-466C-9005-28E8940B566E}" type="presParOf" srcId="{67F80453-C93C-4C78-9B2B-4F59D2412D0C}" destId="{B43ECE4B-1D1A-48D0-9E9C-DFDFA254C5AA}" srcOrd="0" destOrd="0" presId="urn:microsoft.com/office/officeart/2018/2/layout/IconVerticalSolidList"/>
    <dgm:cxn modelId="{6B569D66-1FDA-4B26-B1F3-2FB14EF77A19}" type="presParOf" srcId="{67F80453-C93C-4C78-9B2B-4F59D2412D0C}" destId="{F4961B57-1558-41F7-87DA-637CAABC98E5}" srcOrd="1" destOrd="0" presId="urn:microsoft.com/office/officeart/2018/2/layout/IconVerticalSolidList"/>
    <dgm:cxn modelId="{93E9D732-8456-49CE-BC7A-104966A75C26}" type="presParOf" srcId="{67F80453-C93C-4C78-9B2B-4F59D2412D0C}" destId="{6407D767-37FA-4682-90AC-C97FCE3F4866}" srcOrd="2" destOrd="0" presId="urn:microsoft.com/office/officeart/2018/2/layout/IconVerticalSolidList"/>
    <dgm:cxn modelId="{06191CC1-9F16-4FA9-BF4E-6D513BBCAB1F}" type="presParOf" srcId="{67F80453-C93C-4C78-9B2B-4F59D2412D0C}" destId="{7C12D3A9-F545-494A-B3DA-2FBF762F82DF}" srcOrd="3" destOrd="0" presId="urn:microsoft.com/office/officeart/2018/2/layout/IconVerticalSolidList"/>
    <dgm:cxn modelId="{AE75ACD0-99C7-45A9-925A-1F57B1A331DE}" type="presParOf" srcId="{A8A98EC6-6D0F-43AE-B797-A776CF6040DE}" destId="{B9533944-85F1-41CA-9259-24C70D389EE5}" srcOrd="3" destOrd="0" presId="urn:microsoft.com/office/officeart/2018/2/layout/IconVerticalSolidList"/>
    <dgm:cxn modelId="{E6C56D33-9310-4122-9865-F09A5A1A2F90}" type="presParOf" srcId="{A8A98EC6-6D0F-43AE-B797-A776CF6040DE}" destId="{0B5843EC-EEB9-493C-848A-75B8FD3D2B22}" srcOrd="4" destOrd="0" presId="urn:microsoft.com/office/officeart/2018/2/layout/IconVerticalSolidList"/>
    <dgm:cxn modelId="{47F19D26-4588-4E3A-954A-AFC7278CB1FC}" type="presParOf" srcId="{0B5843EC-EEB9-493C-848A-75B8FD3D2B22}" destId="{6FEEBD42-4687-47AB-AF74-0DEBF400FE0D}" srcOrd="0" destOrd="0" presId="urn:microsoft.com/office/officeart/2018/2/layout/IconVerticalSolidList"/>
    <dgm:cxn modelId="{F608CB98-1664-4041-BD80-A0250B4D54F4}" type="presParOf" srcId="{0B5843EC-EEB9-493C-848A-75B8FD3D2B22}" destId="{DF63086E-09E7-4F2B-BCF0-F2E9B13C4BDE}" srcOrd="1" destOrd="0" presId="urn:microsoft.com/office/officeart/2018/2/layout/IconVerticalSolidList"/>
    <dgm:cxn modelId="{22CB7AA2-F8C6-4CD3-A444-416B06D8842C}" type="presParOf" srcId="{0B5843EC-EEB9-493C-848A-75B8FD3D2B22}" destId="{781CD29F-D6FE-4BAD-B6CB-7BF2AB04D0B8}" srcOrd="2" destOrd="0" presId="urn:microsoft.com/office/officeart/2018/2/layout/IconVerticalSolidList"/>
    <dgm:cxn modelId="{3FDF163E-2440-4781-81E7-FC64167FE33A}" type="presParOf" srcId="{0B5843EC-EEB9-493C-848A-75B8FD3D2B22}" destId="{F005B967-FE5D-456F-9744-CC42D2164999}" srcOrd="3" destOrd="0" presId="urn:microsoft.com/office/officeart/2018/2/layout/IconVerticalSolidList"/>
    <dgm:cxn modelId="{C6EE7815-F549-4D96-98F3-C8C201181444}" type="presParOf" srcId="{A8A98EC6-6D0F-43AE-B797-A776CF6040DE}" destId="{01347FAA-FCA7-4564-841D-4A89ABAE2427}" srcOrd="5" destOrd="0" presId="urn:microsoft.com/office/officeart/2018/2/layout/IconVerticalSolidList"/>
    <dgm:cxn modelId="{AF2FEEC4-A5F0-4D1A-825B-37DE4B93520D}" type="presParOf" srcId="{A8A98EC6-6D0F-43AE-B797-A776CF6040DE}" destId="{2EF4B046-2FCE-436E-A704-E1B7B8EF5E1A}" srcOrd="6" destOrd="0" presId="urn:microsoft.com/office/officeart/2018/2/layout/IconVerticalSolidList"/>
    <dgm:cxn modelId="{83BA346E-C590-458C-922B-E9F1BD9A82B0}" type="presParOf" srcId="{2EF4B046-2FCE-436E-A704-E1B7B8EF5E1A}" destId="{81BD42E6-F860-46AA-8BF7-0C3E9462AA4B}" srcOrd="0" destOrd="0" presId="urn:microsoft.com/office/officeart/2018/2/layout/IconVerticalSolidList"/>
    <dgm:cxn modelId="{FDF25E5C-961F-40E5-82DC-631024539295}" type="presParOf" srcId="{2EF4B046-2FCE-436E-A704-E1B7B8EF5E1A}" destId="{619A9E0A-FEF8-48FC-BEB9-5DA1A47B9604}" srcOrd="1" destOrd="0" presId="urn:microsoft.com/office/officeart/2018/2/layout/IconVerticalSolidList"/>
    <dgm:cxn modelId="{51B4A0B3-B7F3-44A3-9EA1-D849CA1A1598}" type="presParOf" srcId="{2EF4B046-2FCE-436E-A704-E1B7B8EF5E1A}" destId="{483B873B-69DD-45B3-A630-38CB28A50C78}" srcOrd="2" destOrd="0" presId="urn:microsoft.com/office/officeart/2018/2/layout/IconVerticalSolidList"/>
    <dgm:cxn modelId="{6A2F14B8-8288-4A51-9C03-E2FDF66043DE}" type="presParOf" srcId="{2EF4B046-2FCE-436E-A704-E1B7B8EF5E1A}" destId="{04A740F8-9070-459D-8003-EA78C2A98A9D}" srcOrd="3" destOrd="0" presId="urn:microsoft.com/office/officeart/2018/2/layout/IconVerticalSolidList"/>
    <dgm:cxn modelId="{8E3DB144-A99A-454A-8D44-B6C057772CB7}" type="presParOf" srcId="{A8A98EC6-6D0F-43AE-B797-A776CF6040DE}" destId="{FB15A754-17E0-4D4A-9CF1-C8B2847406A1}" srcOrd="7" destOrd="0" presId="urn:microsoft.com/office/officeart/2018/2/layout/IconVerticalSolidList"/>
    <dgm:cxn modelId="{42CBB3D4-A599-4254-870F-0070B09FEFA4}" type="presParOf" srcId="{A8A98EC6-6D0F-43AE-B797-A776CF6040DE}" destId="{BA433770-CC97-4151-9D49-576282774A85}" srcOrd="8" destOrd="0" presId="urn:microsoft.com/office/officeart/2018/2/layout/IconVerticalSolidList"/>
    <dgm:cxn modelId="{A9648E06-694D-4A9D-92FC-ECEB46B5B481}" type="presParOf" srcId="{BA433770-CC97-4151-9D49-576282774A85}" destId="{2B3AA5EB-7223-419E-879F-B1532B11B4A5}" srcOrd="0" destOrd="0" presId="urn:microsoft.com/office/officeart/2018/2/layout/IconVerticalSolidList"/>
    <dgm:cxn modelId="{82469CD5-DB53-4802-B7D1-4A064D79014A}" type="presParOf" srcId="{BA433770-CC97-4151-9D49-576282774A85}" destId="{3DD6D1C8-3514-4ADF-BFB1-862B72EE0BF8}" srcOrd="1" destOrd="0" presId="urn:microsoft.com/office/officeart/2018/2/layout/IconVerticalSolidList"/>
    <dgm:cxn modelId="{C2F587F4-D91B-4C49-9A23-38E152465DD8}" type="presParOf" srcId="{BA433770-CC97-4151-9D49-576282774A85}" destId="{AC691FAB-4669-47F5-966A-60EBE83B0423}" srcOrd="2" destOrd="0" presId="urn:microsoft.com/office/officeart/2018/2/layout/IconVerticalSolidList"/>
    <dgm:cxn modelId="{E1E589AD-8C7C-4655-864C-55A3DD576829}" type="presParOf" srcId="{BA433770-CC97-4151-9D49-576282774A85}" destId="{D1A7AE42-6D1B-4BCA-A306-7CD23F56CF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3B6991-46F7-465E-B45B-844FF424E25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B05E4C6-E2B9-4C04-9D2B-678219B32A91}">
      <dgm:prSet/>
      <dgm:spPr/>
      <dgm:t>
        <a:bodyPr/>
        <a:lstStyle/>
        <a:p>
          <a:r>
            <a:rPr lang="en-US" dirty="0"/>
            <a:t>Categorized by recurrent episodes of depersonalization and/or derealization which can last hours to months</a:t>
          </a:r>
        </a:p>
      </dgm:t>
      <dgm:extLst>
        <a:ext uri="{E40237B7-FDA0-4F09-8148-C483321AD2D9}">
          <dgm14:cNvPr xmlns:dgm14="http://schemas.microsoft.com/office/drawing/2010/diagram" id="0" name="" descr="Categorized by recurrent episodes of depersonalization and/or derealization which can last hours to months&#10;"/>
        </a:ext>
      </dgm:extLst>
    </dgm:pt>
    <dgm:pt modelId="{F78B997C-4D77-4B9D-BC9C-9F3F104A61D5}" type="parTrans" cxnId="{5A0AAF29-56C6-4E90-9BA3-696DFC7F5192}">
      <dgm:prSet/>
      <dgm:spPr/>
      <dgm:t>
        <a:bodyPr/>
        <a:lstStyle/>
        <a:p>
          <a:endParaRPr lang="en-US"/>
        </a:p>
      </dgm:t>
    </dgm:pt>
    <dgm:pt modelId="{2EFF94A8-A0AE-47D1-BEB5-4C7B3E0E8843}" type="sibTrans" cxnId="{5A0AAF29-56C6-4E90-9BA3-696DFC7F5192}">
      <dgm:prSet/>
      <dgm:spPr/>
      <dgm:t>
        <a:bodyPr/>
        <a:lstStyle/>
        <a:p>
          <a:endParaRPr lang="en-US"/>
        </a:p>
      </dgm:t>
    </dgm:pt>
    <dgm:pt modelId="{DFCD1239-B67F-4B05-9143-FFFE10A6CD67}">
      <dgm:prSet/>
      <dgm:spPr/>
      <dgm:t>
        <a:bodyPr/>
        <a:lstStyle/>
        <a:p>
          <a:r>
            <a:rPr lang="en-US" dirty="0"/>
            <a:t>Triggered by intense stress or trauma </a:t>
          </a:r>
        </a:p>
      </dgm:t>
      <dgm:extLst>
        <a:ext uri="{E40237B7-FDA0-4F09-8148-C483321AD2D9}">
          <dgm14:cNvPr xmlns:dgm14="http://schemas.microsoft.com/office/drawing/2010/diagram" id="0" name="" descr="Triggered by intense stress or trauma &#10;"/>
        </a:ext>
      </dgm:extLst>
    </dgm:pt>
    <dgm:pt modelId="{D47BB1AD-40CB-437C-8A9B-DB6DB9430671}" type="parTrans" cxnId="{771BB1E3-8806-4AD8-A940-8EBB7687352E}">
      <dgm:prSet/>
      <dgm:spPr/>
      <dgm:t>
        <a:bodyPr/>
        <a:lstStyle/>
        <a:p>
          <a:endParaRPr lang="en-US"/>
        </a:p>
      </dgm:t>
    </dgm:pt>
    <dgm:pt modelId="{7C9ED5BC-0B79-42B1-8E6F-37F95811CB23}" type="sibTrans" cxnId="{771BB1E3-8806-4AD8-A940-8EBB7687352E}">
      <dgm:prSet/>
      <dgm:spPr/>
      <dgm:t>
        <a:bodyPr/>
        <a:lstStyle/>
        <a:p>
          <a:endParaRPr lang="en-US"/>
        </a:p>
      </dgm:t>
    </dgm:pt>
    <dgm:pt modelId="{3C143731-72AC-41AF-8FC6-8FA77F0AAFB1}">
      <dgm:prSet/>
      <dgm:spPr/>
      <dgm:t>
        <a:bodyPr/>
        <a:lstStyle/>
        <a:p>
          <a:r>
            <a:rPr lang="en-US" dirty="0"/>
            <a:t>Depersonalization – a feeling of unreality or detachment from oneself; can feel like an outer body experience; a lack of speech, motor control deficits, and distortions of one’s physical body are also possible </a:t>
          </a:r>
        </a:p>
      </dgm:t>
      <dgm:extLst>
        <a:ext uri="{E40237B7-FDA0-4F09-8148-C483321AD2D9}">
          <dgm14:cNvPr xmlns:dgm14="http://schemas.microsoft.com/office/drawing/2010/diagram" id="0" name="" descr="Depersonalization – a feeling of unreality or detachment from oneself; can feel like an outer body experience; a lack of speech, motor control deficits, and distortions of one’s physical body are also possible &#10;"/>
        </a:ext>
      </dgm:extLst>
    </dgm:pt>
    <dgm:pt modelId="{970CA2DA-3F03-4D3E-B71A-25A328B317DC}" type="parTrans" cxnId="{C48DF3E1-ADB6-4765-B1AA-E7F7AC342FF4}">
      <dgm:prSet/>
      <dgm:spPr/>
      <dgm:t>
        <a:bodyPr/>
        <a:lstStyle/>
        <a:p>
          <a:endParaRPr lang="en-US"/>
        </a:p>
      </dgm:t>
    </dgm:pt>
    <dgm:pt modelId="{F45AF41F-51EE-4CF8-BAFE-87D9492A8E6C}" type="sibTrans" cxnId="{C48DF3E1-ADB6-4765-B1AA-E7F7AC342FF4}">
      <dgm:prSet/>
      <dgm:spPr/>
      <dgm:t>
        <a:bodyPr/>
        <a:lstStyle/>
        <a:p>
          <a:endParaRPr lang="en-US"/>
        </a:p>
      </dgm:t>
    </dgm:pt>
    <dgm:pt modelId="{B7ECB159-0A8B-4A34-A093-764017326839}">
      <dgm:prSet/>
      <dgm:spPr/>
      <dgm:t>
        <a:bodyPr/>
        <a:lstStyle/>
        <a:p>
          <a:r>
            <a:rPr lang="en-US" dirty="0"/>
            <a:t>Derealization – includes feelings of unreality or detachment from the world, including individuals, objects, or their surroundings; can include sensory changes and distortions in time, distance, and size/shape of objects </a:t>
          </a:r>
        </a:p>
      </dgm:t>
      <dgm:extLst>
        <a:ext uri="{E40237B7-FDA0-4F09-8148-C483321AD2D9}">
          <dgm14:cNvPr xmlns:dgm14="http://schemas.microsoft.com/office/drawing/2010/diagram" id="0" name="" descr="Derealization – includes feelings of unreality or detachment from the world, including individuals, objects, or their surroundings; can include sensory changes and distortions in time, distance, and size/shape of objects &#10;"/>
        </a:ext>
      </dgm:extLst>
    </dgm:pt>
    <dgm:pt modelId="{EC824661-3874-4431-B74A-40DB89AD3C66}" type="parTrans" cxnId="{18DE4D8B-9728-4DEC-9859-D19EBD67CFF3}">
      <dgm:prSet/>
      <dgm:spPr/>
      <dgm:t>
        <a:bodyPr/>
        <a:lstStyle/>
        <a:p>
          <a:endParaRPr lang="en-US"/>
        </a:p>
      </dgm:t>
    </dgm:pt>
    <dgm:pt modelId="{BE6D64EE-EBC8-43D6-BFFB-B481F6192B55}" type="sibTrans" cxnId="{18DE4D8B-9728-4DEC-9859-D19EBD67CFF3}">
      <dgm:prSet/>
      <dgm:spPr/>
      <dgm:t>
        <a:bodyPr/>
        <a:lstStyle/>
        <a:p>
          <a:endParaRPr lang="en-US"/>
        </a:p>
      </dgm:t>
    </dgm:pt>
    <dgm:pt modelId="{A00EAE49-8C14-4012-A7AC-756CB56FC074}" type="pres">
      <dgm:prSet presAssocID="{B93B6991-46F7-465E-B45B-844FF424E252}" presName="root" presStyleCnt="0">
        <dgm:presLayoutVars>
          <dgm:dir/>
          <dgm:resizeHandles val="exact"/>
        </dgm:presLayoutVars>
      </dgm:prSet>
      <dgm:spPr/>
    </dgm:pt>
    <dgm:pt modelId="{5A42E972-DDD6-4FCE-ABF5-07B2DF68A4F2}" type="pres">
      <dgm:prSet presAssocID="{B93B6991-46F7-465E-B45B-844FF424E252}" presName="container" presStyleCnt="0">
        <dgm:presLayoutVars>
          <dgm:dir/>
          <dgm:resizeHandles val="exact"/>
        </dgm:presLayoutVars>
      </dgm:prSet>
      <dgm:spPr/>
    </dgm:pt>
    <dgm:pt modelId="{E7BAF53E-8651-42B9-85D2-3A734B89D05E}" type="pres">
      <dgm:prSet presAssocID="{8B05E4C6-E2B9-4C04-9D2B-678219B32A91}" presName="compNode" presStyleCnt="0"/>
      <dgm:spPr/>
    </dgm:pt>
    <dgm:pt modelId="{0B65E3E6-7304-4702-A193-ADAD8DB0BFD5}" type="pres">
      <dgm:prSet presAssocID="{8B05E4C6-E2B9-4C04-9D2B-678219B32A91}" presName="iconBgRect" presStyleLbl="bgShp" presStyleIdx="0" presStyleCnt="4"/>
      <dgm:spPr/>
    </dgm:pt>
    <dgm:pt modelId="{9135A3D9-56E9-48F0-B984-B94A368245E9}" type="pres">
      <dgm:prSet presAssocID="{8B05E4C6-E2B9-4C04-9D2B-678219B32A9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789CE895-97FB-4210-B11D-52A6C5BAD04C}" type="pres">
      <dgm:prSet presAssocID="{8B05E4C6-E2B9-4C04-9D2B-678219B32A91}" presName="spaceRect" presStyleCnt="0"/>
      <dgm:spPr/>
    </dgm:pt>
    <dgm:pt modelId="{C251DCD4-EC80-4097-B8BB-5270078E725E}" type="pres">
      <dgm:prSet presAssocID="{8B05E4C6-E2B9-4C04-9D2B-678219B32A91}" presName="textRect" presStyleLbl="revTx" presStyleIdx="0" presStyleCnt="4">
        <dgm:presLayoutVars>
          <dgm:chMax val="1"/>
          <dgm:chPref val="1"/>
        </dgm:presLayoutVars>
      </dgm:prSet>
      <dgm:spPr/>
    </dgm:pt>
    <dgm:pt modelId="{BAEFA860-DA8F-46EB-B46C-45EF8A1F68B7}" type="pres">
      <dgm:prSet presAssocID="{2EFF94A8-A0AE-47D1-BEB5-4C7B3E0E8843}" presName="sibTrans" presStyleLbl="sibTrans2D1" presStyleIdx="0" presStyleCnt="0"/>
      <dgm:spPr/>
    </dgm:pt>
    <dgm:pt modelId="{44820B6D-D929-4431-BD1E-48E06EDF9FAC}" type="pres">
      <dgm:prSet presAssocID="{DFCD1239-B67F-4B05-9143-FFFE10A6CD67}" presName="compNode" presStyleCnt="0"/>
      <dgm:spPr/>
    </dgm:pt>
    <dgm:pt modelId="{15F269F7-B297-453C-B71F-AF2605174FC5}" type="pres">
      <dgm:prSet presAssocID="{DFCD1239-B67F-4B05-9143-FFFE10A6CD67}" presName="iconBgRect" presStyleLbl="bgShp" presStyleIdx="1" presStyleCnt="4"/>
      <dgm:spPr/>
    </dgm:pt>
    <dgm:pt modelId="{A9EF7F0A-6B1F-4E7F-934A-1563F5150CB7}" type="pres">
      <dgm:prSet presAssocID="{DFCD1239-B67F-4B05-9143-FFFE10A6CD6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8A901C37-E4B9-448A-A950-F3180D1FA111}" type="pres">
      <dgm:prSet presAssocID="{DFCD1239-B67F-4B05-9143-FFFE10A6CD67}" presName="spaceRect" presStyleCnt="0"/>
      <dgm:spPr/>
    </dgm:pt>
    <dgm:pt modelId="{7B510C7B-0506-40E4-BA86-445F5C4376E4}" type="pres">
      <dgm:prSet presAssocID="{DFCD1239-B67F-4B05-9143-FFFE10A6CD67}" presName="textRect" presStyleLbl="revTx" presStyleIdx="1" presStyleCnt="4">
        <dgm:presLayoutVars>
          <dgm:chMax val="1"/>
          <dgm:chPref val="1"/>
        </dgm:presLayoutVars>
      </dgm:prSet>
      <dgm:spPr/>
    </dgm:pt>
    <dgm:pt modelId="{05637182-DE16-43E6-89D9-326F60D43A69}" type="pres">
      <dgm:prSet presAssocID="{7C9ED5BC-0B79-42B1-8E6F-37F95811CB23}" presName="sibTrans" presStyleLbl="sibTrans2D1" presStyleIdx="0" presStyleCnt="0"/>
      <dgm:spPr/>
    </dgm:pt>
    <dgm:pt modelId="{911E841B-B359-49E3-AD7B-3EADCED74453}" type="pres">
      <dgm:prSet presAssocID="{3C143731-72AC-41AF-8FC6-8FA77F0AAFB1}" presName="compNode" presStyleCnt="0"/>
      <dgm:spPr/>
    </dgm:pt>
    <dgm:pt modelId="{2839A813-5960-4DB5-81CA-C3AD77ADB220}" type="pres">
      <dgm:prSet presAssocID="{3C143731-72AC-41AF-8FC6-8FA77F0AAFB1}" presName="iconBgRect" presStyleLbl="bgShp" presStyleIdx="2" presStyleCnt="4"/>
      <dgm:spPr/>
    </dgm:pt>
    <dgm:pt modelId="{5CB1186C-3E74-45E3-B16E-8DF411C9AD9B}" type="pres">
      <dgm:prSet presAssocID="{3C143731-72AC-41AF-8FC6-8FA77F0AAFB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268A3E5-73E2-4F50-9853-55381E359685}" type="pres">
      <dgm:prSet presAssocID="{3C143731-72AC-41AF-8FC6-8FA77F0AAFB1}" presName="spaceRect" presStyleCnt="0"/>
      <dgm:spPr/>
    </dgm:pt>
    <dgm:pt modelId="{670FAE02-8E12-4F65-8703-277364FFE33B}" type="pres">
      <dgm:prSet presAssocID="{3C143731-72AC-41AF-8FC6-8FA77F0AAFB1}" presName="textRect" presStyleLbl="revTx" presStyleIdx="2" presStyleCnt="4">
        <dgm:presLayoutVars>
          <dgm:chMax val="1"/>
          <dgm:chPref val="1"/>
        </dgm:presLayoutVars>
      </dgm:prSet>
      <dgm:spPr/>
    </dgm:pt>
    <dgm:pt modelId="{783880C2-14CD-4365-AF84-E6DFCB93194A}" type="pres">
      <dgm:prSet presAssocID="{F45AF41F-51EE-4CF8-BAFE-87D9492A8E6C}" presName="sibTrans" presStyleLbl="sibTrans2D1" presStyleIdx="0" presStyleCnt="0"/>
      <dgm:spPr/>
    </dgm:pt>
    <dgm:pt modelId="{87F34E4B-33E3-4980-8CD1-2A4B37497D3A}" type="pres">
      <dgm:prSet presAssocID="{B7ECB159-0A8B-4A34-A093-764017326839}" presName="compNode" presStyleCnt="0"/>
      <dgm:spPr/>
    </dgm:pt>
    <dgm:pt modelId="{359C6B15-B8CA-41AB-B10F-9A77CEE9B3F9}" type="pres">
      <dgm:prSet presAssocID="{B7ECB159-0A8B-4A34-A093-764017326839}" presName="iconBgRect" presStyleLbl="bgShp" presStyleIdx="3" presStyleCnt="4"/>
      <dgm:spPr/>
    </dgm:pt>
    <dgm:pt modelId="{25406E7A-7862-40F2-BA47-354F1296D888}" type="pres">
      <dgm:prSet presAssocID="{B7ECB159-0A8B-4A34-A093-76401732683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iraffe"/>
        </a:ext>
      </dgm:extLst>
    </dgm:pt>
    <dgm:pt modelId="{3367C9F0-DCF9-4982-8A70-11E70BBDD6CF}" type="pres">
      <dgm:prSet presAssocID="{B7ECB159-0A8B-4A34-A093-764017326839}" presName="spaceRect" presStyleCnt="0"/>
      <dgm:spPr/>
    </dgm:pt>
    <dgm:pt modelId="{FCD46154-3A6B-4617-B1D2-D79EFD9A8082}" type="pres">
      <dgm:prSet presAssocID="{B7ECB159-0A8B-4A34-A093-76401732683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A0AAF29-56C6-4E90-9BA3-696DFC7F5192}" srcId="{B93B6991-46F7-465E-B45B-844FF424E252}" destId="{8B05E4C6-E2B9-4C04-9D2B-678219B32A91}" srcOrd="0" destOrd="0" parTransId="{F78B997C-4D77-4B9D-BC9C-9F3F104A61D5}" sibTransId="{2EFF94A8-A0AE-47D1-BEB5-4C7B3E0E8843}"/>
    <dgm:cxn modelId="{4DF4452C-A590-4856-967E-B499B1DE8A34}" type="presOf" srcId="{B93B6991-46F7-465E-B45B-844FF424E252}" destId="{A00EAE49-8C14-4012-A7AC-756CB56FC074}" srcOrd="0" destOrd="0" presId="urn:microsoft.com/office/officeart/2018/2/layout/IconCircleList"/>
    <dgm:cxn modelId="{4480303D-0220-4CC8-A436-0B39D6E53B04}" type="presOf" srcId="{B7ECB159-0A8B-4A34-A093-764017326839}" destId="{FCD46154-3A6B-4617-B1D2-D79EFD9A8082}" srcOrd="0" destOrd="0" presId="urn:microsoft.com/office/officeart/2018/2/layout/IconCircleList"/>
    <dgm:cxn modelId="{5310354E-E388-4091-8657-17CB773438FA}" type="presOf" srcId="{2EFF94A8-A0AE-47D1-BEB5-4C7B3E0E8843}" destId="{BAEFA860-DA8F-46EB-B46C-45EF8A1F68B7}" srcOrd="0" destOrd="0" presId="urn:microsoft.com/office/officeart/2018/2/layout/IconCircleList"/>
    <dgm:cxn modelId="{02B48F74-4380-4706-8317-2D07214AC658}" type="presOf" srcId="{7C9ED5BC-0B79-42B1-8E6F-37F95811CB23}" destId="{05637182-DE16-43E6-89D9-326F60D43A69}" srcOrd="0" destOrd="0" presId="urn:microsoft.com/office/officeart/2018/2/layout/IconCircleList"/>
    <dgm:cxn modelId="{18DE4D8B-9728-4DEC-9859-D19EBD67CFF3}" srcId="{B93B6991-46F7-465E-B45B-844FF424E252}" destId="{B7ECB159-0A8B-4A34-A093-764017326839}" srcOrd="3" destOrd="0" parTransId="{EC824661-3874-4431-B74A-40DB89AD3C66}" sibTransId="{BE6D64EE-EBC8-43D6-BFFB-B481F6192B55}"/>
    <dgm:cxn modelId="{17E9388C-15AC-419D-A924-BFAAE335AF59}" type="presOf" srcId="{DFCD1239-B67F-4B05-9143-FFFE10A6CD67}" destId="{7B510C7B-0506-40E4-BA86-445F5C4376E4}" srcOrd="0" destOrd="0" presId="urn:microsoft.com/office/officeart/2018/2/layout/IconCircleList"/>
    <dgm:cxn modelId="{98EC8394-C257-46F9-B477-EB12D848C2AF}" type="presOf" srcId="{F45AF41F-51EE-4CF8-BAFE-87D9492A8E6C}" destId="{783880C2-14CD-4365-AF84-E6DFCB93194A}" srcOrd="0" destOrd="0" presId="urn:microsoft.com/office/officeart/2018/2/layout/IconCircleList"/>
    <dgm:cxn modelId="{2719D2B2-D162-4915-B4A6-26B25825D7DC}" type="presOf" srcId="{8B05E4C6-E2B9-4C04-9D2B-678219B32A91}" destId="{C251DCD4-EC80-4097-B8BB-5270078E725E}" srcOrd="0" destOrd="0" presId="urn:microsoft.com/office/officeart/2018/2/layout/IconCircleList"/>
    <dgm:cxn modelId="{7FE927BC-1AD3-45F0-BA2B-3789E7CB0E9F}" type="presOf" srcId="{3C143731-72AC-41AF-8FC6-8FA77F0AAFB1}" destId="{670FAE02-8E12-4F65-8703-277364FFE33B}" srcOrd="0" destOrd="0" presId="urn:microsoft.com/office/officeart/2018/2/layout/IconCircleList"/>
    <dgm:cxn modelId="{C48DF3E1-ADB6-4765-B1AA-E7F7AC342FF4}" srcId="{B93B6991-46F7-465E-B45B-844FF424E252}" destId="{3C143731-72AC-41AF-8FC6-8FA77F0AAFB1}" srcOrd="2" destOrd="0" parTransId="{970CA2DA-3F03-4D3E-B71A-25A328B317DC}" sibTransId="{F45AF41F-51EE-4CF8-BAFE-87D9492A8E6C}"/>
    <dgm:cxn modelId="{771BB1E3-8806-4AD8-A940-8EBB7687352E}" srcId="{B93B6991-46F7-465E-B45B-844FF424E252}" destId="{DFCD1239-B67F-4B05-9143-FFFE10A6CD67}" srcOrd="1" destOrd="0" parTransId="{D47BB1AD-40CB-437C-8A9B-DB6DB9430671}" sibTransId="{7C9ED5BC-0B79-42B1-8E6F-37F95811CB23}"/>
    <dgm:cxn modelId="{52E880D5-50D3-44DB-A69E-65F59FF23821}" type="presParOf" srcId="{A00EAE49-8C14-4012-A7AC-756CB56FC074}" destId="{5A42E972-DDD6-4FCE-ABF5-07B2DF68A4F2}" srcOrd="0" destOrd="0" presId="urn:microsoft.com/office/officeart/2018/2/layout/IconCircleList"/>
    <dgm:cxn modelId="{E8BFF616-F92C-4678-AD43-DD552645B612}" type="presParOf" srcId="{5A42E972-DDD6-4FCE-ABF5-07B2DF68A4F2}" destId="{E7BAF53E-8651-42B9-85D2-3A734B89D05E}" srcOrd="0" destOrd="0" presId="urn:microsoft.com/office/officeart/2018/2/layout/IconCircleList"/>
    <dgm:cxn modelId="{99AC15D4-FE92-44DD-8DEB-3447F3A5AB8F}" type="presParOf" srcId="{E7BAF53E-8651-42B9-85D2-3A734B89D05E}" destId="{0B65E3E6-7304-4702-A193-ADAD8DB0BFD5}" srcOrd="0" destOrd="0" presId="urn:microsoft.com/office/officeart/2018/2/layout/IconCircleList"/>
    <dgm:cxn modelId="{8ED255A7-8A32-48D9-AD53-47647301C328}" type="presParOf" srcId="{E7BAF53E-8651-42B9-85D2-3A734B89D05E}" destId="{9135A3D9-56E9-48F0-B984-B94A368245E9}" srcOrd="1" destOrd="0" presId="urn:microsoft.com/office/officeart/2018/2/layout/IconCircleList"/>
    <dgm:cxn modelId="{88D64B08-3E0F-49E5-85FF-C7BFD9D47AEE}" type="presParOf" srcId="{E7BAF53E-8651-42B9-85D2-3A734B89D05E}" destId="{789CE895-97FB-4210-B11D-52A6C5BAD04C}" srcOrd="2" destOrd="0" presId="urn:microsoft.com/office/officeart/2018/2/layout/IconCircleList"/>
    <dgm:cxn modelId="{86363779-C767-4A93-BC0C-385341A6ED19}" type="presParOf" srcId="{E7BAF53E-8651-42B9-85D2-3A734B89D05E}" destId="{C251DCD4-EC80-4097-B8BB-5270078E725E}" srcOrd="3" destOrd="0" presId="urn:microsoft.com/office/officeart/2018/2/layout/IconCircleList"/>
    <dgm:cxn modelId="{52687DC3-1BF7-46B1-BB0F-44821435E645}" type="presParOf" srcId="{5A42E972-DDD6-4FCE-ABF5-07B2DF68A4F2}" destId="{BAEFA860-DA8F-46EB-B46C-45EF8A1F68B7}" srcOrd="1" destOrd="0" presId="urn:microsoft.com/office/officeart/2018/2/layout/IconCircleList"/>
    <dgm:cxn modelId="{C92E440B-7B9F-45ED-9D80-A1C4B53BA711}" type="presParOf" srcId="{5A42E972-DDD6-4FCE-ABF5-07B2DF68A4F2}" destId="{44820B6D-D929-4431-BD1E-48E06EDF9FAC}" srcOrd="2" destOrd="0" presId="urn:microsoft.com/office/officeart/2018/2/layout/IconCircleList"/>
    <dgm:cxn modelId="{8778F0BD-35D8-4C4C-B086-8BF4880260FB}" type="presParOf" srcId="{44820B6D-D929-4431-BD1E-48E06EDF9FAC}" destId="{15F269F7-B297-453C-B71F-AF2605174FC5}" srcOrd="0" destOrd="0" presId="urn:microsoft.com/office/officeart/2018/2/layout/IconCircleList"/>
    <dgm:cxn modelId="{044526F8-C8EC-4D94-AA17-B167CEA48219}" type="presParOf" srcId="{44820B6D-D929-4431-BD1E-48E06EDF9FAC}" destId="{A9EF7F0A-6B1F-4E7F-934A-1563F5150CB7}" srcOrd="1" destOrd="0" presId="urn:microsoft.com/office/officeart/2018/2/layout/IconCircleList"/>
    <dgm:cxn modelId="{66F653E4-AC99-4BE1-B51C-F5776F4B7ABE}" type="presParOf" srcId="{44820B6D-D929-4431-BD1E-48E06EDF9FAC}" destId="{8A901C37-E4B9-448A-A950-F3180D1FA111}" srcOrd="2" destOrd="0" presId="urn:microsoft.com/office/officeart/2018/2/layout/IconCircleList"/>
    <dgm:cxn modelId="{9B08C058-B46D-40A5-AA1E-C0201EF46D7F}" type="presParOf" srcId="{44820B6D-D929-4431-BD1E-48E06EDF9FAC}" destId="{7B510C7B-0506-40E4-BA86-445F5C4376E4}" srcOrd="3" destOrd="0" presId="urn:microsoft.com/office/officeart/2018/2/layout/IconCircleList"/>
    <dgm:cxn modelId="{B0E228F9-90FE-4D64-9E7E-2CDF10E5E2BF}" type="presParOf" srcId="{5A42E972-DDD6-4FCE-ABF5-07B2DF68A4F2}" destId="{05637182-DE16-43E6-89D9-326F60D43A69}" srcOrd="3" destOrd="0" presId="urn:microsoft.com/office/officeart/2018/2/layout/IconCircleList"/>
    <dgm:cxn modelId="{D7B6EF7F-BC59-4D83-993A-D87331713095}" type="presParOf" srcId="{5A42E972-DDD6-4FCE-ABF5-07B2DF68A4F2}" destId="{911E841B-B359-49E3-AD7B-3EADCED74453}" srcOrd="4" destOrd="0" presId="urn:microsoft.com/office/officeart/2018/2/layout/IconCircleList"/>
    <dgm:cxn modelId="{013EDCA0-FF6F-456F-96C8-8DF94C16E988}" type="presParOf" srcId="{911E841B-B359-49E3-AD7B-3EADCED74453}" destId="{2839A813-5960-4DB5-81CA-C3AD77ADB220}" srcOrd="0" destOrd="0" presId="urn:microsoft.com/office/officeart/2018/2/layout/IconCircleList"/>
    <dgm:cxn modelId="{93A57C08-D5CB-4077-9C0E-0F0D5F2402A9}" type="presParOf" srcId="{911E841B-B359-49E3-AD7B-3EADCED74453}" destId="{5CB1186C-3E74-45E3-B16E-8DF411C9AD9B}" srcOrd="1" destOrd="0" presId="urn:microsoft.com/office/officeart/2018/2/layout/IconCircleList"/>
    <dgm:cxn modelId="{988F6F53-E49A-49A5-8C88-563B074544D4}" type="presParOf" srcId="{911E841B-B359-49E3-AD7B-3EADCED74453}" destId="{7268A3E5-73E2-4F50-9853-55381E359685}" srcOrd="2" destOrd="0" presId="urn:microsoft.com/office/officeart/2018/2/layout/IconCircleList"/>
    <dgm:cxn modelId="{EA7CB080-4C0D-41C3-AE1E-7107C20F898C}" type="presParOf" srcId="{911E841B-B359-49E3-AD7B-3EADCED74453}" destId="{670FAE02-8E12-4F65-8703-277364FFE33B}" srcOrd="3" destOrd="0" presId="urn:microsoft.com/office/officeart/2018/2/layout/IconCircleList"/>
    <dgm:cxn modelId="{CDC498CC-B53B-485A-8BC4-2484865CFCC1}" type="presParOf" srcId="{5A42E972-DDD6-4FCE-ABF5-07B2DF68A4F2}" destId="{783880C2-14CD-4365-AF84-E6DFCB93194A}" srcOrd="5" destOrd="0" presId="urn:microsoft.com/office/officeart/2018/2/layout/IconCircleList"/>
    <dgm:cxn modelId="{3885AAEF-829F-4CBD-885E-679EF83E6212}" type="presParOf" srcId="{5A42E972-DDD6-4FCE-ABF5-07B2DF68A4F2}" destId="{87F34E4B-33E3-4980-8CD1-2A4B37497D3A}" srcOrd="6" destOrd="0" presId="urn:microsoft.com/office/officeart/2018/2/layout/IconCircleList"/>
    <dgm:cxn modelId="{AAC5F630-2252-43DB-A885-61A92674C5B4}" type="presParOf" srcId="{87F34E4B-33E3-4980-8CD1-2A4B37497D3A}" destId="{359C6B15-B8CA-41AB-B10F-9A77CEE9B3F9}" srcOrd="0" destOrd="0" presId="urn:microsoft.com/office/officeart/2018/2/layout/IconCircleList"/>
    <dgm:cxn modelId="{EA1DCE2D-6751-4DA0-9676-009D50D26C40}" type="presParOf" srcId="{87F34E4B-33E3-4980-8CD1-2A4B37497D3A}" destId="{25406E7A-7862-40F2-BA47-354F1296D888}" srcOrd="1" destOrd="0" presId="urn:microsoft.com/office/officeart/2018/2/layout/IconCircleList"/>
    <dgm:cxn modelId="{6D44ED38-C8DF-4F72-8DEE-A7B4F7CFD7C1}" type="presParOf" srcId="{87F34E4B-33E3-4980-8CD1-2A4B37497D3A}" destId="{3367C9F0-DCF9-4982-8A70-11E70BBDD6CF}" srcOrd="2" destOrd="0" presId="urn:microsoft.com/office/officeart/2018/2/layout/IconCircleList"/>
    <dgm:cxn modelId="{B8E596EB-A9FF-46E6-9EAB-B384D14D9EE7}" type="presParOf" srcId="{87F34E4B-33E3-4980-8CD1-2A4B37497D3A}" destId="{FCD46154-3A6B-4617-B1D2-D79EFD9A808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0BCC1C-AC5C-4BF9-A069-949279DCF5D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5484D0A-7805-4399-8876-2BAB3DEB7502}">
      <dgm:prSet/>
      <dgm:spPr/>
      <dgm:t>
        <a:bodyPr/>
        <a:lstStyle/>
        <a:p>
          <a:r>
            <a:rPr lang="en-US" dirty="0"/>
            <a:t>DID’s prevalence rate is 1.5%, with women predominating in adult clinical settings.</a:t>
          </a:r>
        </a:p>
      </dgm:t>
      <dgm:extLst>
        <a:ext uri="{E40237B7-FDA0-4F09-8148-C483321AD2D9}">
          <dgm14:cNvPr xmlns:dgm14="http://schemas.microsoft.com/office/drawing/2010/diagram" id="0" name="" descr="DID’s prevalence rate is 1.5%, with an equal distribution between men and women &#10;"/>
        </a:ext>
      </dgm:extLst>
    </dgm:pt>
    <dgm:pt modelId="{E38E3D28-6CB5-48FF-BE69-9C74A5C80C77}" type="parTrans" cxnId="{6F014B20-80B0-40AA-BBE6-AB67F506C65E}">
      <dgm:prSet/>
      <dgm:spPr/>
      <dgm:t>
        <a:bodyPr/>
        <a:lstStyle/>
        <a:p>
          <a:endParaRPr lang="en-US"/>
        </a:p>
      </dgm:t>
    </dgm:pt>
    <dgm:pt modelId="{C9F01BA1-8206-4D2A-9B8B-482FE528A0AB}" type="sibTrans" cxnId="{6F014B20-80B0-40AA-BBE6-AB67F506C65E}">
      <dgm:prSet/>
      <dgm:spPr/>
      <dgm:t>
        <a:bodyPr/>
        <a:lstStyle/>
        <a:p>
          <a:endParaRPr lang="en-US"/>
        </a:p>
      </dgm:t>
    </dgm:pt>
    <dgm:pt modelId="{2821EFAE-6938-4213-97E2-500BFCBFB29C}">
      <dgm:prSet/>
      <dgm:spPr/>
      <dgm:t>
        <a:bodyPr/>
        <a:lstStyle/>
        <a:p>
          <a:r>
            <a:rPr lang="en-US" dirty="0"/>
            <a:t>Dissociative amnesia occurs in about 1.8% of the US population; 1-2% reported in the United Kingdom (APA, 2022)</a:t>
          </a:r>
        </a:p>
      </dgm:t>
      <dgm:extLst>
        <a:ext uri="{E40237B7-FDA0-4F09-8148-C483321AD2D9}">
          <dgm14:cNvPr xmlns:dgm14="http://schemas.microsoft.com/office/drawing/2010/diagram" id="0" name="" descr="issociative amnesia occurs in about 1.8% of the population; females are twice as more likely to be diagnosed with this than males, possibly because of their increased changes to experience significant stress/trauma &#10;"/>
        </a:ext>
      </dgm:extLst>
    </dgm:pt>
    <dgm:pt modelId="{76F0405B-C8D6-4F0A-998D-258BF903444E}" type="parTrans" cxnId="{AB19AE4F-58E2-4A3C-BE60-B418D15E0615}">
      <dgm:prSet/>
      <dgm:spPr/>
      <dgm:t>
        <a:bodyPr/>
        <a:lstStyle/>
        <a:p>
          <a:endParaRPr lang="en-US"/>
        </a:p>
      </dgm:t>
    </dgm:pt>
    <dgm:pt modelId="{237526AB-B4BC-4BBC-ABC2-FE6EEFE612ED}" type="sibTrans" cxnId="{AB19AE4F-58E2-4A3C-BE60-B418D15E0615}">
      <dgm:prSet/>
      <dgm:spPr/>
      <dgm:t>
        <a:bodyPr/>
        <a:lstStyle/>
        <a:p>
          <a:endParaRPr lang="en-US"/>
        </a:p>
      </dgm:t>
    </dgm:pt>
    <dgm:pt modelId="{34C1CC79-F674-4099-8F9E-78DFB5A0B254}">
      <dgm:prSet/>
      <dgm:spPr/>
      <dgm:t>
        <a:bodyPr/>
        <a:lstStyle/>
        <a:p>
          <a:r>
            <a:rPr lang="en-US" dirty="0"/>
            <a:t>Unknown prevalence of people experience the symptoms of depersonalization/derealization</a:t>
          </a:r>
        </a:p>
      </dgm:t>
      <dgm:extLst>
        <a:ext uri="{E40237B7-FDA0-4F09-8148-C483321AD2D9}">
          <dgm14:cNvPr xmlns:dgm14="http://schemas.microsoft.com/office/drawing/2010/diagram" id="0" name="" descr="About 2% of people experience the symptoms of depersonalization/derealization to a clinical degree; there is an equal ratio of men and women experiencing these symptoms &#10;"/>
        </a:ext>
      </dgm:extLst>
    </dgm:pt>
    <dgm:pt modelId="{493F0ECD-58D5-48A2-A7DC-BF9A5D2671C2}" type="parTrans" cxnId="{A7B46676-76B1-4D9B-B67A-E05F6AC087B0}">
      <dgm:prSet/>
      <dgm:spPr/>
      <dgm:t>
        <a:bodyPr/>
        <a:lstStyle/>
        <a:p>
          <a:endParaRPr lang="en-US"/>
        </a:p>
      </dgm:t>
    </dgm:pt>
    <dgm:pt modelId="{3AF91E28-945A-4A77-A0AD-B538C4DE4DE4}" type="sibTrans" cxnId="{A7B46676-76B1-4D9B-B67A-E05F6AC087B0}">
      <dgm:prSet/>
      <dgm:spPr/>
      <dgm:t>
        <a:bodyPr/>
        <a:lstStyle/>
        <a:p>
          <a:endParaRPr lang="en-US"/>
        </a:p>
      </dgm:t>
    </dgm:pt>
    <dgm:pt modelId="{3DE537D9-772D-46E2-92D8-434D5AE72B79}">
      <dgm:prSet/>
      <dgm:spPr/>
      <dgm:t>
        <a:bodyPr/>
        <a:lstStyle/>
        <a:p>
          <a:r>
            <a:rPr lang="en-US" dirty="0"/>
            <a:t>Dissociative disorders generally onset in late adolescence to early adulthood (expect for DID)</a:t>
          </a:r>
        </a:p>
      </dgm:t>
      <dgm:extLst>
        <a:ext uri="{E40237B7-FDA0-4F09-8148-C483321AD2D9}">
          <dgm14:cNvPr xmlns:dgm14="http://schemas.microsoft.com/office/drawing/2010/diagram" id="0" name="" descr="Dissociative disorders generally onset in late adolescence to early adulthood (expect for DID)&#10;"/>
        </a:ext>
      </dgm:extLst>
    </dgm:pt>
    <dgm:pt modelId="{6B4D8238-5D47-443E-8D71-820412BF12CC}" type="parTrans" cxnId="{B0AFF896-2342-4093-9461-F87101071272}">
      <dgm:prSet/>
      <dgm:spPr/>
      <dgm:t>
        <a:bodyPr/>
        <a:lstStyle/>
        <a:p>
          <a:endParaRPr lang="en-US"/>
        </a:p>
      </dgm:t>
    </dgm:pt>
    <dgm:pt modelId="{7198BF3C-B2D2-4165-9586-AE299288048C}" type="sibTrans" cxnId="{B0AFF896-2342-4093-9461-F87101071272}">
      <dgm:prSet/>
      <dgm:spPr/>
      <dgm:t>
        <a:bodyPr/>
        <a:lstStyle/>
        <a:p>
          <a:endParaRPr lang="en-US"/>
        </a:p>
      </dgm:t>
    </dgm:pt>
    <dgm:pt modelId="{DEF8B99A-E4BC-4240-9FEA-A86AB5410930}" type="pres">
      <dgm:prSet presAssocID="{770BCC1C-AC5C-4BF9-A069-949279DCF5DD}" presName="diagram" presStyleCnt="0">
        <dgm:presLayoutVars>
          <dgm:dir/>
          <dgm:resizeHandles val="exact"/>
        </dgm:presLayoutVars>
      </dgm:prSet>
      <dgm:spPr/>
    </dgm:pt>
    <dgm:pt modelId="{2AC8507A-06D5-4CDD-A75F-C03CB1165E53}" type="pres">
      <dgm:prSet presAssocID="{05484D0A-7805-4399-8876-2BAB3DEB7502}" presName="node" presStyleLbl="node1" presStyleIdx="0" presStyleCnt="4">
        <dgm:presLayoutVars>
          <dgm:bulletEnabled val="1"/>
        </dgm:presLayoutVars>
      </dgm:prSet>
      <dgm:spPr/>
    </dgm:pt>
    <dgm:pt modelId="{2EA73CF8-6DF9-4C25-8303-1462A7F10F49}" type="pres">
      <dgm:prSet presAssocID="{C9F01BA1-8206-4D2A-9B8B-482FE528A0AB}" presName="sibTrans" presStyleCnt="0"/>
      <dgm:spPr/>
    </dgm:pt>
    <dgm:pt modelId="{1B7A7F51-08BA-4822-8A27-C18F2633B4DB}" type="pres">
      <dgm:prSet presAssocID="{2821EFAE-6938-4213-97E2-500BFCBFB29C}" presName="node" presStyleLbl="node1" presStyleIdx="1" presStyleCnt="4">
        <dgm:presLayoutVars>
          <dgm:bulletEnabled val="1"/>
        </dgm:presLayoutVars>
      </dgm:prSet>
      <dgm:spPr/>
    </dgm:pt>
    <dgm:pt modelId="{720E622C-20C0-49A2-A9D6-E25967DA267E}" type="pres">
      <dgm:prSet presAssocID="{237526AB-B4BC-4BBC-ABC2-FE6EEFE612ED}" presName="sibTrans" presStyleCnt="0"/>
      <dgm:spPr/>
    </dgm:pt>
    <dgm:pt modelId="{8F107C73-C857-4999-AEFA-D288E56AB582}" type="pres">
      <dgm:prSet presAssocID="{34C1CC79-F674-4099-8F9E-78DFB5A0B254}" presName="node" presStyleLbl="node1" presStyleIdx="2" presStyleCnt="4">
        <dgm:presLayoutVars>
          <dgm:bulletEnabled val="1"/>
        </dgm:presLayoutVars>
      </dgm:prSet>
      <dgm:spPr/>
    </dgm:pt>
    <dgm:pt modelId="{DD28B79F-E017-42B5-876D-9A9F1340DC20}" type="pres">
      <dgm:prSet presAssocID="{3AF91E28-945A-4A77-A0AD-B538C4DE4DE4}" presName="sibTrans" presStyleCnt="0"/>
      <dgm:spPr/>
    </dgm:pt>
    <dgm:pt modelId="{B5C4E0A5-88CC-49C2-9A75-6B388E88D435}" type="pres">
      <dgm:prSet presAssocID="{3DE537D9-772D-46E2-92D8-434D5AE72B79}" presName="node" presStyleLbl="node1" presStyleIdx="3" presStyleCnt="4">
        <dgm:presLayoutVars>
          <dgm:bulletEnabled val="1"/>
        </dgm:presLayoutVars>
      </dgm:prSet>
      <dgm:spPr/>
    </dgm:pt>
  </dgm:ptLst>
  <dgm:cxnLst>
    <dgm:cxn modelId="{6F014B20-80B0-40AA-BBE6-AB67F506C65E}" srcId="{770BCC1C-AC5C-4BF9-A069-949279DCF5DD}" destId="{05484D0A-7805-4399-8876-2BAB3DEB7502}" srcOrd="0" destOrd="0" parTransId="{E38E3D28-6CB5-48FF-BE69-9C74A5C80C77}" sibTransId="{C9F01BA1-8206-4D2A-9B8B-482FE528A0AB}"/>
    <dgm:cxn modelId="{CC83DE39-0A1A-4FC7-B407-23C759524D1C}" type="presOf" srcId="{2821EFAE-6938-4213-97E2-500BFCBFB29C}" destId="{1B7A7F51-08BA-4822-8A27-C18F2633B4DB}" srcOrd="0" destOrd="0" presId="urn:microsoft.com/office/officeart/2005/8/layout/default"/>
    <dgm:cxn modelId="{AB19AE4F-58E2-4A3C-BE60-B418D15E0615}" srcId="{770BCC1C-AC5C-4BF9-A069-949279DCF5DD}" destId="{2821EFAE-6938-4213-97E2-500BFCBFB29C}" srcOrd="1" destOrd="0" parTransId="{76F0405B-C8D6-4F0A-998D-258BF903444E}" sibTransId="{237526AB-B4BC-4BBC-ABC2-FE6EEFE612ED}"/>
    <dgm:cxn modelId="{A7B46676-76B1-4D9B-B67A-E05F6AC087B0}" srcId="{770BCC1C-AC5C-4BF9-A069-949279DCF5DD}" destId="{34C1CC79-F674-4099-8F9E-78DFB5A0B254}" srcOrd="2" destOrd="0" parTransId="{493F0ECD-58D5-48A2-A7DC-BF9A5D2671C2}" sibTransId="{3AF91E28-945A-4A77-A0AD-B538C4DE4DE4}"/>
    <dgm:cxn modelId="{61EF588F-2EC3-408D-8AAA-4A1788FC3321}" type="presOf" srcId="{05484D0A-7805-4399-8876-2BAB3DEB7502}" destId="{2AC8507A-06D5-4CDD-A75F-C03CB1165E53}" srcOrd="0" destOrd="0" presId="urn:microsoft.com/office/officeart/2005/8/layout/default"/>
    <dgm:cxn modelId="{3881E891-5CB7-43C4-86F9-A893BBFAE5E5}" type="presOf" srcId="{770BCC1C-AC5C-4BF9-A069-949279DCF5DD}" destId="{DEF8B99A-E4BC-4240-9FEA-A86AB5410930}" srcOrd="0" destOrd="0" presId="urn:microsoft.com/office/officeart/2005/8/layout/default"/>
    <dgm:cxn modelId="{B0AFF896-2342-4093-9461-F87101071272}" srcId="{770BCC1C-AC5C-4BF9-A069-949279DCF5DD}" destId="{3DE537D9-772D-46E2-92D8-434D5AE72B79}" srcOrd="3" destOrd="0" parTransId="{6B4D8238-5D47-443E-8D71-820412BF12CC}" sibTransId="{7198BF3C-B2D2-4165-9586-AE299288048C}"/>
    <dgm:cxn modelId="{99F242B7-F4A0-4817-8C0B-671C1402A4E9}" type="presOf" srcId="{3DE537D9-772D-46E2-92D8-434D5AE72B79}" destId="{B5C4E0A5-88CC-49C2-9A75-6B388E88D435}" srcOrd="0" destOrd="0" presId="urn:microsoft.com/office/officeart/2005/8/layout/default"/>
    <dgm:cxn modelId="{DE25ADD6-E88F-458E-AD09-8FD7A41FEC4F}" type="presOf" srcId="{34C1CC79-F674-4099-8F9E-78DFB5A0B254}" destId="{8F107C73-C857-4999-AEFA-D288E56AB582}" srcOrd="0" destOrd="0" presId="urn:microsoft.com/office/officeart/2005/8/layout/default"/>
    <dgm:cxn modelId="{44C79BB8-D829-466C-95CC-75F2A0E18C00}" type="presParOf" srcId="{DEF8B99A-E4BC-4240-9FEA-A86AB5410930}" destId="{2AC8507A-06D5-4CDD-A75F-C03CB1165E53}" srcOrd="0" destOrd="0" presId="urn:microsoft.com/office/officeart/2005/8/layout/default"/>
    <dgm:cxn modelId="{30C20D38-CEFD-4AC3-A15D-3CAB6D0B4503}" type="presParOf" srcId="{DEF8B99A-E4BC-4240-9FEA-A86AB5410930}" destId="{2EA73CF8-6DF9-4C25-8303-1462A7F10F49}" srcOrd="1" destOrd="0" presId="urn:microsoft.com/office/officeart/2005/8/layout/default"/>
    <dgm:cxn modelId="{ADE43DD8-9012-48D2-844B-193855ECF082}" type="presParOf" srcId="{DEF8B99A-E4BC-4240-9FEA-A86AB5410930}" destId="{1B7A7F51-08BA-4822-8A27-C18F2633B4DB}" srcOrd="2" destOrd="0" presId="urn:microsoft.com/office/officeart/2005/8/layout/default"/>
    <dgm:cxn modelId="{60B7E892-980C-4C07-AA7F-C3B4924036C8}" type="presParOf" srcId="{DEF8B99A-E4BC-4240-9FEA-A86AB5410930}" destId="{720E622C-20C0-49A2-A9D6-E25967DA267E}" srcOrd="3" destOrd="0" presId="urn:microsoft.com/office/officeart/2005/8/layout/default"/>
    <dgm:cxn modelId="{43F06CD5-9439-4157-A535-CDA69ABCEF8A}" type="presParOf" srcId="{DEF8B99A-E4BC-4240-9FEA-A86AB5410930}" destId="{8F107C73-C857-4999-AEFA-D288E56AB582}" srcOrd="4" destOrd="0" presId="urn:microsoft.com/office/officeart/2005/8/layout/default"/>
    <dgm:cxn modelId="{07BF3940-A99D-4BB7-9CAD-F235BBCAD11E}" type="presParOf" srcId="{DEF8B99A-E4BC-4240-9FEA-A86AB5410930}" destId="{DD28B79F-E017-42B5-876D-9A9F1340DC20}" srcOrd="5" destOrd="0" presId="urn:microsoft.com/office/officeart/2005/8/layout/default"/>
    <dgm:cxn modelId="{66386B5B-688F-4CE1-B879-D5B624F30F6E}" type="presParOf" srcId="{DEF8B99A-E4BC-4240-9FEA-A86AB5410930}" destId="{B5C4E0A5-88CC-49C2-9A75-6B388E88D43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303799-2557-4609-A9DD-A9F4472C521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E0BE3F-F49F-4D8F-AF45-B2C39F729496}">
      <dgm:prSet/>
      <dgm:spPr/>
      <dgm:t>
        <a:bodyPr/>
        <a:lstStyle/>
        <a:p>
          <a:r>
            <a:rPr lang="en-US" dirty="0"/>
            <a:t>There is a high comorbidity between most dissociative disorders and PTSD </a:t>
          </a:r>
        </a:p>
      </dgm:t>
      <dgm:extLst>
        <a:ext uri="{E40237B7-FDA0-4F09-8148-C483321AD2D9}">
          <dgm14:cNvPr xmlns:dgm14="http://schemas.microsoft.com/office/drawing/2010/diagram" id="0" name="" descr="There is a high comorbidity between dissociative disorders and PTSD &#10;"/>
        </a:ext>
      </dgm:extLst>
    </dgm:pt>
    <dgm:pt modelId="{774035FA-4ADA-4B64-9B3B-A8BB6A3EA23B}" type="parTrans" cxnId="{3D2FF113-FADA-499B-A56B-C11A643BFC73}">
      <dgm:prSet/>
      <dgm:spPr/>
      <dgm:t>
        <a:bodyPr/>
        <a:lstStyle/>
        <a:p>
          <a:endParaRPr lang="en-US"/>
        </a:p>
      </dgm:t>
    </dgm:pt>
    <dgm:pt modelId="{0935C2DA-B944-4A93-A830-E078DE8FC8B9}" type="sibTrans" cxnId="{3D2FF113-FADA-499B-A56B-C11A643BFC73}">
      <dgm:prSet/>
      <dgm:spPr/>
      <dgm:t>
        <a:bodyPr/>
        <a:lstStyle/>
        <a:p>
          <a:endParaRPr lang="en-US"/>
        </a:p>
      </dgm:t>
    </dgm:pt>
    <dgm:pt modelId="{1439EE47-C5F9-4305-B866-96713A3C96D4}">
      <dgm:prSet/>
      <dgm:spPr/>
      <dgm:t>
        <a:bodyPr/>
        <a:lstStyle/>
        <a:p>
          <a:r>
            <a:rPr lang="en-US" dirty="0"/>
            <a:t>Depressive disorders are also often found in combination with dissociative disorders </a:t>
          </a:r>
        </a:p>
      </dgm:t>
      <dgm:extLst>
        <a:ext uri="{E40237B7-FDA0-4F09-8148-C483321AD2D9}">
          <dgm14:cNvPr xmlns:dgm14="http://schemas.microsoft.com/office/drawing/2010/diagram" id="0" name="" descr="Depressive disorders are also often found in combination with dissociative disorders &#10;"/>
        </a:ext>
      </dgm:extLst>
    </dgm:pt>
    <dgm:pt modelId="{DE8DC472-1050-457B-A397-E61B82F13120}" type="parTrans" cxnId="{5357D4A4-9418-4A92-BCD5-515A1CFD6E00}">
      <dgm:prSet/>
      <dgm:spPr/>
      <dgm:t>
        <a:bodyPr/>
        <a:lstStyle/>
        <a:p>
          <a:endParaRPr lang="en-US"/>
        </a:p>
      </dgm:t>
    </dgm:pt>
    <dgm:pt modelId="{6C1954CB-6A92-49EB-A69C-573CD2D8B0EB}" type="sibTrans" cxnId="{5357D4A4-9418-4A92-BCD5-515A1CFD6E00}">
      <dgm:prSet/>
      <dgm:spPr/>
      <dgm:t>
        <a:bodyPr/>
        <a:lstStyle/>
        <a:p>
          <a:endParaRPr lang="en-US"/>
        </a:p>
      </dgm:t>
    </dgm:pt>
    <dgm:pt modelId="{0CAA4309-FF6E-46DB-859C-4E4174922CD9}" type="pres">
      <dgm:prSet presAssocID="{AF303799-2557-4609-A9DD-A9F4472C52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8F81970-732D-42EE-AC48-5821421D9FF7}" type="pres">
      <dgm:prSet presAssocID="{C9E0BE3F-F49F-4D8F-AF45-B2C39F729496}" presName="hierRoot1" presStyleCnt="0"/>
      <dgm:spPr/>
    </dgm:pt>
    <dgm:pt modelId="{F74A499F-E1DB-4384-83E0-CA02C0645594}" type="pres">
      <dgm:prSet presAssocID="{C9E0BE3F-F49F-4D8F-AF45-B2C39F729496}" presName="composite" presStyleCnt="0"/>
      <dgm:spPr/>
    </dgm:pt>
    <dgm:pt modelId="{B180ABC9-44B0-48D4-B242-5AC93F308EDD}" type="pres">
      <dgm:prSet presAssocID="{C9E0BE3F-F49F-4D8F-AF45-B2C39F729496}" presName="background" presStyleLbl="node0" presStyleIdx="0" presStyleCnt="2"/>
      <dgm:spPr/>
    </dgm:pt>
    <dgm:pt modelId="{537F06E4-3916-4271-8119-EA0902BDA50C}" type="pres">
      <dgm:prSet presAssocID="{C9E0BE3F-F49F-4D8F-AF45-B2C39F729496}" presName="text" presStyleLbl="fgAcc0" presStyleIdx="0" presStyleCnt="2">
        <dgm:presLayoutVars>
          <dgm:chPref val="3"/>
        </dgm:presLayoutVars>
      </dgm:prSet>
      <dgm:spPr/>
    </dgm:pt>
    <dgm:pt modelId="{2A5A1493-436E-4EFD-A30F-DCE80F834C76}" type="pres">
      <dgm:prSet presAssocID="{C9E0BE3F-F49F-4D8F-AF45-B2C39F729496}" presName="hierChild2" presStyleCnt="0"/>
      <dgm:spPr/>
    </dgm:pt>
    <dgm:pt modelId="{9E491D4F-8BDC-441E-AFFF-27799673DC67}" type="pres">
      <dgm:prSet presAssocID="{1439EE47-C5F9-4305-B866-96713A3C96D4}" presName="hierRoot1" presStyleCnt="0"/>
      <dgm:spPr/>
    </dgm:pt>
    <dgm:pt modelId="{F442EE56-7149-4E83-B956-1C24D2813CD1}" type="pres">
      <dgm:prSet presAssocID="{1439EE47-C5F9-4305-B866-96713A3C96D4}" presName="composite" presStyleCnt="0"/>
      <dgm:spPr/>
    </dgm:pt>
    <dgm:pt modelId="{7CD80613-ED4C-4A13-995E-8503A390598D}" type="pres">
      <dgm:prSet presAssocID="{1439EE47-C5F9-4305-B866-96713A3C96D4}" presName="background" presStyleLbl="node0" presStyleIdx="1" presStyleCnt="2"/>
      <dgm:spPr/>
    </dgm:pt>
    <dgm:pt modelId="{318778FD-9799-4E66-96FD-8CAC9993FCBB}" type="pres">
      <dgm:prSet presAssocID="{1439EE47-C5F9-4305-B866-96713A3C96D4}" presName="text" presStyleLbl="fgAcc0" presStyleIdx="1" presStyleCnt="2">
        <dgm:presLayoutVars>
          <dgm:chPref val="3"/>
        </dgm:presLayoutVars>
      </dgm:prSet>
      <dgm:spPr/>
    </dgm:pt>
    <dgm:pt modelId="{0B002EB6-CCEC-4E16-8F3E-A1E98907592C}" type="pres">
      <dgm:prSet presAssocID="{1439EE47-C5F9-4305-B866-96713A3C96D4}" presName="hierChild2" presStyleCnt="0"/>
      <dgm:spPr/>
    </dgm:pt>
  </dgm:ptLst>
  <dgm:cxnLst>
    <dgm:cxn modelId="{3D2FF113-FADA-499B-A56B-C11A643BFC73}" srcId="{AF303799-2557-4609-A9DD-A9F4472C5210}" destId="{C9E0BE3F-F49F-4D8F-AF45-B2C39F729496}" srcOrd="0" destOrd="0" parTransId="{774035FA-4ADA-4B64-9B3B-A8BB6A3EA23B}" sibTransId="{0935C2DA-B944-4A93-A830-E078DE8FC8B9}"/>
    <dgm:cxn modelId="{B433335D-0A82-41F9-A48C-907B6321DEF4}" type="presOf" srcId="{AF303799-2557-4609-A9DD-A9F4472C5210}" destId="{0CAA4309-FF6E-46DB-859C-4E4174922CD9}" srcOrd="0" destOrd="0" presId="urn:microsoft.com/office/officeart/2005/8/layout/hierarchy1"/>
    <dgm:cxn modelId="{436E697D-118F-489F-879A-2ADC36CDB68F}" type="presOf" srcId="{C9E0BE3F-F49F-4D8F-AF45-B2C39F729496}" destId="{537F06E4-3916-4271-8119-EA0902BDA50C}" srcOrd="0" destOrd="0" presId="urn:microsoft.com/office/officeart/2005/8/layout/hierarchy1"/>
    <dgm:cxn modelId="{F37B428A-730E-433A-8F4A-546FEDACF5AF}" type="presOf" srcId="{1439EE47-C5F9-4305-B866-96713A3C96D4}" destId="{318778FD-9799-4E66-96FD-8CAC9993FCBB}" srcOrd="0" destOrd="0" presId="urn:microsoft.com/office/officeart/2005/8/layout/hierarchy1"/>
    <dgm:cxn modelId="{5357D4A4-9418-4A92-BCD5-515A1CFD6E00}" srcId="{AF303799-2557-4609-A9DD-A9F4472C5210}" destId="{1439EE47-C5F9-4305-B866-96713A3C96D4}" srcOrd="1" destOrd="0" parTransId="{DE8DC472-1050-457B-A397-E61B82F13120}" sibTransId="{6C1954CB-6A92-49EB-A69C-573CD2D8B0EB}"/>
    <dgm:cxn modelId="{21FD3DE5-DB02-49FE-B080-571084C5EEF0}" type="presParOf" srcId="{0CAA4309-FF6E-46DB-859C-4E4174922CD9}" destId="{E8F81970-732D-42EE-AC48-5821421D9FF7}" srcOrd="0" destOrd="0" presId="urn:microsoft.com/office/officeart/2005/8/layout/hierarchy1"/>
    <dgm:cxn modelId="{C78599BB-7207-4564-A8AF-8F1FA53E3A79}" type="presParOf" srcId="{E8F81970-732D-42EE-AC48-5821421D9FF7}" destId="{F74A499F-E1DB-4384-83E0-CA02C0645594}" srcOrd="0" destOrd="0" presId="urn:microsoft.com/office/officeart/2005/8/layout/hierarchy1"/>
    <dgm:cxn modelId="{ACE7ED16-8C3B-4271-9552-578B0AA44659}" type="presParOf" srcId="{F74A499F-E1DB-4384-83E0-CA02C0645594}" destId="{B180ABC9-44B0-48D4-B242-5AC93F308EDD}" srcOrd="0" destOrd="0" presId="urn:microsoft.com/office/officeart/2005/8/layout/hierarchy1"/>
    <dgm:cxn modelId="{D2D65E40-62CA-4092-BD54-D52248F3ED91}" type="presParOf" srcId="{F74A499F-E1DB-4384-83E0-CA02C0645594}" destId="{537F06E4-3916-4271-8119-EA0902BDA50C}" srcOrd="1" destOrd="0" presId="urn:microsoft.com/office/officeart/2005/8/layout/hierarchy1"/>
    <dgm:cxn modelId="{796F2D69-78FC-46FF-AC66-2A37CC6ABCA9}" type="presParOf" srcId="{E8F81970-732D-42EE-AC48-5821421D9FF7}" destId="{2A5A1493-436E-4EFD-A30F-DCE80F834C76}" srcOrd="1" destOrd="0" presId="urn:microsoft.com/office/officeart/2005/8/layout/hierarchy1"/>
    <dgm:cxn modelId="{A3D11193-344C-49B1-B511-B815AD9F5A77}" type="presParOf" srcId="{0CAA4309-FF6E-46DB-859C-4E4174922CD9}" destId="{9E491D4F-8BDC-441E-AFFF-27799673DC67}" srcOrd="1" destOrd="0" presId="urn:microsoft.com/office/officeart/2005/8/layout/hierarchy1"/>
    <dgm:cxn modelId="{41850849-D53A-4696-BB82-74BADDAA1971}" type="presParOf" srcId="{9E491D4F-8BDC-441E-AFFF-27799673DC67}" destId="{F442EE56-7149-4E83-B956-1C24D2813CD1}" srcOrd="0" destOrd="0" presId="urn:microsoft.com/office/officeart/2005/8/layout/hierarchy1"/>
    <dgm:cxn modelId="{42885FD2-4FFE-4D5D-B06D-609D75933E30}" type="presParOf" srcId="{F442EE56-7149-4E83-B956-1C24D2813CD1}" destId="{7CD80613-ED4C-4A13-995E-8503A390598D}" srcOrd="0" destOrd="0" presId="urn:microsoft.com/office/officeart/2005/8/layout/hierarchy1"/>
    <dgm:cxn modelId="{338711CE-99F0-4762-BE0D-333C7C4F5C9E}" type="presParOf" srcId="{F442EE56-7149-4E83-B956-1C24D2813CD1}" destId="{318778FD-9799-4E66-96FD-8CAC9993FCBB}" srcOrd="1" destOrd="0" presId="urn:microsoft.com/office/officeart/2005/8/layout/hierarchy1"/>
    <dgm:cxn modelId="{82E926DB-416E-4812-B8BC-745D73FF80EC}" type="presParOf" srcId="{9E491D4F-8BDC-441E-AFFF-27799673DC67}" destId="{0B002EB6-CCEC-4E16-8F3E-A1E9890759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421BAB-7A5E-4E5A-98E0-9F595BD5036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E85BF79-3AC9-4EE6-AD57-C4DB991DA73C}">
      <dgm:prSet/>
      <dgm:spPr/>
      <dgm:t>
        <a:bodyPr/>
        <a:lstStyle/>
        <a:p>
          <a:r>
            <a:rPr lang="en-US" dirty="0"/>
            <a:t>Biological – the heritability rates for dissociation rage from 50-60% but it is really the combination of genetic and environmental factors that develop dissociative disorders </a:t>
          </a:r>
        </a:p>
      </dgm:t>
      <dgm:extLst>
        <a:ext uri="{E40237B7-FDA0-4F09-8148-C483321AD2D9}">
          <dgm14:cNvPr xmlns:dgm14="http://schemas.microsoft.com/office/drawing/2010/diagram" id="0" name="" descr="Biological – the heritability rates for dissociation rage from 50-60% but it is really the combination of genetic and environmental factors that develop dissociative disorders &#10;"/>
        </a:ext>
      </dgm:extLst>
    </dgm:pt>
    <dgm:pt modelId="{91232A90-3BDA-4D6D-A28B-6225D74C5C88}" type="parTrans" cxnId="{14CE1DD5-2429-4DF1-A826-445C66C6757F}">
      <dgm:prSet/>
      <dgm:spPr/>
      <dgm:t>
        <a:bodyPr/>
        <a:lstStyle/>
        <a:p>
          <a:endParaRPr lang="en-US"/>
        </a:p>
      </dgm:t>
    </dgm:pt>
    <dgm:pt modelId="{311230A3-C07B-4FDB-940A-7DBC1EC93263}" type="sibTrans" cxnId="{14CE1DD5-2429-4DF1-A826-445C66C6757F}">
      <dgm:prSet/>
      <dgm:spPr/>
      <dgm:t>
        <a:bodyPr/>
        <a:lstStyle/>
        <a:p>
          <a:endParaRPr lang="en-US"/>
        </a:p>
      </dgm:t>
    </dgm:pt>
    <dgm:pt modelId="{83EE7238-98B4-4A04-991D-4F1C38D59364}">
      <dgm:prSet/>
      <dgm:spPr/>
      <dgm:t>
        <a:bodyPr/>
        <a:lstStyle/>
        <a:p>
          <a:r>
            <a:rPr lang="en-US" dirty="0"/>
            <a:t>Cognitive – memory retrieval deficit (or the combination of psychological stress and various other biopsychosocial predispositions affects the frontal lobe’s executive system’s ability to retrieve autobiographical memories); hippocampus activation is implicated in DID </a:t>
          </a:r>
        </a:p>
      </dgm:t>
      <dgm:extLst>
        <a:ext uri="{E40237B7-FDA0-4F09-8148-C483321AD2D9}">
          <dgm14:cNvPr xmlns:dgm14="http://schemas.microsoft.com/office/drawing/2010/diagram" id="0" name="" descr="Cognitive – memory retrieval deficit (or the combination of psychological stress and various other biopsychosocial predispositions affects the frontal lobe’s executive system’s ability to retrieve autobiographical memories); hippocampus activation is implicated in DID &#10;"/>
        </a:ext>
      </dgm:extLst>
    </dgm:pt>
    <dgm:pt modelId="{0BECFCD6-5E23-474C-9F3E-B4E6FB130EAC}" type="parTrans" cxnId="{AE93C062-0737-4C1A-9F2F-25DEB08B1650}">
      <dgm:prSet/>
      <dgm:spPr/>
      <dgm:t>
        <a:bodyPr/>
        <a:lstStyle/>
        <a:p>
          <a:endParaRPr lang="en-US"/>
        </a:p>
      </dgm:t>
    </dgm:pt>
    <dgm:pt modelId="{FB4AAB63-CD92-432C-AC7E-335A83ACE966}" type="sibTrans" cxnId="{AE93C062-0737-4C1A-9F2F-25DEB08B1650}">
      <dgm:prSet/>
      <dgm:spPr/>
      <dgm:t>
        <a:bodyPr/>
        <a:lstStyle/>
        <a:p>
          <a:endParaRPr lang="en-US"/>
        </a:p>
      </dgm:t>
    </dgm:pt>
    <dgm:pt modelId="{7C19F0A3-CDAF-4D93-81ED-751899B3C453}">
      <dgm:prSet/>
      <dgm:spPr/>
      <dgm:t>
        <a:bodyPr/>
        <a:lstStyle/>
        <a:p>
          <a:r>
            <a:rPr lang="en-US" dirty="0"/>
            <a:t>Sociocultural – Lilienfeld and colleagues argue that mass media and its publications of dissociative disorders provide a model for individuals to not only learn about the disorders, but to engage in similar behaviors; mass media can also affect how clinicians gather data about their patients </a:t>
          </a:r>
        </a:p>
      </dgm:t>
      <dgm:extLst>
        <a:ext uri="{E40237B7-FDA0-4F09-8148-C483321AD2D9}">
          <dgm14:cNvPr xmlns:dgm14="http://schemas.microsoft.com/office/drawing/2010/diagram" id="0" name="" descr="Sociocultural – Lilienfeld and colleagues argue that mass media and its publications of dissociative disorders provide a model for individuals to not only learn about the disorders, but to engage in similar behaviors; mass media can also affect how clinicians gather data about their patients &#10;"/>
        </a:ext>
      </dgm:extLst>
    </dgm:pt>
    <dgm:pt modelId="{B69285F1-9E75-42AE-A03C-C23EB03831A8}" type="parTrans" cxnId="{861B9D18-2141-4066-9128-B24A612492D9}">
      <dgm:prSet/>
      <dgm:spPr/>
      <dgm:t>
        <a:bodyPr/>
        <a:lstStyle/>
        <a:p>
          <a:endParaRPr lang="en-US"/>
        </a:p>
      </dgm:t>
    </dgm:pt>
    <dgm:pt modelId="{EEEC00ED-A8D2-4DF5-803C-C5453DBFE6BC}" type="sibTrans" cxnId="{861B9D18-2141-4066-9128-B24A612492D9}">
      <dgm:prSet/>
      <dgm:spPr/>
      <dgm:t>
        <a:bodyPr/>
        <a:lstStyle/>
        <a:p>
          <a:endParaRPr lang="en-US"/>
        </a:p>
      </dgm:t>
    </dgm:pt>
    <dgm:pt modelId="{75A66BC4-CE3A-457F-A21D-107C519847D8}">
      <dgm:prSet/>
      <dgm:spPr/>
      <dgm:t>
        <a:bodyPr/>
        <a:lstStyle/>
        <a:p>
          <a:r>
            <a:rPr lang="en-US" dirty="0"/>
            <a:t>Psychodynamic – assumes that the dissociative disorders are caused by and individual’s repressed thoughts and feelings related to an unpleasant or traumatic event; DID might result from repeated exposure to trauma because the personalities serve as an escape from reality  </a:t>
          </a:r>
        </a:p>
      </dgm:t>
      <dgm:extLst>
        <a:ext uri="{E40237B7-FDA0-4F09-8148-C483321AD2D9}">
          <dgm14:cNvPr xmlns:dgm14="http://schemas.microsoft.com/office/drawing/2010/diagram" id="0" name="" descr="Psychodynamic – assumes that the dissociative disorders are caused by and individual’s repressed thoughts and feelings related to an unpleasant or traumatic event; DID might result from repeated exposure to trauma because the personalities serve as an escape from reality  &#10;"/>
        </a:ext>
      </dgm:extLst>
    </dgm:pt>
    <dgm:pt modelId="{5ED164B4-F2B1-4003-A9CD-B2E0269D786F}" type="parTrans" cxnId="{D0ED3A0E-4AB7-413B-A7F9-FD09DEBA701E}">
      <dgm:prSet/>
      <dgm:spPr/>
      <dgm:t>
        <a:bodyPr/>
        <a:lstStyle/>
        <a:p>
          <a:endParaRPr lang="en-US"/>
        </a:p>
      </dgm:t>
    </dgm:pt>
    <dgm:pt modelId="{57F49794-730D-4343-9137-90BDF6EAE56A}" type="sibTrans" cxnId="{D0ED3A0E-4AB7-413B-A7F9-FD09DEBA701E}">
      <dgm:prSet/>
      <dgm:spPr/>
      <dgm:t>
        <a:bodyPr/>
        <a:lstStyle/>
        <a:p>
          <a:endParaRPr lang="en-US"/>
        </a:p>
      </dgm:t>
    </dgm:pt>
    <dgm:pt modelId="{3EA2E524-79D8-43D8-933E-FEE019ACDA96}" type="pres">
      <dgm:prSet presAssocID="{D8421BAB-7A5E-4E5A-98E0-9F595BD50360}" presName="root" presStyleCnt="0">
        <dgm:presLayoutVars>
          <dgm:dir/>
          <dgm:resizeHandles val="exact"/>
        </dgm:presLayoutVars>
      </dgm:prSet>
      <dgm:spPr/>
    </dgm:pt>
    <dgm:pt modelId="{BDE59F55-B8FF-474A-BB11-1DDE06E9E7BE}" type="pres">
      <dgm:prSet presAssocID="{D8421BAB-7A5E-4E5A-98E0-9F595BD50360}" presName="container" presStyleCnt="0">
        <dgm:presLayoutVars>
          <dgm:dir/>
          <dgm:resizeHandles val="exact"/>
        </dgm:presLayoutVars>
      </dgm:prSet>
      <dgm:spPr/>
    </dgm:pt>
    <dgm:pt modelId="{310088FD-29E4-413B-9DF8-7C1198703B23}" type="pres">
      <dgm:prSet presAssocID="{8E85BF79-3AC9-4EE6-AD57-C4DB991DA73C}" presName="compNode" presStyleCnt="0"/>
      <dgm:spPr/>
    </dgm:pt>
    <dgm:pt modelId="{B7B73E86-0EDB-4147-A742-E8F13DC97CCB}" type="pres">
      <dgm:prSet presAssocID="{8E85BF79-3AC9-4EE6-AD57-C4DB991DA73C}" presName="iconBgRect" presStyleLbl="bgShp" presStyleIdx="0" presStyleCnt="4"/>
      <dgm:spPr/>
    </dgm:pt>
    <dgm:pt modelId="{12645B7F-0479-4094-A556-7864540310C5}" type="pres">
      <dgm:prSet presAssocID="{8E85BF79-3AC9-4EE6-AD57-C4DB991DA73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C9CB7C93-2482-447E-8CC1-631BEBA1DEDC}" type="pres">
      <dgm:prSet presAssocID="{8E85BF79-3AC9-4EE6-AD57-C4DB991DA73C}" presName="spaceRect" presStyleCnt="0"/>
      <dgm:spPr/>
    </dgm:pt>
    <dgm:pt modelId="{8A39A7E0-3255-4DC9-9376-46C2A3A4E669}" type="pres">
      <dgm:prSet presAssocID="{8E85BF79-3AC9-4EE6-AD57-C4DB991DA73C}" presName="textRect" presStyleLbl="revTx" presStyleIdx="0" presStyleCnt="4">
        <dgm:presLayoutVars>
          <dgm:chMax val="1"/>
          <dgm:chPref val="1"/>
        </dgm:presLayoutVars>
      </dgm:prSet>
      <dgm:spPr/>
    </dgm:pt>
    <dgm:pt modelId="{C1F074EF-0082-4CE3-B114-A713A0474476}" type="pres">
      <dgm:prSet presAssocID="{311230A3-C07B-4FDB-940A-7DBC1EC93263}" presName="sibTrans" presStyleLbl="sibTrans2D1" presStyleIdx="0" presStyleCnt="0"/>
      <dgm:spPr/>
    </dgm:pt>
    <dgm:pt modelId="{307F2762-6E68-4526-A8EA-788D8E9275B1}" type="pres">
      <dgm:prSet presAssocID="{83EE7238-98B4-4A04-991D-4F1C38D59364}" presName="compNode" presStyleCnt="0"/>
      <dgm:spPr/>
    </dgm:pt>
    <dgm:pt modelId="{6A535C3B-C8D3-4431-AF3D-324D206663A5}" type="pres">
      <dgm:prSet presAssocID="{83EE7238-98B4-4A04-991D-4F1C38D59364}" presName="iconBgRect" presStyleLbl="bgShp" presStyleIdx="1" presStyleCnt="4"/>
      <dgm:spPr/>
    </dgm:pt>
    <dgm:pt modelId="{076B510B-6F74-4A7D-8849-0EC3E22BE25A}" type="pres">
      <dgm:prSet presAssocID="{83EE7238-98B4-4A04-991D-4F1C38D5936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AF10AB58-AD55-480D-8A7B-316EFA96322F}" type="pres">
      <dgm:prSet presAssocID="{83EE7238-98B4-4A04-991D-4F1C38D59364}" presName="spaceRect" presStyleCnt="0"/>
      <dgm:spPr/>
    </dgm:pt>
    <dgm:pt modelId="{F92C6DB9-60F2-417D-B966-EF81F400D135}" type="pres">
      <dgm:prSet presAssocID="{83EE7238-98B4-4A04-991D-4F1C38D59364}" presName="textRect" presStyleLbl="revTx" presStyleIdx="1" presStyleCnt="4">
        <dgm:presLayoutVars>
          <dgm:chMax val="1"/>
          <dgm:chPref val="1"/>
        </dgm:presLayoutVars>
      </dgm:prSet>
      <dgm:spPr/>
    </dgm:pt>
    <dgm:pt modelId="{3C2DA137-AE39-4F9A-9F80-F4F9947845A3}" type="pres">
      <dgm:prSet presAssocID="{FB4AAB63-CD92-432C-AC7E-335A83ACE966}" presName="sibTrans" presStyleLbl="sibTrans2D1" presStyleIdx="0" presStyleCnt="0"/>
      <dgm:spPr/>
    </dgm:pt>
    <dgm:pt modelId="{E11C1C67-3E6A-4C5C-86E7-A0B0AA596A01}" type="pres">
      <dgm:prSet presAssocID="{7C19F0A3-CDAF-4D93-81ED-751899B3C453}" presName="compNode" presStyleCnt="0"/>
      <dgm:spPr/>
    </dgm:pt>
    <dgm:pt modelId="{BA2D0734-5E15-4563-86B4-3276FA573379}" type="pres">
      <dgm:prSet presAssocID="{7C19F0A3-CDAF-4D93-81ED-751899B3C453}" presName="iconBgRect" presStyleLbl="bgShp" presStyleIdx="2" presStyleCnt="4"/>
      <dgm:spPr/>
    </dgm:pt>
    <dgm:pt modelId="{A42E7E59-98EA-4B13-8764-168A346E1EF9}" type="pres">
      <dgm:prSet presAssocID="{7C19F0A3-CDAF-4D93-81ED-751899B3C45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6FF9085-D9CF-4BD1-8B74-967E6C1AD93E}" type="pres">
      <dgm:prSet presAssocID="{7C19F0A3-CDAF-4D93-81ED-751899B3C453}" presName="spaceRect" presStyleCnt="0"/>
      <dgm:spPr/>
    </dgm:pt>
    <dgm:pt modelId="{652074CD-2FE5-4694-B4D0-8FF9DED97B21}" type="pres">
      <dgm:prSet presAssocID="{7C19F0A3-CDAF-4D93-81ED-751899B3C453}" presName="textRect" presStyleLbl="revTx" presStyleIdx="2" presStyleCnt="4">
        <dgm:presLayoutVars>
          <dgm:chMax val="1"/>
          <dgm:chPref val="1"/>
        </dgm:presLayoutVars>
      </dgm:prSet>
      <dgm:spPr/>
    </dgm:pt>
    <dgm:pt modelId="{D9A506B2-5759-4A9B-B78A-D36EF2C02C37}" type="pres">
      <dgm:prSet presAssocID="{EEEC00ED-A8D2-4DF5-803C-C5453DBFE6BC}" presName="sibTrans" presStyleLbl="sibTrans2D1" presStyleIdx="0" presStyleCnt="0"/>
      <dgm:spPr/>
    </dgm:pt>
    <dgm:pt modelId="{04F76EFA-7E1F-4AC8-934C-3FBD29BAE3B9}" type="pres">
      <dgm:prSet presAssocID="{75A66BC4-CE3A-457F-A21D-107C519847D8}" presName="compNode" presStyleCnt="0"/>
      <dgm:spPr/>
    </dgm:pt>
    <dgm:pt modelId="{EF4ED143-B397-4C1B-9C00-5A789C6F97FD}" type="pres">
      <dgm:prSet presAssocID="{75A66BC4-CE3A-457F-A21D-107C519847D8}" presName="iconBgRect" presStyleLbl="bgShp" presStyleIdx="3" presStyleCnt="4"/>
      <dgm:spPr/>
    </dgm:pt>
    <dgm:pt modelId="{0D270D98-4C15-4283-A71E-B4FE0DB081EA}" type="pres">
      <dgm:prSet presAssocID="{75A66BC4-CE3A-457F-A21D-107C519847D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2F206898-95EA-4A67-868D-4770C14E9156}" type="pres">
      <dgm:prSet presAssocID="{75A66BC4-CE3A-457F-A21D-107C519847D8}" presName="spaceRect" presStyleCnt="0"/>
      <dgm:spPr/>
    </dgm:pt>
    <dgm:pt modelId="{3764B609-6E0F-43EC-BF61-BDC506422034}" type="pres">
      <dgm:prSet presAssocID="{75A66BC4-CE3A-457F-A21D-107C519847D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0ED3A0E-4AB7-413B-A7F9-FD09DEBA701E}" srcId="{D8421BAB-7A5E-4E5A-98E0-9F595BD50360}" destId="{75A66BC4-CE3A-457F-A21D-107C519847D8}" srcOrd="3" destOrd="0" parTransId="{5ED164B4-F2B1-4003-A9CD-B2E0269D786F}" sibTransId="{57F49794-730D-4343-9137-90BDF6EAE56A}"/>
    <dgm:cxn modelId="{861B9D18-2141-4066-9128-B24A612492D9}" srcId="{D8421BAB-7A5E-4E5A-98E0-9F595BD50360}" destId="{7C19F0A3-CDAF-4D93-81ED-751899B3C453}" srcOrd="2" destOrd="0" parTransId="{B69285F1-9E75-42AE-A03C-C23EB03831A8}" sibTransId="{EEEC00ED-A8D2-4DF5-803C-C5453DBFE6BC}"/>
    <dgm:cxn modelId="{493A6C1F-61C1-48F9-B9F2-9DAA6C8CFF32}" type="presOf" srcId="{311230A3-C07B-4FDB-940A-7DBC1EC93263}" destId="{C1F074EF-0082-4CE3-B114-A713A0474476}" srcOrd="0" destOrd="0" presId="urn:microsoft.com/office/officeart/2018/2/layout/IconCircleList"/>
    <dgm:cxn modelId="{9B481434-6580-4253-9A5F-B98B7A873B51}" type="presOf" srcId="{8E85BF79-3AC9-4EE6-AD57-C4DB991DA73C}" destId="{8A39A7E0-3255-4DC9-9376-46C2A3A4E669}" srcOrd="0" destOrd="0" presId="urn:microsoft.com/office/officeart/2018/2/layout/IconCircleList"/>
    <dgm:cxn modelId="{5232585F-53DD-478A-9820-8969BDFE2AE8}" type="presOf" srcId="{EEEC00ED-A8D2-4DF5-803C-C5453DBFE6BC}" destId="{D9A506B2-5759-4A9B-B78A-D36EF2C02C37}" srcOrd="0" destOrd="0" presId="urn:microsoft.com/office/officeart/2018/2/layout/IconCircleList"/>
    <dgm:cxn modelId="{AE93C062-0737-4C1A-9F2F-25DEB08B1650}" srcId="{D8421BAB-7A5E-4E5A-98E0-9F595BD50360}" destId="{83EE7238-98B4-4A04-991D-4F1C38D59364}" srcOrd="1" destOrd="0" parTransId="{0BECFCD6-5E23-474C-9F3E-B4E6FB130EAC}" sibTransId="{FB4AAB63-CD92-432C-AC7E-335A83ACE966}"/>
    <dgm:cxn modelId="{BC276D51-7E30-4E4F-BEAA-BF6FA213AFF7}" type="presOf" srcId="{7C19F0A3-CDAF-4D93-81ED-751899B3C453}" destId="{652074CD-2FE5-4694-B4D0-8FF9DED97B21}" srcOrd="0" destOrd="0" presId="urn:microsoft.com/office/officeart/2018/2/layout/IconCircleList"/>
    <dgm:cxn modelId="{AB4ACF57-44ED-4E3E-A89E-5A0CCF65947C}" type="presOf" srcId="{FB4AAB63-CD92-432C-AC7E-335A83ACE966}" destId="{3C2DA137-AE39-4F9A-9F80-F4F9947845A3}" srcOrd="0" destOrd="0" presId="urn:microsoft.com/office/officeart/2018/2/layout/IconCircleList"/>
    <dgm:cxn modelId="{57BFCC78-FD0C-4043-B70D-34E44E4757AC}" type="presOf" srcId="{75A66BC4-CE3A-457F-A21D-107C519847D8}" destId="{3764B609-6E0F-43EC-BF61-BDC506422034}" srcOrd="0" destOrd="0" presId="urn:microsoft.com/office/officeart/2018/2/layout/IconCircleList"/>
    <dgm:cxn modelId="{1966109D-9524-4B68-918F-CEFE9FF44B62}" type="presOf" srcId="{83EE7238-98B4-4A04-991D-4F1C38D59364}" destId="{F92C6DB9-60F2-417D-B966-EF81F400D135}" srcOrd="0" destOrd="0" presId="urn:microsoft.com/office/officeart/2018/2/layout/IconCircleList"/>
    <dgm:cxn modelId="{14CE1DD5-2429-4DF1-A826-445C66C6757F}" srcId="{D8421BAB-7A5E-4E5A-98E0-9F595BD50360}" destId="{8E85BF79-3AC9-4EE6-AD57-C4DB991DA73C}" srcOrd="0" destOrd="0" parTransId="{91232A90-3BDA-4D6D-A28B-6225D74C5C88}" sibTransId="{311230A3-C07B-4FDB-940A-7DBC1EC93263}"/>
    <dgm:cxn modelId="{540D59D9-BE8C-4FF9-98D5-2AB8A237F966}" type="presOf" srcId="{D8421BAB-7A5E-4E5A-98E0-9F595BD50360}" destId="{3EA2E524-79D8-43D8-933E-FEE019ACDA96}" srcOrd="0" destOrd="0" presId="urn:microsoft.com/office/officeart/2018/2/layout/IconCircleList"/>
    <dgm:cxn modelId="{86B7E5F6-36AF-41C5-9C75-51B527EE6C89}" type="presParOf" srcId="{3EA2E524-79D8-43D8-933E-FEE019ACDA96}" destId="{BDE59F55-B8FF-474A-BB11-1DDE06E9E7BE}" srcOrd="0" destOrd="0" presId="urn:microsoft.com/office/officeart/2018/2/layout/IconCircleList"/>
    <dgm:cxn modelId="{0DB17A5C-AFAD-4CB4-B4B3-0C12ADBBD54E}" type="presParOf" srcId="{BDE59F55-B8FF-474A-BB11-1DDE06E9E7BE}" destId="{310088FD-29E4-413B-9DF8-7C1198703B23}" srcOrd="0" destOrd="0" presId="urn:microsoft.com/office/officeart/2018/2/layout/IconCircleList"/>
    <dgm:cxn modelId="{4417C594-5317-4001-850F-91364A1746EF}" type="presParOf" srcId="{310088FD-29E4-413B-9DF8-7C1198703B23}" destId="{B7B73E86-0EDB-4147-A742-E8F13DC97CCB}" srcOrd="0" destOrd="0" presId="urn:microsoft.com/office/officeart/2018/2/layout/IconCircleList"/>
    <dgm:cxn modelId="{641304E8-04E3-4208-B12C-4D2DE7CDD474}" type="presParOf" srcId="{310088FD-29E4-413B-9DF8-7C1198703B23}" destId="{12645B7F-0479-4094-A556-7864540310C5}" srcOrd="1" destOrd="0" presId="urn:microsoft.com/office/officeart/2018/2/layout/IconCircleList"/>
    <dgm:cxn modelId="{1D8ECC64-00F5-40FE-9DB7-2AF382347E86}" type="presParOf" srcId="{310088FD-29E4-413B-9DF8-7C1198703B23}" destId="{C9CB7C93-2482-447E-8CC1-631BEBA1DEDC}" srcOrd="2" destOrd="0" presId="urn:microsoft.com/office/officeart/2018/2/layout/IconCircleList"/>
    <dgm:cxn modelId="{CF60B64A-0D19-4CC2-B301-BA92DD96689B}" type="presParOf" srcId="{310088FD-29E4-413B-9DF8-7C1198703B23}" destId="{8A39A7E0-3255-4DC9-9376-46C2A3A4E669}" srcOrd="3" destOrd="0" presId="urn:microsoft.com/office/officeart/2018/2/layout/IconCircleList"/>
    <dgm:cxn modelId="{369B68DC-8A2E-4F6E-AF3B-EE18907EA228}" type="presParOf" srcId="{BDE59F55-B8FF-474A-BB11-1DDE06E9E7BE}" destId="{C1F074EF-0082-4CE3-B114-A713A0474476}" srcOrd="1" destOrd="0" presId="urn:microsoft.com/office/officeart/2018/2/layout/IconCircleList"/>
    <dgm:cxn modelId="{264DE999-0486-4BDE-AC9D-F753D8B61C0F}" type="presParOf" srcId="{BDE59F55-B8FF-474A-BB11-1DDE06E9E7BE}" destId="{307F2762-6E68-4526-A8EA-788D8E9275B1}" srcOrd="2" destOrd="0" presId="urn:microsoft.com/office/officeart/2018/2/layout/IconCircleList"/>
    <dgm:cxn modelId="{67E9E7FF-E926-4532-BED8-F02566CC3D4F}" type="presParOf" srcId="{307F2762-6E68-4526-A8EA-788D8E9275B1}" destId="{6A535C3B-C8D3-4431-AF3D-324D206663A5}" srcOrd="0" destOrd="0" presId="urn:microsoft.com/office/officeart/2018/2/layout/IconCircleList"/>
    <dgm:cxn modelId="{B2B75BCB-774B-4633-A212-2680FDFDB347}" type="presParOf" srcId="{307F2762-6E68-4526-A8EA-788D8E9275B1}" destId="{076B510B-6F74-4A7D-8849-0EC3E22BE25A}" srcOrd="1" destOrd="0" presId="urn:microsoft.com/office/officeart/2018/2/layout/IconCircleList"/>
    <dgm:cxn modelId="{551F132A-05C5-4827-9CE1-E59868C073D3}" type="presParOf" srcId="{307F2762-6E68-4526-A8EA-788D8E9275B1}" destId="{AF10AB58-AD55-480D-8A7B-316EFA96322F}" srcOrd="2" destOrd="0" presId="urn:microsoft.com/office/officeart/2018/2/layout/IconCircleList"/>
    <dgm:cxn modelId="{C4883D75-A3D5-487E-8C5F-252A0E938C4C}" type="presParOf" srcId="{307F2762-6E68-4526-A8EA-788D8E9275B1}" destId="{F92C6DB9-60F2-417D-B966-EF81F400D135}" srcOrd="3" destOrd="0" presId="urn:microsoft.com/office/officeart/2018/2/layout/IconCircleList"/>
    <dgm:cxn modelId="{BE1DA9D7-70B6-4C21-9E91-3E078E83026E}" type="presParOf" srcId="{BDE59F55-B8FF-474A-BB11-1DDE06E9E7BE}" destId="{3C2DA137-AE39-4F9A-9F80-F4F9947845A3}" srcOrd="3" destOrd="0" presId="urn:microsoft.com/office/officeart/2018/2/layout/IconCircleList"/>
    <dgm:cxn modelId="{9AAAF3AE-BF52-42DC-9378-91F092BBEE2E}" type="presParOf" srcId="{BDE59F55-B8FF-474A-BB11-1DDE06E9E7BE}" destId="{E11C1C67-3E6A-4C5C-86E7-A0B0AA596A01}" srcOrd="4" destOrd="0" presId="urn:microsoft.com/office/officeart/2018/2/layout/IconCircleList"/>
    <dgm:cxn modelId="{CEF71C2F-593A-4803-BED0-A0199F272A51}" type="presParOf" srcId="{E11C1C67-3E6A-4C5C-86E7-A0B0AA596A01}" destId="{BA2D0734-5E15-4563-86B4-3276FA573379}" srcOrd="0" destOrd="0" presId="urn:microsoft.com/office/officeart/2018/2/layout/IconCircleList"/>
    <dgm:cxn modelId="{189C6D5B-76BA-4ECE-ACA9-68FC526D5758}" type="presParOf" srcId="{E11C1C67-3E6A-4C5C-86E7-A0B0AA596A01}" destId="{A42E7E59-98EA-4B13-8764-168A346E1EF9}" srcOrd="1" destOrd="0" presId="urn:microsoft.com/office/officeart/2018/2/layout/IconCircleList"/>
    <dgm:cxn modelId="{696D7914-97C0-4220-AB6D-9FE6DCE63D56}" type="presParOf" srcId="{E11C1C67-3E6A-4C5C-86E7-A0B0AA596A01}" destId="{46FF9085-D9CF-4BD1-8B74-967E6C1AD93E}" srcOrd="2" destOrd="0" presId="urn:microsoft.com/office/officeart/2018/2/layout/IconCircleList"/>
    <dgm:cxn modelId="{A5B0FD0B-A821-4524-875D-41595B403E56}" type="presParOf" srcId="{E11C1C67-3E6A-4C5C-86E7-A0B0AA596A01}" destId="{652074CD-2FE5-4694-B4D0-8FF9DED97B21}" srcOrd="3" destOrd="0" presId="urn:microsoft.com/office/officeart/2018/2/layout/IconCircleList"/>
    <dgm:cxn modelId="{590830F8-0009-4DE0-966C-D22B184D7810}" type="presParOf" srcId="{BDE59F55-B8FF-474A-BB11-1DDE06E9E7BE}" destId="{D9A506B2-5759-4A9B-B78A-D36EF2C02C37}" srcOrd="5" destOrd="0" presId="urn:microsoft.com/office/officeart/2018/2/layout/IconCircleList"/>
    <dgm:cxn modelId="{09BDB9BA-90C5-41FE-B1D1-B59253A74B03}" type="presParOf" srcId="{BDE59F55-B8FF-474A-BB11-1DDE06E9E7BE}" destId="{04F76EFA-7E1F-4AC8-934C-3FBD29BAE3B9}" srcOrd="6" destOrd="0" presId="urn:microsoft.com/office/officeart/2018/2/layout/IconCircleList"/>
    <dgm:cxn modelId="{EFD9AB73-49C2-41DE-83E4-0C2786321E82}" type="presParOf" srcId="{04F76EFA-7E1F-4AC8-934C-3FBD29BAE3B9}" destId="{EF4ED143-B397-4C1B-9C00-5A789C6F97FD}" srcOrd="0" destOrd="0" presId="urn:microsoft.com/office/officeart/2018/2/layout/IconCircleList"/>
    <dgm:cxn modelId="{B60558AA-03E8-4C7B-BB3A-D9180C65261E}" type="presParOf" srcId="{04F76EFA-7E1F-4AC8-934C-3FBD29BAE3B9}" destId="{0D270D98-4C15-4283-A71E-B4FE0DB081EA}" srcOrd="1" destOrd="0" presId="urn:microsoft.com/office/officeart/2018/2/layout/IconCircleList"/>
    <dgm:cxn modelId="{5FC77C4B-6B7E-443E-AAE1-2A710F2CB3DD}" type="presParOf" srcId="{04F76EFA-7E1F-4AC8-934C-3FBD29BAE3B9}" destId="{2F206898-95EA-4A67-868D-4770C14E9156}" srcOrd="2" destOrd="0" presId="urn:microsoft.com/office/officeart/2018/2/layout/IconCircleList"/>
    <dgm:cxn modelId="{6EA1906B-CF82-484A-8096-9616EEE83CB6}" type="presParOf" srcId="{04F76EFA-7E1F-4AC8-934C-3FBD29BAE3B9}" destId="{3764B609-6E0F-43EC-BF61-BDC506422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AC8125-BBF8-42EC-9C63-05A41B91B4FA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C2AD0D9-FE58-460D-A201-9A97F8144D5B}">
      <dgm:prSet/>
      <dgm:spPr/>
      <dgm:t>
        <a:bodyPr/>
        <a:lstStyle/>
        <a:p>
          <a:r>
            <a:rPr lang="en-US" dirty="0"/>
            <a:t>Many individuals recover on their own without intervention </a:t>
          </a:r>
        </a:p>
      </dgm:t>
      <dgm:extLst>
        <a:ext uri="{E40237B7-FDA0-4F09-8148-C483321AD2D9}">
          <dgm14:cNvPr xmlns:dgm14="http://schemas.microsoft.com/office/drawing/2010/diagram" id="0" name="" descr="Many individuals recover on their own without intervention &#10;"/>
        </a:ext>
      </dgm:extLst>
    </dgm:pt>
    <dgm:pt modelId="{543AA15D-604D-42E1-8A7C-FA58E64C14FB}" type="parTrans" cxnId="{8B77314C-41C3-4AE4-A9A7-D60CBCE3BC72}">
      <dgm:prSet/>
      <dgm:spPr/>
      <dgm:t>
        <a:bodyPr/>
        <a:lstStyle/>
        <a:p>
          <a:endParaRPr lang="en-US"/>
        </a:p>
      </dgm:t>
    </dgm:pt>
    <dgm:pt modelId="{54FEE48B-9E20-4E29-B5C0-1F31BA39AD5B}" type="sibTrans" cxnId="{8B77314C-41C3-4AE4-A9A7-D60CBCE3BC72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6EE5532-C781-4F83-9160-693E34EB03F0}">
      <dgm:prSet/>
      <dgm:spPr/>
      <dgm:t>
        <a:bodyPr/>
        <a:lstStyle/>
        <a:p>
          <a:r>
            <a:rPr lang="en-US" dirty="0"/>
            <a:t>Rarity of these disorders limits the opportunities for research and treatment development </a:t>
          </a:r>
        </a:p>
      </dgm:t>
      <dgm:extLst>
        <a:ext uri="{E40237B7-FDA0-4F09-8148-C483321AD2D9}">
          <dgm14:cNvPr xmlns:dgm14="http://schemas.microsoft.com/office/drawing/2010/diagram" id="0" name="" descr="Rarity of these disorders limits the opportunities for research and treatment development &#10;"/>
        </a:ext>
      </dgm:extLst>
    </dgm:pt>
    <dgm:pt modelId="{B9D54D06-6B47-49EC-967A-93D6D3F7A690}" type="parTrans" cxnId="{A07F8395-8D2D-459E-B6CB-833BA7332F14}">
      <dgm:prSet/>
      <dgm:spPr/>
      <dgm:t>
        <a:bodyPr/>
        <a:lstStyle/>
        <a:p>
          <a:endParaRPr lang="en-US"/>
        </a:p>
      </dgm:t>
    </dgm:pt>
    <dgm:pt modelId="{2DBFE938-D47E-47E3-945C-5FF6A761B0F6}" type="sibTrans" cxnId="{A07F8395-8D2D-459E-B6CB-833BA7332F1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C5FF2F4-3B49-4889-806D-89E99FD51725}" type="pres">
      <dgm:prSet presAssocID="{31AC8125-BBF8-42EC-9C63-05A41B91B4FA}" presName="Name0" presStyleCnt="0">
        <dgm:presLayoutVars>
          <dgm:animLvl val="lvl"/>
          <dgm:resizeHandles val="exact"/>
        </dgm:presLayoutVars>
      </dgm:prSet>
      <dgm:spPr/>
    </dgm:pt>
    <dgm:pt modelId="{877E8664-634A-458A-8BCD-9A113580798B}" type="pres">
      <dgm:prSet presAssocID="{CC2AD0D9-FE58-460D-A201-9A97F8144D5B}" presName="compositeNode" presStyleCnt="0">
        <dgm:presLayoutVars>
          <dgm:bulletEnabled val="1"/>
        </dgm:presLayoutVars>
      </dgm:prSet>
      <dgm:spPr/>
    </dgm:pt>
    <dgm:pt modelId="{73AB4337-AFE0-4CFA-9330-43F5344A8427}" type="pres">
      <dgm:prSet presAssocID="{CC2AD0D9-FE58-460D-A201-9A97F8144D5B}" presName="bgRect" presStyleLbl="bgAccFollowNode1" presStyleIdx="0" presStyleCnt="2"/>
      <dgm:spPr/>
    </dgm:pt>
    <dgm:pt modelId="{7A25F7C3-CAB7-4204-B648-A9ADA9E706B9}" type="pres">
      <dgm:prSet presAssocID="{54FEE48B-9E20-4E29-B5C0-1F31BA39AD5B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C508F86F-A09B-440C-85E5-C2F99C4DCF8A}" type="pres">
      <dgm:prSet presAssocID="{CC2AD0D9-FE58-460D-A201-9A97F8144D5B}" presName="bottomLine" presStyleLbl="alignNode1" presStyleIdx="1" presStyleCnt="4">
        <dgm:presLayoutVars/>
      </dgm:prSet>
      <dgm:spPr/>
    </dgm:pt>
    <dgm:pt modelId="{2725229C-AF5B-4D14-AF7B-9C928D505909}" type="pres">
      <dgm:prSet presAssocID="{CC2AD0D9-FE58-460D-A201-9A97F8144D5B}" presName="nodeText" presStyleLbl="bgAccFollowNode1" presStyleIdx="0" presStyleCnt="2">
        <dgm:presLayoutVars>
          <dgm:bulletEnabled val="1"/>
        </dgm:presLayoutVars>
      </dgm:prSet>
      <dgm:spPr/>
    </dgm:pt>
    <dgm:pt modelId="{A098AE00-FAFF-4BBC-B48F-C9CE1345C94D}" type="pres">
      <dgm:prSet presAssocID="{54FEE48B-9E20-4E29-B5C0-1F31BA39AD5B}" presName="sibTrans" presStyleCnt="0"/>
      <dgm:spPr/>
    </dgm:pt>
    <dgm:pt modelId="{49D78FA5-F772-48AC-AA0F-285A07B1EBAD}" type="pres">
      <dgm:prSet presAssocID="{06EE5532-C781-4F83-9160-693E34EB03F0}" presName="compositeNode" presStyleCnt="0">
        <dgm:presLayoutVars>
          <dgm:bulletEnabled val="1"/>
        </dgm:presLayoutVars>
      </dgm:prSet>
      <dgm:spPr/>
    </dgm:pt>
    <dgm:pt modelId="{782AF9B6-0436-4FD6-AF35-1D32B014EBA9}" type="pres">
      <dgm:prSet presAssocID="{06EE5532-C781-4F83-9160-693E34EB03F0}" presName="bgRect" presStyleLbl="bgAccFollowNode1" presStyleIdx="1" presStyleCnt="2"/>
      <dgm:spPr/>
    </dgm:pt>
    <dgm:pt modelId="{65C78EAB-0C0B-4A7F-9466-21EF7F88EB98}" type="pres">
      <dgm:prSet presAssocID="{2DBFE938-D47E-47E3-945C-5FF6A761B0F6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DFE64CFE-617F-4A0B-8E2E-0C29CCE17508}" type="pres">
      <dgm:prSet presAssocID="{06EE5532-C781-4F83-9160-693E34EB03F0}" presName="bottomLine" presStyleLbl="alignNode1" presStyleIdx="3" presStyleCnt="4">
        <dgm:presLayoutVars/>
      </dgm:prSet>
      <dgm:spPr/>
    </dgm:pt>
    <dgm:pt modelId="{E20D0039-CC2E-479D-AE13-38D10707FDB1}" type="pres">
      <dgm:prSet presAssocID="{06EE5532-C781-4F83-9160-693E34EB03F0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6F6D581D-31D7-43F9-9010-147C1958DA23}" type="presOf" srcId="{06EE5532-C781-4F83-9160-693E34EB03F0}" destId="{E20D0039-CC2E-479D-AE13-38D10707FDB1}" srcOrd="1" destOrd="0" presId="urn:microsoft.com/office/officeart/2016/7/layout/BasicLinearProcessNumbered"/>
    <dgm:cxn modelId="{D057C337-912D-4E44-B752-BEDF269C25F6}" type="presOf" srcId="{06EE5532-C781-4F83-9160-693E34EB03F0}" destId="{782AF9B6-0436-4FD6-AF35-1D32B014EBA9}" srcOrd="0" destOrd="0" presId="urn:microsoft.com/office/officeart/2016/7/layout/BasicLinearProcessNumbered"/>
    <dgm:cxn modelId="{1158765C-DDC6-4D7A-A846-08B5AA4AB2CA}" type="presOf" srcId="{CC2AD0D9-FE58-460D-A201-9A97F8144D5B}" destId="{73AB4337-AFE0-4CFA-9330-43F5344A8427}" srcOrd="0" destOrd="0" presId="urn:microsoft.com/office/officeart/2016/7/layout/BasicLinearProcessNumbered"/>
    <dgm:cxn modelId="{8B77314C-41C3-4AE4-A9A7-D60CBCE3BC72}" srcId="{31AC8125-BBF8-42EC-9C63-05A41B91B4FA}" destId="{CC2AD0D9-FE58-460D-A201-9A97F8144D5B}" srcOrd="0" destOrd="0" parTransId="{543AA15D-604D-42E1-8A7C-FA58E64C14FB}" sibTransId="{54FEE48B-9E20-4E29-B5C0-1F31BA39AD5B}"/>
    <dgm:cxn modelId="{D82CF24C-D230-461C-89A5-6A2DB2658213}" type="presOf" srcId="{CC2AD0D9-FE58-460D-A201-9A97F8144D5B}" destId="{2725229C-AF5B-4D14-AF7B-9C928D505909}" srcOrd="1" destOrd="0" presId="urn:microsoft.com/office/officeart/2016/7/layout/BasicLinearProcessNumbered"/>
    <dgm:cxn modelId="{2E758086-B6D7-468B-9569-4C3F5288CEAB}" type="presOf" srcId="{54FEE48B-9E20-4E29-B5C0-1F31BA39AD5B}" destId="{7A25F7C3-CAB7-4204-B648-A9ADA9E706B9}" srcOrd="0" destOrd="0" presId="urn:microsoft.com/office/officeart/2016/7/layout/BasicLinearProcessNumbered"/>
    <dgm:cxn modelId="{A07F8395-8D2D-459E-B6CB-833BA7332F14}" srcId="{31AC8125-BBF8-42EC-9C63-05A41B91B4FA}" destId="{06EE5532-C781-4F83-9160-693E34EB03F0}" srcOrd="1" destOrd="0" parTransId="{B9D54D06-6B47-49EC-967A-93D6D3F7A690}" sibTransId="{2DBFE938-D47E-47E3-945C-5FF6A761B0F6}"/>
    <dgm:cxn modelId="{189AE7B2-E314-4CD6-AB1A-05F473516EC0}" type="presOf" srcId="{2DBFE938-D47E-47E3-945C-5FF6A761B0F6}" destId="{65C78EAB-0C0B-4A7F-9466-21EF7F88EB98}" srcOrd="0" destOrd="0" presId="urn:microsoft.com/office/officeart/2016/7/layout/BasicLinearProcessNumbered"/>
    <dgm:cxn modelId="{43F444FA-D12D-4F6E-ADD1-8B2C0E92E1C0}" type="presOf" srcId="{31AC8125-BBF8-42EC-9C63-05A41B91B4FA}" destId="{4C5FF2F4-3B49-4889-806D-89E99FD51725}" srcOrd="0" destOrd="0" presId="urn:microsoft.com/office/officeart/2016/7/layout/BasicLinearProcessNumbered"/>
    <dgm:cxn modelId="{08983721-301F-4ECE-B2E2-A777841AF30A}" type="presParOf" srcId="{4C5FF2F4-3B49-4889-806D-89E99FD51725}" destId="{877E8664-634A-458A-8BCD-9A113580798B}" srcOrd="0" destOrd="0" presId="urn:microsoft.com/office/officeart/2016/7/layout/BasicLinearProcessNumbered"/>
    <dgm:cxn modelId="{ECCF8520-6570-41BA-BF36-CC56726B2384}" type="presParOf" srcId="{877E8664-634A-458A-8BCD-9A113580798B}" destId="{73AB4337-AFE0-4CFA-9330-43F5344A8427}" srcOrd="0" destOrd="0" presId="urn:microsoft.com/office/officeart/2016/7/layout/BasicLinearProcessNumbered"/>
    <dgm:cxn modelId="{8A4BD4B4-7B6E-4040-BCB0-126C2DC91CC1}" type="presParOf" srcId="{877E8664-634A-458A-8BCD-9A113580798B}" destId="{7A25F7C3-CAB7-4204-B648-A9ADA9E706B9}" srcOrd="1" destOrd="0" presId="urn:microsoft.com/office/officeart/2016/7/layout/BasicLinearProcessNumbered"/>
    <dgm:cxn modelId="{65B9303D-18D8-4E49-85DE-1AE7AF416D57}" type="presParOf" srcId="{877E8664-634A-458A-8BCD-9A113580798B}" destId="{C508F86F-A09B-440C-85E5-C2F99C4DCF8A}" srcOrd="2" destOrd="0" presId="urn:microsoft.com/office/officeart/2016/7/layout/BasicLinearProcessNumbered"/>
    <dgm:cxn modelId="{1986DA05-06F1-485F-81C1-E495E7B06113}" type="presParOf" srcId="{877E8664-634A-458A-8BCD-9A113580798B}" destId="{2725229C-AF5B-4D14-AF7B-9C928D505909}" srcOrd="3" destOrd="0" presId="urn:microsoft.com/office/officeart/2016/7/layout/BasicLinearProcessNumbered"/>
    <dgm:cxn modelId="{62586931-8C2C-45C8-8867-FAACC0B38DEA}" type="presParOf" srcId="{4C5FF2F4-3B49-4889-806D-89E99FD51725}" destId="{A098AE00-FAFF-4BBC-B48F-C9CE1345C94D}" srcOrd="1" destOrd="0" presId="urn:microsoft.com/office/officeart/2016/7/layout/BasicLinearProcessNumbered"/>
    <dgm:cxn modelId="{281EF7B5-3795-4A20-AB3A-2BE7F6E87328}" type="presParOf" srcId="{4C5FF2F4-3B49-4889-806D-89E99FD51725}" destId="{49D78FA5-F772-48AC-AA0F-285A07B1EBAD}" srcOrd="2" destOrd="0" presId="urn:microsoft.com/office/officeart/2016/7/layout/BasicLinearProcessNumbered"/>
    <dgm:cxn modelId="{AB39E846-6A4E-46A6-9779-EB8B0D5D9407}" type="presParOf" srcId="{49D78FA5-F772-48AC-AA0F-285A07B1EBAD}" destId="{782AF9B6-0436-4FD6-AF35-1D32B014EBA9}" srcOrd="0" destOrd="0" presId="urn:microsoft.com/office/officeart/2016/7/layout/BasicLinearProcessNumbered"/>
    <dgm:cxn modelId="{87C92A56-EB47-425A-919C-A14A96389354}" type="presParOf" srcId="{49D78FA5-F772-48AC-AA0F-285A07B1EBAD}" destId="{65C78EAB-0C0B-4A7F-9466-21EF7F88EB98}" srcOrd="1" destOrd="0" presId="urn:microsoft.com/office/officeart/2016/7/layout/BasicLinearProcessNumbered"/>
    <dgm:cxn modelId="{35132531-39D4-4E61-90D4-80F6F98D2AF0}" type="presParOf" srcId="{49D78FA5-F772-48AC-AA0F-285A07B1EBAD}" destId="{DFE64CFE-617F-4A0B-8E2E-0C29CCE17508}" srcOrd="2" destOrd="0" presId="urn:microsoft.com/office/officeart/2016/7/layout/BasicLinearProcessNumbered"/>
    <dgm:cxn modelId="{1E4BEF6F-AFFA-4D05-95D6-9CC8FEF1E6F0}" type="presParOf" srcId="{49D78FA5-F772-48AC-AA0F-285A07B1EBAD}" destId="{E20D0039-CC2E-479D-AE13-38D10707FDB1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EE2E86-E84F-4616-B940-0CD59D3CD3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DD312A4-49EC-46F9-8C5F-4888F72D70AA}">
      <dgm:prSet/>
      <dgm:spPr/>
      <dgm:t>
        <a:bodyPr/>
        <a:lstStyle/>
        <a:p>
          <a:r>
            <a:rPr lang="en-US" dirty="0"/>
            <a:t>The diagnosis alone can effectively reduce symptom intensity because it can relieve the anxiety surrounding the baffling nature of the symptoms </a:t>
          </a:r>
        </a:p>
      </dgm:t>
      <dgm:extLst>
        <a:ext uri="{E40237B7-FDA0-4F09-8148-C483321AD2D9}">
          <dgm14:cNvPr xmlns:dgm14="http://schemas.microsoft.com/office/drawing/2010/diagram" id="0" name="" descr="The diagnosis alone can effectively reduce symptom intensity because it can relieve the anxiety surrounding the baffling nature of the symptoms &#10;"/>
        </a:ext>
      </dgm:extLst>
    </dgm:pt>
    <dgm:pt modelId="{3CE53801-4BC1-41B0-B525-6E4DCBF99408}" type="parTrans" cxnId="{4D7E037A-877E-42D9-9124-DD7665B270C3}">
      <dgm:prSet/>
      <dgm:spPr/>
      <dgm:t>
        <a:bodyPr/>
        <a:lstStyle/>
        <a:p>
          <a:endParaRPr lang="en-US"/>
        </a:p>
      </dgm:t>
    </dgm:pt>
    <dgm:pt modelId="{3CF6AD42-C6FB-46B7-85CF-C7B4F7044563}" type="sibTrans" cxnId="{4D7E037A-877E-42D9-9124-DD7665B270C3}">
      <dgm:prSet/>
      <dgm:spPr/>
      <dgm:t>
        <a:bodyPr/>
        <a:lstStyle/>
        <a:p>
          <a:endParaRPr lang="en-US"/>
        </a:p>
      </dgm:t>
    </dgm:pt>
    <dgm:pt modelId="{7843C9DB-E5F9-4EEA-BBE9-2B8A9736408B}">
      <dgm:prSet/>
      <dgm:spPr/>
      <dgm:t>
        <a:bodyPr/>
        <a:lstStyle/>
        <a:p>
          <a:r>
            <a:rPr lang="en-US" dirty="0"/>
            <a:t>Goal of treatment is often alleviating the anxiety and depression that is comorbid with this disorder </a:t>
          </a:r>
        </a:p>
      </dgm:t>
      <dgm:extLst>
        <a:ext uri="{E40237B7-FDA0-4F09-8148-C483321AD2D9}">
          <dgm14:cNvPr xmlns:dgm14="http://schemas.microsoft.com/office/drawing/2010/diagram" id="0" name="" descr="Goal of treatment is often alleviating the anxiety and depression that is comorbid with this disorder &#10;"/>
        </a:ext>
      </dgm:extLst>
    </dgm:pt>
    <dgm:pt modelId="{079CD8BF-B548-452B-A6D3-AE22BE73D132}" type="parTrans" cxnId="{8B5FE4E3-1315-47E3-A722-CD556609884E}">
      <dgm:prSet/>
      <dgm:spPr/>
      <dgm:t>
        <a:bodyPr/>
        <a:lstStyle/>
        <a:p>
          <a:endParaRPr lang="en-US"/>
        </a:p>
      </dgm:t>
    </dgm:pt>
    <dgm:pt modelId="{3C41B8B8-11C5-4529-8FEF-5C74EFFB9C91}" type="sibTrans" cxnId="{8B5FE4E3-1315-47E3-A722-CD556609884E}">
      <dgm:prSet/>
      <dgm:spPr/>
      <dgm:t>
        <a:bodyPr/>
        <a:lstStyle/>
        <a:p>
          <a:endParaRPr lang="en-US"/>
        </a:p>
      </dgm:t>
    </dgm:pt>
    <dgm:pt modelId="{82CB1474-F93D-4199-98DC-9172CEBE4235}">
      <dgm:prSet/>
      <dgm:spPr/>
      <dgm:t>
        <a:bodyPr/>
        <a:lstStyle/>
        <a:p>
          <a:r>
            <a:rPr lang="en-US" dirty="0"/>
            <a:t>SSRIs can be effective in improving mood, but medications work best when paired with psychological treatments (i.e., CBT)  </a:t>
          </a:r>
        </a:p>
      </dgm:t>
      <dgm:extLst>
        <a:ext uri="{E40237B7-FDA0-4F09-8148-C483321AD2D9}">
          <dgm14:cNvPr xmlns:dgm14="http://schemas.microsoft.com/office/drawing/2010/diagram" id="0" name="" descr="SSRIs can be effective in improving mood, but medications work best when paired with psychological treatments (i.e., CBT)  &#10;"/>
        </a:ext>
      </dgm:extLst>
    </dgm:pt>
    <dgm:pt modelId="{25A009BC-1A7A-4D7E-A613-6B63CC1D5759}" type="parTrans" cxnId="{68A193B6-37D8-47A8-A153-7197E900372E}">
      <dgm:prSet/>
      <dgm:spPr/>
      <dgm:t>
        <a:bodyPr/>
        <a:lstStyle/>
        <a:p>
          <a:endParaRPr lang="en-US"/>
        </a:p>
      </dgm:t>
    </dgm:pt>
    <dgm:pt modelId="{F6365803-9D63-44E5-A7F7-70F5FD921678}" type="sibTrans" cxnId="{68A193B6-37D8-47A8-A153-7197E900372E}">
      <dgm:prSet/>
      <dgm:spPr/>
      <dgm:t>
        <a:bodyPr/>
        <a:lstStyle/>
        <a:p>
          <a:endParaRPr lang="en-US"/>
        </a:p>
      </dgm:t>
    </dgm:pt>
    <dgm:pt modelId="{FE121C0F-65A7-4E1D-89F6-1B32EA2722C3}" type="pres">
      <dgm:prSet presAssocID="{FFEE2E86-E84F-4616-B940-0CD59D3CD3E5}" presName="root" presStyleCnt="0">
        <dgm:presLayoutVars>
          <dgm:dir/>
          <dgm:resizeHandles val="exact"/>
        </dgm:presLayoutVars>
      </dgm:prSet>
      <dgm:spPr/>
    </dgm:pt>
    <dgm:pt modelId="{0F5B78F2-73D7-4C58-8DA8-CA579B12CB85}" type="pres">
      <dgm:prSet presAssocID="{ADD312A4-49EC-46F9-8C5F-4888F72D70AA}" presName="compNode" presStyleCnt="0"/>
      <dgm:spPr/>
    </dgm:pt>
    <dgm:pt modelId="{2541DE86-A6AA-48BE-BBCF-54ECCCAA0346}" type="pres">
      <dgm:prSet presAssocID="{ADD312A4-49EC-46F9-8C5F-4888F72D70AA}" presName="bgRect" presStyleLbl="bgShp" presStyleIdx="0" presStyleCnt="3"/>
      <dgm:spPr/>
    </dgm:pt>
    <dgm:pt modelId="{0786F956-9754-43BF-981F-B3A4A2DC3FBF}" type="pres">
      <dgm:prSet presAssocID="{ADD312A4-49EC-46F9-8C5F-4888F72D70A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14235B9D-445C-46E4-BF8A-0C422CFAB783}" type="pres">
      <dgm:prSet presAssocID="{ADD312A4-49EC-46F9-8C5F-4888F72D70AA}" presName="spaceRect" presStyleCnt="0"/>
      <dgm:spPr/>
    </dgm:pt>
    <dgm:pt modelId="{23101D03-44A1-4132-BE2D-53B6747CB04E}" type="pres">
      <dgm:prSet presAssocID="{ADD312A4-49EC-46F9-8C5F-4888F72D70AA}" presName="parTx" presStyleLbl="revTx" presStyleIdx="0" presStyleCnt="3">
        <dgm:presLayoutVars>
          <dgm:chMax val="0"/>
          <dgm:chPref val="0"/>
        </dgm:presLayoutVars>
      </dgm:prSet>
      <dgm:spPr/>
    </dgm:pt>
    <dgm:pt modelId="{5F8E694F-6979-4E6C-B849-D5494D0A4F15}" type="pres">
      <dgm:prSet presAssocID="{3CF6AD42-C6FB-46B7-85CF-C7B4F7044563}" presName="sibTrans" presStyleCnt="0"/>
      <dgm:spPr/>
    </dgm:pt>
    <dgm:pt modelId="{839138A2-2053-4A96-95A3-E9A565DE9589}" type="pres">
      <dgm:prSet presAssocID="{7843C9DB-E5F9-4EEA-BBE9-2B8A9736408B}" presName="compNode" presStyleCnt="0"/>
      <dgm:spPr/>
    </dgm:pt>
    <dgm:pt modelId="{ED9AFD2B-5AC6-4D15-AA1C-97154EBF7382}" type="pres">
      <dgm:prSet presAssocID="{7843C9DB-E5F9-4EEA-BBE9-2B8A9736408B}" presName="bgRect" presStyleLbl="bgShp" presStyleIdx="1" presStyleCnt="3"/>
      <dgm:spPr/>
    </dgm:pt>
    <dgm:pt modelId="{4594BF55-99C2-476E-B1DB-DA95E7CC7817}" type="pres">
      <dgm:prSet presAssocID="{7843C9DB-E5F9-4EEA-BBE9-2B8A9736408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88DB1186-5CFD-4115-BE8F-C076CE2BB396}" type="pres">
      <dgm:prSet presAssocID="{7843C9DB-E5F9-4EEA-BBE9-2B8A9736408B}" presName="spaceRect" presStyleCnt="0"/>
      <dgm:spPr/>
    </dgm:pt>
    <dgm:pt modelId="{CD389582-645D-454D-969E-D21E212A758E}" type="pres">
      <dgm:prSet presAssocID="{7843C9DB-E5F9-4EEA-BBE9-2B8A9736408B}" presName="parTx" presStyleLbl="revTx" presStyleIdx="1" presStyleCnt="3">
        <dgm:presLayoutVars>
          <dgm:chMax val="0"/>
          <dgm:chPref val="0"/>
        </dgm:presLayoutVars>
      </dgm:prSet>
      <dgm:spPr/>
    </dgm:pt>
    <dgm:pt modelId="{1EC89FC0-F738-4779-84E1-DCFC767E0F4B}" type="pres">
      <dgm:prSet presAssocID="{3C41B8B8-11C5-4529-8FEF-5C74EFFB9C91}" presName="sibTrans" presStyleCnt="0"/>
      <dgm:spPr/>
    </dgm:pt>
    <dgm:pt modelId="{89266618-C3A8-498A-B753-860E2EF89FD6}" type="pres">
      <dgm:prSet presAssocID="{82CB1474-F93D-4199-98DC-9172CEBE4235}" presName="compNode" presStyleCnt="0"/>
      <dgm:spPr/>
    </dgm:pt>
    <dgm:pt modelId="{64FC15F7-137B-4D39-9A90-FF67C85F2684}" type="pres">
      <dgm:prSet presAssocID="{82CB1474-F93D-4199-98DC-9172CEBE4235}" presName="bgRect" presStyleLbl="bgShp" presStyleIdx="2" presStyleCnt="3"/>
      <dgm:spPr/>
    </dgm:pt>
    <dgm:pt modelId="{95E86F26-0EB0-4A85-B27A-AC23CB53C6ED}" type="pres">
      <dgm:prSet presAssocID="{82CB1474-F93D-4199-98DC-9172CEBE42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50211A1-8013-4AC7-8F09-FE543FB7F137}" type="pres">
      <dgm:prSet presAssocID="{82CB1474-F93D-4199-98DC-9172CEBE4235}" presName="spaceRect" presStyleCnt="0"/>
      <dgm:spPr/>
    </dgm:pt>
    <dgm:pt modelId="{E7E7F187-EF10-4CE8-AD61-C3DE50520374}" type="pres">
      <dgm:prSet presAssocID="{82CB1474-F93D-4199-98DC-9172CEBE423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0B08A44-811A-4E11-87DF-902FC269DCF1}" type="presOf" srcId="{FFEE2E86-E84F-4616-B940-0CD59D3CD3E5}" destId="{FE121C0F-65A7-4E1D-89F6-1B32EA2722C3}" srcOrd="0" destOrd="0" presId="urn:microsoft.com/office/officeart/2018/2/layout/IconVerticalSolidList"/>
    <dgm:cxn modelId="{07123E70-0CE5-4AB5-8A37-5A20C4A38A25}" type="presOf" srcId="{82CB1474-F93D-4199-98DC-9172CEBE4235}" destId="{E7E7F187-EF10-4CE8-AD61-C3DE50520374}" srcOrd="0" destOrd="0" presId="urn:microsoft.com/office/officeart/2018/2/layout/IconVerticalSolidList"/>
    <dgm:cxn modelId="{4D7E037A-877E-42D9-9124-DD7665B270C3}" srcId="{FFEE2E86-E84F-4616-B940-0CD59D3CD3E5}" destId="{ADD312A4-49EC-46F9-8C5F-4888F72D70AA}" srcOrd="0" destOrd="0" parTransId="{3CE53801-4BC1-41B0-B525-6E4DCBF99408}" sibTransId="{3CF6AD42-C6FB-46B7-85CF-C7B4F7044563}"/>
    <dgm:cxn modelId="{4396EAAA-EBFE-4217-8038-114B117BAD5C}" type="presOf" srcId="{ADD312A4-49EC-46F9-8C5F-4888F72D70AA}" destId="{23101D03-44A1-4132-BE2D-53B6747CB04E}" srcOrd="0" destOrd="0" presId="urn:microsoft.com/office/officeart/2018/2/layout/IconVerticalSolidList"/>
    <dgm:cxn modelId="{68A193B6-37D8-47A8-A153-7197E900372E}" srcId="{FFEE2E86-E84F-4616-B940-0CD59D3CD3E5}" destId="{82CB1474-F93D-4199-98DC-9172CEBE4235}" srcOrd="2" destOrd="0" parTransId="{25A009BC-1A7A-4D7E-A613-6B63CC1D5759}" sibTransId="{F6365803-9D63-44E5-A7F7-70F5FD921678}"/>
    <dgm:cxn modelId="{8B5FE4E3-1315-47E3-A722-CD556609884E}" srcId="{FFEE2E86-E84F-4616-B940-0CD59D3CD3E5}" destId="{7843C9DB-E5F9-4EEA-BBE9-2B8A9736408B}" srcOrd="1" destOrd="0" parTransId="{079CD8BF-B548-452B-A6D3-AE22BE73D132}" sibTransId="{3C41B8B8-11C5-4529-8FEF-5C74EFFB9C91}"/>
    <dgm:cxn modelId="{C53BAEFE-548D-4889-8C99-2E98A8773ADB}" type="presOf" srcId="{7843C9DB-E5F9-4EEA-BBE9-2B8A9736408B}" destId="{CD389582-645D-454D-969E-D21E212A758E}" srcOrd="0" destOrd="0" presId="urn:microsoft.com/office/officeart/2018/2/layout/IconVerticalSolidList"/>
    <dgm:cxn modelId="{A797023F-E325-4111-A224-77CB3A60DA4E}" type="presParOf" srcId="{FE121C0F-65A7-4E1D-89F6-1B32EA2722C3}" destId="{0F5B78F2-73D7-4C58-8DA8-CA579B12CB85}" srcOrd="0" destOrd="0" presId="urn:microsoft.com/office/officeart/2018/2/layout/IconVerticalSolidList"/>
    <dgm:cxn modelId="{3ABB6C6A-8E42-4FF1-B666-FA00ABFC747F}" type="presParOf" srcId="{0F5B78F2-73D7-4C58-8DA8-CA579B12CB85}" destId="{2541DE86-A6AA-48BE-BBCF-54ECCCAA0346}" srcOrd="0" destOrd="0" presId="urn:microsoft.com/office/officeart/2018/2/layout/IconVerticalSolidList"/>
    <dgm:cxn modelId="{D4943A97-BC2F-46D6-9C46-589D17B906B9}" type="presParOf" srcId="{0F5B78F2-73D7-4C58-8DA8-CA579B12CB85}" destId="{0786F956-9754-43BF-981F-B3A4A2DC3FBF}" srcOrd="1" destOrd="0" presId="urn:microsoft.com/office/officeart/2018/2/layout/IconVerticalSolidList"/>
    <dgm:cxn modelId="{8947C5EE-93C9-4632-A6F0-3592CC155FCF}" type="presParOf" srcId="{0F5B78F2-73D7-4C58-8DA8-CA579B12CB85}" destId="{14235B9D-445C-46E4-BF8A-0C422CFAB783}" srcOrd="2" destOrd="0" presId="urn:microsoft.com/office/officeart/2018/2/layout/IconVerticalSolidList"/>
    <dgm:cxn modelId="{1DFCBDFD-D85E-4B4D-BC8F-CBA5BEF06C63}" type="presParOf" srcId="{0F5B78F2-73D7-4C58-8DA8-CA579B12CB85}" destId="{23101D03-44A1-4132-BE2D-53B6747CB04E}" srcOrd="3" destOrd="0" presId="urn:microsoft.com/office/officeart/2018/2/layout/IconVerticalSolidList"/>
    <dgm:cxn modelId="{3F04FD81-130B-4698-A9AC-2BEBFFD31DDB}" type="presParOf" srcId="{FE121C0F-65A7-4E1D-89F6-1B32EA2722C3}" destId="{5F8E694F-6979-4E6C-B849-D5494D0A4F15}" srcOrd="1" destOrd="0" presId="urn:microsoft.com/office/officeart/2018/2/layout/IconVerticalSolidList"/>
    <dgm:cxn modelId="{18959A6B-C64C-49D1-AD71-C08291469A44}" type="presParOf" srcId="{FE121C0F-65A7-4E1D-89F6-1B32EA2722C3}" destId="{839138A2-2053-4A96-95A3-E9A565DE9589}" srcOrd="2" destOrd="0" presId="urn:microsoft.com/office/officeart/2018/2/layout/IconVerticalSolidList"/>
    <dgm:cxn modelId="{C83E6E87-381D-4EAB-83EA-3C2804A232F5}" type="presParOf" srcId="{839138A2-2053-4A96-95A3-E9A565DE9589}" destId="{ED9AFD2B-5AC6-4D15-AA1C-97154EBF7382}" srcOrd="0" destOrd="0" presId="urn:microsoft.com/office/officeart/2018/2/layout/IconVerticalSolidList"/>
    <dgm:cxn modelId="{52DC5F5F-8AB3-4943-A7B1-AA8A327F511D}" type="presParOf" srcId="{839138A2-2053-4A96-95A3-E9A565DE9589}" destId="{4594BF55-99C2-476E-B1DB-DA95E7CC7817}" srcOrd="1" destOrd="0" presId="urn:microsoft.com/office/officeart/2018/2/layout/IconVerticalSolidList"/>
    <dgm:cxn modelId="{6815BA24-AE94-4CB0-887F-1AB20D50BE1F}" type="presParOf" srcId="{839138A2-2053-4A96-95A3-E9A565DE9589}" destId="{88DB1186-5CFD-4115-BE8F-C076CE2BB396}" srcOrd="2" destOrd="0" presId="urn:microsoft.com/office/officeart/2018/2/layout/IconVerticalSolidList"/>
    <dgm:cxn modelId="{0D5EBAC0-7E46-46DD-99EC-72F227A0468B}" type="presParOf" srcId="{839138A2-2053-4A96-95A3-E9A565DE9589}" destId="{CD389582-645D-454D-969E-D21E212A758E}" srcOrd="3" destOrd="0" presId="urn:microsoft.com/office/officeart/2018/2/layout/IconVerticalSolidList"/>
    <dgm:cxn modelId="{E83C3193-7D80-4B41-9C13-333CBE49C465}" type="presParOf" srcId="{FE121C0F-65A7-4E1D-89F6-1B32EA2722C3}" destId="{1EC89FC0-F738-4779-84E1-DCFC767E0F4B}" srcOrd="3" destOrd="0" presId="urn:microsoft.com/office/officeart/2018/2/layout/IconVerticalSolidList"/>
    <dgm:cxn modelId="{87DD3AD9-56B2-46BB-82F9-3419A9F017F6}" type="presParOf" srcId="{FE121C0F-65A7-4E1D-89F6-1B32EA2722C3}" destId="{89266618-C3A8-498A-B753-860E2EF89FD6}" srcOrd="4" destOrd="0" presId="urn:microsoft.com/office/officeart/2018/2/layout/IconVerticalSolidList"/>
    <dgm:cxn modelId="{373D9AF8-F385-4B62-9123-731761A32CB3}" type="presParOf" srcId="{89266618-C3A8-498A-B753-860E2EF89FD6}" destId="{64FC15F7-137B-4D39-9A90-FF67C85F2684}" srcOrd="0" destOrd="0" presId="urn:microsoft.com/office/officeart/2018/2/layout/IconVerticalSolidList"/>
    <dgm:cxn modelId="{65F25FC2-C660-47BF-BA54-477C0288A98F}" type="presParOf" srcId="{89266618-C3A8-498A-B753-860E2EF89FD6}" destId="{95E86F26-0EB0-4A85-B27A-AC23CB53C6ED}" srcOrd="1" destOrd="0" presId="urn:microsoft.com/office/officeart/2018/2/layout/IconVerticalSolidList"/>
    <dgm:cxn modelId="{0647E547-DD24-44DA-8B5E-2561322B7D32}" type="presParOf" srcId="{89266618-C3A8-498A-B753-860E2EF89FD6}" destId="{450211A1-8013-4AC7-8F09-FE543FB7F137}" srcOrd="2" destOrd="0" presId="urn:microsoft.com/office/officeart/2018/2/layout/IconVerticalSolidList"/>
    <dgm:cxn modelId="{B7E8AA80-CAAC-4095-AD60-B6308C073D62}" type="presParOf" srcId="{89266618-C3A8-498A-B753-860E2EF89FD6}" destId="{E7E7F187-EF10-4CE8-AD61-C3DE5052037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AEA46-BDB9-4920-8BC8-EBF250BD8D8D}">
      <dsp:nvSpPr>
        <dsp:cNvPr id="0" name=""/>
        <dsp:cNvSpPr/>
      </dsp:nvSpPr>
      <dsp:spPr>
        <a:xfrm>
          <a:off x="2946" y="343241"/>
          <a:ext cx="2337792" cy="1402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Aka multiple personality disorder – not referring to possession states occurring as part of a cultural or religious practice </a:t>
          </a:r>
        </a:p>
      </dsp:txBody>
      <dsp:txXfrm>
        <a:off x="2946" y="343241"/>
        <a:ext cx="2337792" cy="1402675"/>
      </dsp:txXfrm>
    </dsp:sp>
    <dsp:sp modelId="{9D43D19F-C2BD-4CF4-95FA-2102A810091E}">
      <dsp:nvSpPr>
        <dsp:cNvPr id="0" name=""/>
        <dsp:cNvSpPr/>
      </dsp:nvSpPr>
      <dsp:spPr>
        <a:xfrm>
          <a:off x="2574518" y="343241"/>
          <a:ext cx="2337792" cy="1402675"/>
        </a:xfrm>
        <a:prstGeom prst="rect">
          <a:avLst/>
        </a:prstGeom>
        <a:solidFill>
          <a:schemeClr val="accent5">
            <a:hueOff val="249222"/>
            <a:satOff val="1527"/>
            <a:lumOff val="5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To be diagnosed with DID, there must be at least two distinct personality states or expressions which have their own tone of voice, physical gestures, behaviors, etc. </a:t>
          </a:r>
        </a:p>
      </dsp:txBody>
      <dsp:txXfrm>
        <a:off x="2574518" y="343241"/>
        <a:ext cx="2337792" cy="1402675"/>
      </dsp:txXfrm>
    </dsp:sp>
    <dsp:sp modelId="{437F4D9A-9E19-4BE8-8B4D-564F77FB5BE0}">
      <dsp:nvSpPr>
        <dsp:cNvPr id="0" name=""/>
        <dsp:cNvSpPr/>
      </dsp:nvSpPr>
      <dsp:spPr>
        <a:xfrm>
          <a:off x="5146089" y="343241"/>
          <a:ext cx="2337792" cy="1402675"/>
        </a:xfrm>
        <a:prstGeom prst="rect">
          <a:avLst/>
        </a:prstGeom>
        <a:solidFill>
          <a:schemeClr val="accent5">
            <a:hueOff val="498444"/>
            <a:satOff val="3053"/>
            <a:lumOff val="111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There must also be a gap in recall of events, information, and/or trauma due to the switching of personalities</a:t>
          </a:r>
        </a:p>
      </dsp:txBody>
      <dsp:txXfrm>
        <a:off x="5146089" y="343241"/>
        <a:ext cx="2337792" cy="1402675"/>
      </dsp:txXfrm>
    </dsp:sp>
    <dsp:sp modelId="{BFA3BB7A-5543-4CC3-8FD8-865533BD9861}">
      <dsp:nvSpPr>
        <dsp:cNvPr id="0" name=""/>
        <dsp:cNvSpPr/>
      </dsp:nvSpPr>
      <dsp:spPr>
        <a:xfrm>
          <a:off x="7717661" y="343241"/>
          <a:ext cx="2337792" cy="1402675"/>
        </a:xfrm>
        <a:prstGeom prst="rect">
          <a:avLst/>
        </a:prstGeom>
        <a:solidFill>
          <a:schemeClr val="accent5">
            <a:hueOff val="747666"/>
            <a:satOff val="4580"/>
            <a:lumOff val="16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These personalities cannot be secondary effects of a substance or medical condition to be diagnosed under DID </a:t>
          </a:r>
        </a:p>
      </dsp:txBody>
      <dsp:txXfrm>
        <a:off x="7717661" y="343241"/>
        <a:ext cx="2337792" cy="1402675"/>
      </dsp:txXfrm>
    </dsp:sp>
    <dsp:sp modelId="{FED0E415-21C5-4C1C-A8F9-84ADDC7997EB}">
      <dsp:nvSpPr>
        <dsp:cNvPr id="0" name=""/>
        <dsp:cNvSpPr/>
      </dsp:nvSpPr>
      <dsp:spPr>
        <a:xfrm>
          <a:off x="1288732" y="1979695"/>
          <a:ext cx="2337792" cy="1402675"/>
        </a:xfrm>
        <a:prstGeom prst="rect">
          <a:avLst/>
        </a:prstGeom>
        <a:solidFill>
          <a:schemeClr val="accent5">
            <a:hueOff val="996888"/>
            <a:satOff val="6107"/>
            <a:lumOff val="22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There is generally a dominant or primary personality that is present most of the time; others are called subpersonalities (women usually have an average of 15 subpersonalities, whereas men have an average of 8)</a:t>
          </a:r>
        </a:p>
      </dsp:txBody>
      <dsp:txXfrm>
        <a:off x="1288732" y="1979695"/>
        <a:ext cx="2337792" cy="1402675"/>
      </dsp:txXfrm>
    </dsp:sp>
    <dsp:sp modelId="{BBFC8742-E15E-45E6-A7B5-B7F0E95DCDAC}">
      <dsp:nvSpPr>
        <dsp:cNvPr id="0" name=""/>
        <dsp:cNvSpPr/>
      </dsp:nvSpPr>
      <dsp:spPr>
        <a:xfrm>
          <a:off x="3860303" y="1979695"/>
          <a:ext cx="2337792" cy="1402675"/>
        </a:xfrm>
        <a:prstGeom prst="rect">
          <a:avLst/>
        </a:prstGeom>
        <a:solidFill>
          <a:schemeClr val="accent5">
            <a:hueOff val="1246111"/>
            <a:satOff val="7633"/>
            <a:lumOff val="27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Switching between personalities varies between individuals but it can look like the individual falling asleep or experiencing excessive bodily movements; usually, switching is caused by a stressor </a:t>
          </a:r>
        </a:p>
      </dsp:txBody>
      <dsp:txXfrm>
        <a:off x="3860303" y="1979695"/>
        <a:ext cx="2337792" cy="1402675"/>
      </dsp:txXfrm>
    </dsp:sp>
    <dsp:sp modelId="{3344CEAF-32F4-48B0-B672-BE29CCB164C4}">
      <dsp:nvSpPr>
        <dsp:cNvPr id="0" name=""/>
        <dsp:cNvSpPr/>
      </dsp:nvSpPr>
      <dsp:spPr>
        <a:xfrm>
          <a:off x="6431875" y="1979695"/>
          <a:ext cx="2337792" cy="1402675"/>
        </a:xfrm>
        <a:prstGeom prst="rect">
          <a:avLst/>
        </a:prstGeom>
        <a:solidFill>
          <a:schemeClr val="accent5">
            <a:hueOff val="1495333"/>
            <a:satOff val="9160"/>
            <a:lumOff val="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Individuals with DID are sometimes aware of their multiple personalities, but some individuals aren’t</a:t>
          </a:r>
        </a:p>
      </dsp:txBody>
      <dsp:txXfrm>
        <a:off x="6431875" y="1979695"/>
        <a:ext cx="2337792" cy="1402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1FDB8-B4A7-47CF-B645-E4B93A6228A8}">
      <dsp:nvSpPr>
        <dsp:cNvPr id="0" name=""/>
        <dsp:cNvSpPr/>
      </dsp:nvSpPr>
      <dsp:spPr>
        <a:xfrm>
          <a:off x="0" y="2910"/>
          <a:ext cx="10058399" cy="6199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354BC-41AF-4DC9-8325-67A5CFFA47C5}">
      <dsp:nvSpPr>
        <dsp:cNvPr id="0" name=""/>
        <dsp:cNvSpPr/>
      </dsp:nvSpPr>
      <dsp:spPr>
        <a:xfrm>
          <a:off x="187539" y="142402"/>
          <a:ext cx="340980" cy="3409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65945-ADDE-4DE9-99FF-0ECBE8A1244A}">
      <dsp:nvSpPr>
        <dsp:cNvPr id="0" name=""/>
        <dsp:cNvSpPr/>
      </dsp:nvSpPr>
      <dsp:spPr>
        <a:xfrm>
          <a:off x="716059" y="2910"/>
          <a:ext cx="9342340" cy="619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13" tIns="65613" rIns="65613" bIns="6561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Identified by the inability to recall important autobiographical information although the information is successfully stored in the individual’s memory </a:t>
          </a:r>
        </a:p>
      </dsp:txBody>
      <dsp:txXfrm>
        <a:off x="716059" y="2910"/>
        <a:ext cx="9342340" cy="619965"/>
      </dsp:txXfrm>
    </dsp:sp>
    <dsp:sp modelId="{B43ECE4B-1D1A-48D0-9E9C-DFDFA254C5AA}">
      <dsp:nvSpPr>
        <dsp:cNvPr id="0" name=""/>
        <dsp:cNvSpPr/>
      </dsp:nvSpPr>
      <dsp:spPr>
        <a:xfrm>
          <a:off x="0" y="777867"/>
          <a:ext cx="10058399" cy="6199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61B57-1558-41F7-87DA-637CAABC98E5}">
      <dsp:nvSpPr>
        <dsp:cNvPr id="0" name=""/>
        <dsp:cNvSpPr/>
      </dsp:nvSpPr>
      <dsp:spPr>
        <a:xfrm>
          <a:off x="187539" y="917359"/>
          <a:ext cx="340980" cy="3409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2D3A9-F545-494A-B3DA-2FBF762F82DF}">
      <dsp:nvSpPr>
        <dsp:cNvPr id="0" name=""/>
        <dsp:cNvSpPr/>
      </dsp:nvSpPr>
      <dsp:spPr>
        <a:xfrm>
          <a:off x="716059" y="777867"/>
          <a:ext cx="9342340" cy="619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13" tIns="65613" rIns="65613" bIns="6561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Localized amnesia – the most common type where one is unable to recall events during a specific period</a:t>
          </a:r>
        </a:p>
      </dsp:txBody>
      <dsp:txXfrm>
        <a:off x="716059" y="777867"/>
        <a:ext cx="9342340" cy="619965"/>
      </dsp:txXfrm>
    </dsp:sp>
    <dsp:sp modelId="{6FEEBD42-4687-47AB-AF74-0DEBF400FE0D}">
      <dsp:nvSpPr>
        <dsp:cNvPr id="0" name=""/>
        <dsp:cNvSpPr/>
      </dsp:nvSpPr>
      <dsp:spPr>
        <a:xfrm>
          <a:off x="0" y="1552823"/>
          <a:ext cx="10058399" cy="6199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63086E-09E7-4F2B-BCF0-F2E9B13C4BDE}">
      <dsp:nvSpPr>
        <dsp:cNvPr id="0" name=""/>
        <dsp:cNvSpPr/>
      </dsp:nvSpPr>
      <dsp:spPr>
        <a:xfrm>
          <a:off x="187539" y="1692315"/>
          <a:ext cx="340980" cy="3409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5B967-FE5D-456F-9744-CC42D2164999}">
      <dsp:nvSpPr>
        <dsp:cNvPr id="0" name=""/>
        <dsp:cNvSpPr/>
      </dsp:nvSpPr>
      <dsp:spPr>
        <a:xfrm>
          <a:off x="716059" y="1552823"/>
          <a:ext cx="9342340" cy="619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13" tIns="65613" rIns="65613" bIns="6561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Selective amnesia – a component of localized amnesia in that the individual can recall some, but not all, the details during a specific time period </a:t>
          </a:r>
        </a:p>
      </dsp:txBody>
      <dsp:txXfrm>
        <a:off x="716059" y="1552823"/>
        <a:ext cx="9342340" cy="619965"/>
      </dsp:txXfrm>
    </dsp:sp>
    <dsp:sp modelId="{81BD42E6-F860-46AA-8BF7-0C3E9462AA4B}">
      <dsp:nvSpPr>
        <dsp:cNvPr id="0" name=""/>
        <dsp:cNvSpPr/>
      </dsp:nvSpPr>
      <dsp:spPr>
        <a:xfrm>
          <a:off x="0" y="2327779"/>
          <a:ext cx="10058399" cy="6199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9A9E0A-FEF8-48FC-BEB9-5DA1A47B9604}">
      <dsp:nvSpPr>
        <dsp:cNvPr id="0" name=""/>
        <dsp:cNvSpPr/>
      </dsp:nvSpPr>
      <dsp:spPr>
        <a:xfrm>
          <a:off x="187539" y="2467271"/>
          <a:ext cx="340980" cy="3409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740F8-9070-459D-8003-EA78C2A98A9D}">
      <dsp:nvSpPr>
        <dsp:cNvPr id="0" name=""/>
        <dsp:cNvSpPr/>
      </dsp:nvSpPr>
      <dsp:spPr>
        <a:xfrm>
          <a:off x="716059" y="2327779"/>
          <a:ext cx="9342340" cy="619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13" tIns="65613" rIns="65613" bIns="6561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Generalized amnesia – a rare condition where there is a complete loss of memory of their entire life history, including their own identity; individuals experience deficits in semantic and procedural knowledge (i.e., common knowledge and learned skills)</a:t>
          </a:r>
        </a:p>
      </dsp:txBody>
      <dsp:txXfrm>
        <a:off x="716059" y="2327779"/>
        <a:ext cx="9342340" cy="619965"/>
      </dsp:txXfrm>
    </dsp:sp>
    <dsp:sp modelId="{2B3AA5EB-7223-419E-879F-B1532B11B4A5}">
      <dsp:nvSpPr>
        <dsp:cNvPr id="0" name=""/>
        <dsp:cNvSpPr/>
      </dsp:nvSpPr>
      <dsp:spPr>
        <a:xfrm>
          <a:off x="0" y="3102736"/>
          <a:ext cx="10058399" cy="6199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6D1C8-3514-4ADF-BFB1-862B72EE0BF8}">
      <dsp:nvSpPr>
        <dsp:cNvPr id="0" name=""/>
        <dsp:cNvSpPr/>
      </dsp:nvSpPr>
      <dsp:spPr>
        <a:xfrm>
          <a:off x="187539" y="3242228"/>
          <a:ext cx="340980" cy="3409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7AE42-6D1B-4BCA-A306-7CD23F56CFAB}">
      <dsp:nvSpPr>
        <dsp:cNvPr id="0" name=""/>
        <dsp:cNvSpPr/>
      </dsp:nvSpPr>
      <dsp:spPr>
        <a:xfrm>
          <a:off x="716059" y="3102736"/>
          <a:ext cx="9342340" cy="619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13" tIns="65613" rIns="65613" bIns="6561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Dissociative fugue – the most extreme type of dissociative amnesia where not only does an individual forget personal information, but they also flee to a different location; can last hours to years, after which it goes away suddenly </a:t>
          </a:r>
        </a:p>
      </dsp:txBody>
      <dsp:txXfrm>
        <a:off x="716059" y="3102736"/>
        <a:ext cx="9342340" cy="6199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5E3E6-7304-4702-A193-ADAD8DB0BFD5}">
      <dsp:nvSpPr>
        <dsp:cNvPr id="0" name=""/>
        <dsp:cNvSpPr/>
      </dsp:nvSpPr>
      <dsp:spPr>
        <a:xfrm>
          <a:off x="134825" y="250218"/>
          <a:ext cx="1295909" cy="1295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5A3D9-56E9-48F0-B984-B94A368245E9}">
      <dsp:nvSpPr>
        <dsp:cNvPr id="0" name=""/>
        <dsp:cNvSpPr/>
      </dsp:nvSpPr>
      <dsp:spPr>
        <a:xfrm>
          <a:off x="406966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1DCD4-EC80-4097-B8BB-5270078E725E}">
      <dsp:nvSpPr>
        <dsp:cNvPr id="0" name=""/>
        <dsp:cNvSpPr/>
      </dsp:nvSpPr>
      <dsp:spPr>
        <a:xfrm>
          <a:off x="1708430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Categorized by recurrent episodes of depersonalization and/or derealization which can last hours to months</a:t>
          </a:r>
        </a:p>
      </dsp:txBody>
      <dsp:txXfrm>
        <a:off x="1708430" y="250218"/>
        <a:ext cx="3054644" cy="1295909"/>
      </dsp:txXfrm>
    </dsp:sp>
    <dsp:sp modelId="{15F269F7-B297-453C-B71F-AF2605174FC5}">
      <dsp:nvSpPr>
        <dsp:cNvPr id="0" name=""/>
        <dsp:cNvSpPr/>
      </dsp:nvSpPr>
      <dsp:spPr>
        <a:xfrm>
          <a:off x="5295324" y="250218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EF7F0A-6B1F-4E7F-934A-1563F5150CB7}">
      <dsp:nvSpPr>
        <dsp:cNvPr id="0" name=""/>
        <dsp:cNvSpPr/>
      </dsp:nvSpPr>
      <dsp:spPr>
        <a:xfrm>
          <a:off x="5567465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10C7B-0506-40E4-BA86-445F5C4376E4}">
      <dsp:nvSpPr>
        <dsp:cNvPr id="0" name=""/>
        <dsp:cNvSpPr/>
      </dsp:nvSpPr>
      <dsp:spPr>
        <a:xfrm>
          <a:off x="6868929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Triggered by intense stress or trauma </a:t>
          </a:r>
        </a:p>
      </dsp:txBody>
      <dsp:txXfrm>
        <a:off x="6868929" y="250218"/>
        <a:ext cx="3054644" cy="1295909"/>
      </dsp:txXfrm>
    </dsp:sp>
    <dsp:sp modelId="{2839A813-5960-4DB5-81CA-C3AD77ADB220}">
      <dsp:nvSpPr>
        <dsp:cNvPr id="0" name=""/>
        <dsp:cNvSpPr/>
      </dsp:nvSpPr>
      <dsp:spPr>
        <a:xfrm>
          <a:off x="134825" y="2179483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1186C-3E74-45E3-B16E-8DF411C9AD9B}">
      <dsp:nvSpPr>
        <dsp:cNvPr id="0" name=""/>
        <dsp:cNvSpPr/>
      </dsp:nvSpPr>
      <dsp:spPr>
        <a:xfrm>
          <a:off x="406966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FAE02-8E12-4F65-8703-277364FFE33B}">
      <dsp:nvSpPr>
        <dsp:cNvPr id="0" name=""/>
        <dsp:cNvSpPr/>
      </dsp:nvSpPr>
      <dsp:spPr>
        <a:xfrm>
          <a:off x="1708430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Depersonalization – a feeling of unreality or detachment from oneself; can feel like an outer body experience; a lack of speech, motor control deficits, and distortions of one’s physical body are also possible </a:t>
          </a:r>
        </a:p>
      </dsp:txBody>
      <dsp:txXfrm>
        <a:off x="1708430" y="2179483"/>
        <a:ext cx="3054644" cy="1295909"/>
      </dsp:txXfrm>
    </dsp:sp>
    <dsp:sp modelId="{359C6B15-B8CA-41AB-B10F-9A77CEE9B3F9}">
      <dsp:nvSpPr>
        <dsp:cNvPr id="0" name=""/>
        <dsp:cNvSpPr/>
      </dsp:nvSpPr>
      <dsp:spPr>
        <a:xfrm>
          <a:off x="5295324" y="2179483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06E7A-7862-40F2-BA47-354F1296D888}">
      <dsp:nvSpPr>
        <dsp:cNvPr id="0" name=""/>
        <dsp:cNvSpPr/>
      </dsp:nvSpPr>
      <dsp:spPr>
        <a:xfrm>
          <a:off x="5567465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46154-3A6B-4617-B1D2-D79EFD9A8082}">
      <dsp:nvSpPr>
        <dsp:cNvPr id="0" name=""/>
        <dsp:cNvSpPr/>
      </dsp:nvSpPr>
      <dsp:spPr>
        <a:xfrm>
          <a:off x="6868929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Derealization – includes feelings of unreality or detachment from the world, including individuals, objects, or their surroundings; can include sensory changes and distortions in time, distance, and size/shape of objects </a:t>
          </a:r>
        </a:p>
      </dsp:txBody>
      <dsp:txXfrm>
        <a:off x="6868929" y="2179483"/>
        <a:ext cx="3054644" cy="1295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8507A-06D5-4CDD-A75F-C03CB1165E53}">
      <dsp:nvSpPr>
        <dsp:cNvPr id="0" name=""/>
        <dsp:cNvSpPr/>
      </dsp:nvSpPr>
      <dsp:spPr>
        <a:xfrm>
          <a:off x="720" y="787701"/>
          <a:ext cx="2811780" cy="16870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DID’s prevalence rate is 1.5%, with women predominating in adult clinical settings.</a:t>
          </a:r>
        </a:p>
      </dsp:txBody>
      <dsp:txXfrm>
        <a:off x="720" y="787701"/>
        <a:ext cx="2811780" cy="1687068"/>
      </dsp:txXfrm>
    </dsp:sp>
    <dsp:sp modelId="{1B7A7F51-08BA-4822-8A27-C18F2633B4DB}">
      <dsp:nvSpPr>
        <dsp:cNvPr id="0" name=""/>
        <dsp:cNvSpPr/>
      </dsp:nvSpPr>
      <dsp:spPr>
        <a:xfrm>
          <a:off x="3093679" y="787701"/>
          <a:ext cx="2811780" cy="16870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Dissociative amnesia occurs in about 1.8% of the US population; 1-2% reported in the United Kingdom (APA, 2022)</a:t>
          </a:r>
        </a:p>
      </dsp:txBody>
      <dsp:txXfrm>
        <a:off x="3093679" y="787701"/>
        <a:ext cx="2811780" cy="1687068"/>
      </dsp:txXfrm>
    </dsp:sp>
    <dsp:sp modelId="{8F107C73-C857-4999-AEFA-D288E56AB582}">
      <dsp:nvSpPr>
        <dsp:cNvPr id="0" name=""/>
        <dsp:cNvSpPr/>
      </dsp:nvSpPr>
      <dsp:spPr>
        <a:xfrm>
          <a:off x="720" y="2755948"/>
          <a:ext cx="2811780" cy="16870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Unknown prevalence of people experience the symptoms of depersonalization/derealization</a:t>
          </a:r>
        </a:p>
      </dsp:txBody>
      <dsp:txXfrm>
        <a:off x="720" y="2755948"/>
        <a:ext cx="2811780" cy="1687068"/>
      </dsp:txXfrm>
    </dsp:sp>
    <dsp:sp modelId="{B5C4E0A5-88CC-49C2-9A75-6B388E88D435}">
      <dsp:nvSpPr>
        <dsp:cNvPr id="0" name=""/>
        <dsp:cNvSpPr/>
      </dsp:nvSpPr>
      <dsp:spPr>
        <a:xfrm>
          <a:off x="3093679" y="2755948"/>
          <a:ext cx="2811780" cy="16870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Dissociative disorders generally onset in late adolescence to early adulthood (expect for DID)</a:t>
          </a:r>
        </a:p>
      </dsp:txBody>
      <dsp:txXfrm>
        <a:off x="3093679" y="2755948"/>
        <a:ext cx="2811780" cy="16870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0ABC9-44B0-48D4-B242-5AC93F308EDD}">
      <dsp:nvSpPr>
        <dsp:cNvPr id="0" name=""/>
        <dsp:cNvSpPr/>
      </dsp:nvSpPr>
      <dsp:spPr>
        <a:xfrm>
          <a:off x="53405" y="264"/>
          <a:ext cx="3926657" cy="24934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F06E4-3916-4271-8119-EA0902BDA50C}">
      <dsp:nvSpPr>
        <dsp:cNvPr id="0" name=""/>
        <dsp:cNvSpPr/>
      </dsp:nvSpPr>
      <dsp:spPr>
        <a:xfrm>
          <a:off x="489700" y="414744"/>
          <a:ext cx="3926657" cy="24934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There is a high comorbidity between most dissociative disorders and PTSD </a:t>
          </a:r>
        </a:p>
      </dsp:txBody>
      <dsp:txXfrm>
        <a:off x="562730" y="487774"/>
        <a:ext cx="3780597" cy="2347367"/>
      </dsp:txXfrm>
    </dsp:sp>
    <dsp:sp modelId="{7CD80613-ED4C-4A13-995E-8503A390598D}">
      <dsp:nvSpPr>
        <dsp:cNvPr id="0" name=""/>
        <dsp:cNvSpPr/>
      </dsp:nvSpPr>
      <dsp:spPr>
        <a:xfrm>
          <a:off x="4852653" y="264"/>
          <a:ext cx="3926657" cy="24934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8778FD-9799-4E66-96FD-8CAC9993FCBB}">
      <dsp:nvSpPr>
        <dsp:cNvPr id="0" name=""/>
        <dsp:cNvSpPr/>
      </dsp:nvSpPr>
      <dsp:spPr>
        <a:xfrm>
          <a:off x="5288948" y="414744"/>
          <a:ext cx="3926657" cy="24934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Depressive disorders are also often found in combination with dissociative disorders </a:t>
          </a:r>
        </a:p>
      </dsp:txBody>
      <dsp:txXfrm>
        <a:off x="5361978" y="487774"/>
        <a:ext cx="3780597" cy="2347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73E86-0EDB-4147-A742-E8F13DC97CCB}">
      <dsp:nvSpPr>
        <dsp:cNvPr id="0" name=""/>
        <dsp:cNvSpPr/>
      </dsp:nvSpPr>
      <dsp:spPr>
        <a:xfrm>
          <a:off x="134825" y="250218"/>
          <a:ext cx="1295909" cy="1295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45B7F-0479-4094-A556-7864540310C5}">
      <dsp:nvSpPr>
        <dsp:cNvPr id="0" name=""/>
        <dsp:cNvSpPr/>
      </dsp:nvSpPr>
      <dsp:spPr>
        <a:xfrm>
          <a:off x="406966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9A7E0-3255-4DC9-9376-46C2A3A4E669}">
      <dsp:nvSpPr>
        <dsp:cNvPr id="0" name=""/>
        <dsp:cNvSpPr/>
      </dsp:nvSpPr>
      <dsp:spPr>
        <a:xfrm>
          <a:off x="1708430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Biological – the heritability rates for dissociation rage from 50-60% but it is really the combination of genetic and environmental factors that develop dissociative disorders </a:t>
          </a:r>
        </a:p>
      </dsp:txBody>
      <dsp:txXfrm>
        <a:off x="1708430" y="250218"/>
        <a:ext cx="3054644" cy="1295909"/>
      </dsp:txXfrm>
    </dsp:sp>
    <dsp:sp modelId="{6A535C3B-C8D3-4431-AF3D-324D206663A5}">
      <dsp:nvSpPr>
        <dsp:cNvPr id="0" name=""/>
        <dsp:cNvSpPr/>
      </dsp:nvSpPr>
      <dsp:spPr>
        <a:xfrm>
          <a:off x="5295324" y="250218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B510B-6F74-4A7D-8849-0EC3E22BE25A}">
      <dsp:nvSpPr>
        <dsp:cNvPr id="0" name=""/>
        <dsp:cNvSpPr/>
      </dsp:nvSpPr>
      <dsp:spPr>
        <a:xfrm>
          <a:off x="5567465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C6DB9-60F2-417D-B966-EF81F400D135}">
      <dsp:nvSpPr>
        <dsp:cNvPr id="0" name=""/>
        <dsp:cNvSpPr/>
      </dsp:nvSpPr>
      <dsp:spPr>
        <a:xfrm>
          <a:off x="6868929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Cognitive – memory retrieval deficit (or the combination of psychological stress and various other biopsychosocial predispositions affects the frontal lobe’s executive system’s ability to retrieve autobiographical memories); hippocampus activation is implicated in DID </a:t>
          </a:r>
        </a:p>
      </dsp:txBody>
      <dsp:txXfrm>
        <a:off x="6868929" y="250218"/>
        <a:ext cx="3054644" cy="1295909"/>
      </dsp:txXfrm>
    </dsp:sp>
    <dsp:sp modelId="{BA2D0734-5E15-4563-86B4-3276FA573379}">
      <dsp:nvSpPr>
        <dsp:cNvPr id="0" name=""/>
        <dsp:cNvSpPr/>
      </dsp:nvSpPr>
      <dsp:spPr>
        <a:xfrm>
          <a:off x="134825" y="2179483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E7E59-98EA-4B13-8764-168A346E1EF9}">
      <dsp:nvSpPr>
        <dsp:cNvPr id="0" name=""/>
        <dsp:cNvSpPr/>
      </dsp:nvSpPr>
      <dsp:spPr>
        <a:xfrm>
          <a:off x="406966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074CD-2FE5-4694-B4D0-8FF9DED97B21}">
      <dsp:nvSpPr>
        <dsp:cNvPr id="0" name=""/>
        <dsp:cNvSpPr/>
      </dsp:nvSpPr>
      <dsp:spPr>
        <a:xfrm>
          <a:off x="1708430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Sociocultural – Lilienfeld and colleagues argue that mass media and its publications of dissociative disorders provide a model for individuals to not only learn about the disorders, but to engage in similar behaviors; mass media can also affect how clinicians gather data about their patients </a:t>
          </a:r>
        </a:p>
      </dsp:txBody>
      <dsp:txXfrm>
        <a:off x="1708430" y="2179483"/>
        <a:ext cx="3054644" cy="1295909"/>
      </dsp:txXfrm>
    </dsp:sp>
    <dsp:sp modelId="{EF4ED143-B397-4C1B-9C00-5A789C6F97FD}">
      <dsp:nvSpPr>
        <dsp:cNvPr id="0" name=""/>
        <dsp:cNvSpPr/>
      </dsp:nvSpPr>
      <dsp:spPr>
        <a:xfrm>
          <a:off x="5295324" y="2179483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70D98-4C15-4283-A71E-B4FE0DB081EA}">
      <dsp:nvSpPr>
        <dsp:cNvPr id="0" name=""/>
        <dsp:cNvSpPr/>
      </dsp:nvSpPr>
      <dsp:spPr>
        <a:xfrm>
          <a:off x="5567465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4B609-6E0F-43EC-BF61-BDC506422034}">
      <dsp:nvSpPr>
        <dsp:cNvPr id="0" name=""/>
        <dsp:cNvSpPr/>
      </dsp:nvSpPr>
      <dsp:spPr>
        <a:xfrm>
          <a:off x="6868929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Psychodynamic – assumes that the dissociative disorders are caused by and individual’s repressed thoughts and feelings related to an unpleasant or traumatic event; DID might result from repeated exposure to trauma because the personalities serve as an escape from reality  </a:t>
          </a:r>
        </a:p>
      </dsp:txBody>
      <dsp:txXfrm>
        <a:off x="6868929" y="2179483"/>
        <a:ext cx="3054644" cy="12959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B4337-AFE0-4CFA-9330-43F5344A8427}">
      <dsp:nvSpPr>
        <dsp:cNvPr id="0" name=""/>
        <dsp:cNvSpPr/>
      </dsp:nvSpPr>
      <dsp:spPr>
        <a:xfrm>
          <a:off x="1227" y="0"/>
          <a:ext cx="4788544" cy="35306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3334" tIns="330200" rIns="37333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Many individuals recover on their own without intervention </a:t>
          </a:r>
        </a:p>
      </dsp:txBody>
      <dsp:txXfrm>
        <a:off x="1227" y="1341628"/>
        <a:ext cx="4788544" cy="2118360"/>
      </dsp:txXfrm>
    </dsp:sp>
    <dsp:sp modelId="{7A25F7C3-CAB7-4204-B648-A9ADA9E706B9}">
      <dsp:nvSpPr>
        <dsp:cNvPr id="0" name=""/>
        <dsp:cNvSpPr/>
      </dsp:nvSpPr>
      <dsp:spPr>
        <a:xfrm>
          <a:off x="1865910" y="353059"/>
          <a:ext cx="1059180" cy="105918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78" tIns="12700" rIns="8257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021023" y="508172"/>
        <a:ext cx="748954" cy="748954"/>
      </dsp:txXfrm>
    </dsp:sp>
    <dsp:sp modelId="{C508F86F-A09B-440C-85E5-C2F99C4DCF8A}">
      <dsp:nvSpPr>
        <dsp:cNvPr id="0" name=""/>
        <dsp:cNvSpPr/>
      </dsp:nvSpPr>
      <dsp:spPr>
        <a:xfrm>
          <a:off x="1227" y="3530528"/>
          <a:ext cx="4788544" cy="72"/>
        </a:xfrm>
        <a:prstGeom prst="rect">
          <a:avLst/>
        </a:prstGeom>
        <a:solidFill>
          <a:schemeClr val="accent5">
            <a:hueOff val="498444"/>
            <a:satOff val="3053"/>
            <a:lumOff val="1111"/>
            <a:alphaOff val="0"/>
          </a:schemeClr>
        </a:solidFill>
        <a:ln w="12700" cap="flat" cmpd="sng" algn="ctr">
          <a:solidFill>
            <a:schemeClr val="accent5">
              <a:hueOff val="498444"/>
              <a:satOff val="3053"/>
              <a:lumOff val="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AF9B6-0436-4FD6-AF35-1D32B014EBA9}">
      <dsp:nvSpPr>
        <dsp:cNvPr id="0" name=""/>
        <dsp:cNvSpPr/>
      </dsp:nvSpPr>
      <dsp:spPr>
        <a:xfrm>
          <a:off x="5268627" y="0"/>
          <a:ext cx="4788544" cy="3530600"/>
        </a:xfrm>
        <a:prstGeom prst="rect">
          <a:avLst/>
        </a:prstGeom>
        <a:solidFill>
          <a:schemeClr val="accent5">
            <a:tint val="40000"/>
            <a:alpha val="90000"/>
            <a:hueOff val="1640645"/>
            <a:satOff val="8476"/>
            <a:lumOff val="96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640645"/>
              <a:satOff val="8476"/>
              <a:lumOff val="9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3334" tIns="330200" rIns="37333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Rarity of these disorders limits the opportunities for research and treatment development </a:t>
          </a:r>
        </a:p>
      </dsp:txBody>
      <dsp:txXfrm>
        <a:off x="5268627" y="1341628"/>
        <a:ext cx="4788544" cy="2118360"/>
      </dsp:txXfrm>
    </dsp:sp>
    <dsp:sp modelId="{65C78EAB-0C0B-4A7F-9466-21EF7F88EB98}">
      <dsp:nvSpPr>
        <dsp:cNvPr id="0" name=""/>
        <dsp:cNvSpPr/>
      </dsp:nvSpPr>
      <dsp:spPr>
        <a:xfrm>
          <a:off x="7133309" y="353059"/>
          <a:ext cx="1059180" cy="1059180"/>
        </a:xfrm>
        <a:prstGeom prst="ellipse">
          <a:avLst/>
        </a:prstGeom>
        <a:solidFill>
          <a:schemeClr val="accent5">
            <a:hueOff val="996888"/>
            <a:satOff val="6107"/>
            <a:lumOff val="2222"/>
            <a:alphaOff val="0"/>
          </a:schemeClr>
        </a:solidFill>
        <a:ln w="12700" cap="flat" cmpd="sng" algn="ctr">
          <a:solidFill>
            <a:schemeClr val="accent5">
              <a:hueOff val="996888"/>
              <a:satOff val="6107"/>
              <a:lumOff val="2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78" tIns="12700" rIns="8257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7288422" y="508172"/>
        <a:ext cx="748954" cy="748954"/>
      </dsp:txXfrm>
    </dsp:sp>
    <dsp:sp modelId="{DFE64CFE-617F-4A0B-8E2E-0C29CCE17508}">
      <dsp:nvSpPr>
        <dsp:cNvPr id="0" name=""/>
        <dsp:cNvSpPr/>
      </dsp:nvSpPr>
      <dsp:spPr>
        <a:xfrm>
          <a:off x="5268627" y="3530528"/>
          <a:ext cx="4788544" cy="72"/>
        </a:xfrm>
        <a:prstGeom prst="rect">
          <a:avLst/>
        </a:prstGeom>
        <a:solidFill>
          <a:schemeClr val="accent5">
            <a:hueOff val="1495333"/>
            <a:satOff val="9160"/>
            <a:lumOff val="3333"/>
            <a:alphaOff val="0"/>
          </a:schemeClr>
        </a:solidFill>
        <a:ln w="12700" cap="flat" cmpd="sng" algn="ctr">
          <a:solidFill>
            <a:schemeClr val="accent5">
              <a:hueOff val="1495333"/>
              <a:satOff val="9160"/>
              <a:lumOff val="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1DE86-A6AA-48BE-BBCF-54ECCCAA0346}">
      <dsp:nvSpPr>
        <dsp:cNvPr id="0" name=""/>
        <dsp:cNvSpPr/>
      </dsp:nvSpPr>
      <dsp:spPr>
        <a:xfrm>
          <a:off x="0" y="638"/>
          <a:ext cx="5906181" cy="14941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6F956-9754-43BF-981F-B3A4A2DC3FBF}">
      <dsp:nvSpPr>
        <dsp:cNvPr id="0" name=""/>
        <dsp:cNvSpPr/>
      </dsp:nvSpPr>
      <dsp:spPr>
        <a:xfrm>
          <a:off x="451973" y="336816"/>
          <a:ext cx="821769" cy="821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01D03-44A1-4132-BE2D-53B6747CB04E}">
      <dsp:nvSpPr>
        <dsp:cNvPr id="0" name=""/>
        <dsp:cNvSpPr/>
      </dsp:nvSpPr>
      <dsp:spPr>
        <a:xfrm>
          <a:off x="1725715" y="638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diagnosis alone can effectively reduce symptom intensity because it can relieve the anxiety surrounding the baffling nature of the symptoms </a:t>
          </a:r>
        </a:p>
      </dsp:txBody>
      <dsp:txXfrm>
        <a:off x="1725715" y="638"/>
        <a:ext cx="4180465" cy="1494125"/>
      </dsp:txXfrm>
    </dsp:sp>
    <dsp:sp modelId="{ED9AFD2B-5AC6-4D15-AA1C-97154EBF7382}">
      <dsp:nvSpPr>
        <dsp:cNvPr id="0" name=""/>
        <dsp:cNvSpPr/>
      </dsp:nvSpPr>
      <dsp:spPr>
        <a:xfrm>
          <a:off x="0" y="1868296"/>
          <a:ext cx="5906181" cy="14941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4BF55-99C2-476E-B1DB-DA95E7CC7817}">
      <dsp:nvSpPr>
        <dsp:cNvPr id="0" name=""/>
        <dsp:cNvSpPr/>
      </dsp:nvSpPr>
      <dsp:spPr>
        <a:xfrm>
          <a:off x="451973" y="2204474"/>
          <a:ext cx="821769" cy="821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89582-645D-454D-969E-D21E212A758E}">
      <dsp:nvSpPr>
        <dsp:cNvPr id="0" name=""/>
        <dsp:cNvSpPr/>
      </dsp:nvSpPr>
      <dsp:spPr>
        <a:xfrm>
          <a:off x="1725715" y="1868296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Goal of treatment is often alleviating the anxiety and depression that is comorbid with this disorder </a:t>
          </a:r>
        </a:p>
      </dsp:txBody>
      <dsp:txXfrm>
        <a:off x="1725715" y="1868296"/>
        <a:ext cx="4180465" cy="1494125"/>
      </dsp:txXfrm>
    </dsp:sp>
    <dsp:sp modelId="{64FC15F7-137B-4D39-9A90-FF67C85F2684}">
      <dsp:nvSpPr>
        <dsp:cNvPr id="0" name=""/>
        <dsp:cNvSpPr/>
      </dsp:nvSpPr>
      <dsp:spPr>
        <a:xfrm>
          <a:off x="0" y="3735953"/>
          <a:ext cx="5906181" cy="14941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E86F26-0EB0-4A85-B27A-AC23CB53C6ED}">
      <dsp:nvSpPr>
        <dsp:cNvPr id="0" name=""/>
        <dsp:cNvSpPr/>
      </dsp:nvSpPr>
      <dsp:spPr>
        <a:xfrm>
          <a:off x="451973" y="4072131"/>
          <a:ext cx="821769" cy="821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7F187-EF10-4CE8-AD61-C3DE50520374}">
      <dsp:nvSpPr>
        <dsp:cNvPr id="0" name=""/>
        <dsp:cNvSpPr/>
      </dsp:nvSpPr>
      <dsp:spPr>
        <a:xfrm>
          <a:off x="1725715" y="3735953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SSRIs can be effective in improving mood, but medications work best when paired with psychological treatments (i.e., CBT)  </a:t>
          </a:r>
        </a:p>
      </dsp:txBody>
      <dsp:txXfrm>
        <a:off x="1725715" y="3735953"/>
        <a:ext cx="4180465" cy="1494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7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3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7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8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8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6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1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1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8/15/2023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3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842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9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78" r:id="rId5"/>
    <p:sldLayoutId id="2147483684" r:id="rId6"/>
    <p:sldLayoutId id="2147483685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mAgSGTGr8M" TargetMode="External"/><Relationship Id="rId7" Type="http://schemas.openxmlformats.org/officeDocument/2006/relationships/hyperlink" Target="https://www.youtube.com/watch?v=9WUYS6t4CCQ" TargetMode="External"/><Relationship Id="rId2" Type="http://schemas.openxmlformats.org/officeDocument/2006/relationships/hyperlink" Target="https://www.youtube.com/watch?v=mCcxWq_J0Y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3Fqq8SHJ_g" TargetMode="External"/><Relationship Id="rId5" Type="http://schemas.openxmlformats.org/officeDocument/2006/relationships/hyperlink" Target="https://www.youtube.com/watch?v=vAqwBvqBGv8" TargetMode="External"/><Relationship Id="rId4" Type="http://schemas.openxmlformats.org/officeDocument/2006/relationships/hyperlink" Target="https://www.youtube.com/watch?v=Lx3iPmDVEm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0ln9PLQ7l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SG09Zg32A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2c8xpiCKtHQ" TargetMode="External"/><Relationship Id="rId3" Type="http://schemas.openxmlformats.org/officeDocument/2006/relationships/hyperlink" Target="https://www.youtube.com/watch?v=R6s_DYAJd8k" TargetMode="External"/><Relationship Id="rId7" Type="http://schemas.openxmlformats.org/officeDocument/2006/relationships/hyperlink" Target="https://www.youtube.com/watch?v=wDf2mqbJGgM&amp;list=PLQH4HSeqCdmHHN3YIpFkpUvm5bsjIu8kT&amp;index=1" TargetMode="External"/><Relationship Id="rId2" Type="http://schemas.openxmlformats.org/officeDocument/2006/relationships/hyperlink" Target="https://www.youtube.com/watch?v=zqTP0CP9aD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qqyOVsMvHE" TargetMode="External"/><Relationship Id="rId5" Type="http://schemas.openxmlformats.org/officeDocument/2006/relationships/hyperlink" Target="https://www.youtube.com/watch?v=pl_gxzo0nhM" TargetMode="External"/><Relationship Id="rId4" Type="http://schemas.openxmlformats.org/officeDocument/2006/relationships/hyperlink" Target="https://www.youtube.com/watch?v=4ldAtTOfwq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mnjU9bWUm8" TargetMode="External"/><Relationship Id="rId2" Type="http://schemas.openxmlformats.org/officeDocument/2006/relationships/hyperlink" Target="https://www.youtube.com/watch?v=9o_atPMreS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i5OGF_e2vw" TargetMode="External"/><Relationship Id="rId5" Type="http://schemas.openxmlformats.org/officeDocument/2006/relationships/hyperlink" Target="https://www.youtube.com/watch?v=pqw3A92iYQM" TargetMode="External"/><Relationship Id="rId4" Type="http://schemas.openxmlformats.org/officeDocument/2006/relationships/hyperlink" Target="https://www.youtube.com/watch?v=xe02IYw1qo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97ED2E-6098-4F54-B28B-180FAFF3A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0" r="8243"/>
          <a:stretch/>
        </p:blipFill>
        <p:spPr>
          <a:xfrm>
            <a:off x="4646383" y="10"/>
            <a:ext cx="7545616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6EA84-0E03-4498-8D6A-D5CBBA787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524" y="1340361"/>
            <a:ext cx="3729162" cy="3341700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Dissociative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2724A-5057-46FC-AF7A-E605472AE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284" y="4731476"/>
            <a:ext cx="3793642" cy="97090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Module 6 | Presentation by Madeleine Stewart | Cat Floyd-Jennings, MA, with video added content 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03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7BFEC-A7AC-42AD-92F0-2087F6AC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Video Guide: Depersonalization/Derealization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2A178-05DC-472F-B165-8505F16E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it?  5:37  mins  </a:t>
            </a:r>
            <a:r>
              <a:rPr lang="en-US" dirty="0">
                <a:hlinkClick r:id="rId2"/>
              </a:rPr>
              <a:t>https://www.youtube.com/watch?v=mCcxWq_J0YU</a:t>
            </a:r>
            <a:r>
              <a:rPr lang="en-US" dirty="0"/>
              <a:t>  </a:t>
            </a:r>
          </a:p>
          <a:p>
            <a:r>
              <a:rPr lang="en-US" dirty="0"/>
              <a:t>More on definition  9 mins  </a:t>
            </a:r>
            <a:r>
              <a:rPr lang="en-US" dirty="0">
                <a:hlinkClick r:id="rId3"/>
              </a:rPr>
              <a:t>https://www.youtube.com/watch?v=umAgSGTGr8M</a:t>
            </a:r>
            <a:r>
              <a:rPr lang="en-US" dirty="0"/>
              <a:t>  with examples </a:t>
            </a:r>
          </a:p>
          <a:p>
            <a:r>
              <a:rPr lang="en-US" dirty="0"/>
              <a:t>6:21  Living with the disorder  Joe Perkins  </a:t>
            </a:r>
            <a:r>
              <a:rPr lang="en-US" dirty="0">
                <a:hlinkClick r:id="rId4"/>
              </a:rPr>
              <a:t>https://www.youtube.com/watch?v=Lx3iPmDVEms</a:t>
            </a:r>
            <a:r>
              <a:rPr lang="en-US" dirty="0"/>
              <a:t> </a:t>
            </a:r>
          </a:p>
          <a:p>
            <a:r>
              <a:rPr lang="en-US" dirty="0"/>
              <a:t>6:28 Living in a Dream  </a:t>
            </a:r>
            <a:r>
              <a:rPr lang="en-US" dirty="0">
                <a:hlinkClick r:id="rId5"/>
              </a:rPr>
              <a:t>https://www.youtube.com/watch?v=vAqwBvqBGv8</a:t>
            </a:r>
            <a:r>
              <a:rPr lang="en-US" dirty="0"/>
              <a:t>  </a:t>
            </a:r>
          </a:p>
          <a:p>
            <a:r>
              <a:rPr lang="en-US" dirty="0"/>
              <a:t>7 mins Recovering from Depersonalization </a:t>
            </a:r>
            <a:r>
              <a:rPr lang="en-US" dirty="0">
                <a:hlinkClick r:id="rId6"/>
              </a:rPr>
              <a:t>https://www.youtube.com/watch?v=w3Fqq8SHJ_g</a:t>
            </a:r>
            <a:r>
              <a:rPr lang="en-US" dirty="0"/>
              <a:t> </a:t>
            </a:r>
          </a:p>
          <a:p>
            <a:r>
              <a:rPr lang="en-US" dirty="0"/>
              <a:t>10:44 mins  Noah  </a:t>
            </a:r>
            <a:r>
              <a:rPr lang="en-US" dirty="0">
                <a:hlinkClick r:id="rId7"/>
              </a:rPr>
              <a:t>https://www.youtube.com/watch?v=9WUYS6t4CCQ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2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013A3B-0D3F-9FCA-44DB-740FE5E9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6.2. Epidemiology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98D3B-0492-7064-1C2D-ADF1F53529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56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1E907C-1710-4542-B096-D6AD6A151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/>
              <a:t>Epidemiology 	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Content Placeholder 2" descr="Epidemiology ">
            <a:extLst>
              <a:ext uri="{FF2B5EF4-FFF2-40B4-BE49-F238E27FC236}">
                <a16:creationId xmlns:a16="http://schemas.microsoft.com/office/drawing/2014/main" id="{A8FF7759-40D2-4DE8-B1F5-C0AF7976B0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938650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7865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BD8A94-01B4-B19E-A456-F083DB58C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6.3. Comorbidity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FD1687-FD35-0BB1-6D0D-ADAEAF444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98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D6CD28-D147-4DC0-A5FF-335351C7D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CDDF69-9963-4CB8-8441-2D6CA2C66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199"/>
            <a:ext cx="11281609" cy="214616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B53A5F-63B3-4E86-93F7-275390D70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0453"/>
            <a:ext cx="10954512" cy="181965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EB77B-BBA1-4148-ACFA-B73194F2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794" y="844481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Comorbidity</a:t>
            </a:r>
          </a:p>
        </p:txBody>
      </p:sp>
      <p:graphicFrame>
        <p:nvGraphicFramePr>
          <p:cNvPr id="5" name="Content Placeholder 2" descr="Comorbidity">
            <a:extLst>
              <a:ext uri="{FF2B5EF4-FFF2-40B4-BE49-F238E27FC236}">
                <a16:creationId xmlns:a16="http://schemas.microsoft.com/office/drawing/2014/main" id="{190C3AF8-0618-494B-9AC9-66D9C4913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3907"/>
              </p:ext>
            </p:extLst>
          </p:nvPr>
        </p:nvGraphicFramePr>
        <p:xfrm>
          <a:off x="1473200" y="3060562"/>
          <a:ext cx="9269012" cy="2908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7023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EB77B-BBA1-4148-ACFA-B73194F2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794" y="844481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Comorbidity Continued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CCC228-03ED-97F4-A9CE-4E6E74673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Some evidence of comorbid somatic symptom disorder and conversion disorder, particularly for those who experience dissociative amnesia.</a:t>
            </a:r>
          </a:p>
          <a:p>
            <a:r>
              <a:rPr lang="en-US" sz="2400" dirty="0"/>
              <a:t>Dependent, obsessive-compulsive, avoidant, and borderline personality traits/disorders are comorbid and for dissociative identity disorder and dissociative amnesia there is evidence of comorbid substance-related and feeding and eating disorders. </a:t>
            </a:r>
          </a:p>
          <a:p>
            <a:r>
              <a:rPr lang="en-US" sz="2400" dirty="0"/>
              <a:t>Anxiety disorders are common for depersonalization/derealization disorder, and often individuals concurrently have unipolar depressive disorder.</a:t>
            </a:r>
          </a:p>
        </p:txBody>
      </p:sp>
    </p:spTree>
    <p:extLst>
      <p:ext uri="{BB962C8B-B14F-4D97-AF65-F5344CB8AC3E}">
        <p14:creationId xmlns:p14="http://schemas.microsoft.com/office/powerpoint/2010/main" val="3770550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6269BC-CB94-B94C-CAF8-F84FDAA4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6.4. Etiology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0FEE71-AC15-7108-36E5-25E0C95D1D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01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023075-760E-4E7B-AC86-08D56B3F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Etiology </a:t>
            </a:r>
          </a:p>
        </p:txBody>
      </p:sp>
      <p:graphicFrame>
        <p:nvGraphicFramePr>
          <p:cNvPr id="5" name="Content Placeholder 2" descr="Etiology">
            <a:extLst>
              <a:ext uri="{FF2B5EF4-FFF2-40B4-BE49-F238E27FC236}">
                <a16:creationId xmlns:a16="http://schemas.microsoft.com/office/drawing/2014/main" id="{D77D043A-48A2-4F6E-AA45-2DE58FC015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54191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9790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9E2018-ED1C-1971-AB1B-D16D3A535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6.5. Treatment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05B68-BAB6-9C0B-62AA-77A68C92D4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6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6F90BEF-F5C9-43BB-9FED-780B2E802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0B41FD-D897-4F21-A5F3-254C563DC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F628E5-F145-4719-B240-F9D1B2D501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EC53C-2A04-416E-BC46-42E9E31F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0007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Treatment </a:t>
            </a:r>
            <a:endParaRPr lang="en-US"/>
          </a:p>
        </p:txBody>
      </p:sp>
      <p:graphicFrame>
        <p:nvGraphicFramePr>
          <p:cNvPr id="5" name="Content Placeholder 2" descr="Treatment">
            <a:extLst>
              <a:ext uri="{FF2B5EF4-FFF2-40B4-BE49-F238E27FC236}">
                <a16:creationId xmlns:a16="http://schemas.microsoft.com/office/drawing/2014/main" id="{99AEA4BE-E536-4D2A-963F-8E74F5288C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544985"/>
              </p:ext>
            </p:extLst>
          </p:nvPr>
        </p:nvGraphicFramePr>
        <p:xfrm>
          <a:off x="1066800" y="990600"/>
          <a:ext cx="1005840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45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F23189-733E-4831-BDA9-E345F4E59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/>
              <a:t>Learning Objectives</a:t>
            </a:r>
          </a:p>
        </p:txBody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6794C4C-3E1B-45D6-B545-19F1683F3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how dissociative disorders present.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the epidemiology of dissociative disorders.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comorbidity in relation to dissociative disorders.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the etiology of dissociative disorders.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treatment options for dissociative disorders. </a:t>
            </a:r>
          </a:p>
        </p:txBody>
      </p:sp>
    </p:spTree>
    <p:extLst>
      <p:ext uri="{BB962C8B-B14F-4D97-AF65-F5344CB8AC3E}">
        <p14:creationId xmlns:p14="http://schemas.microsoft.com/office/powerpoint/2010/main" val="1547442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08CC5-AA3D-4458-ADAC-F4897C57D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US" dirty="0"/>
              <a:t>Dissociative Identity Disorder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A1542-032E-4AB3-9132-886B0695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US" dirty="0"/>
              <a:t>Integration of subpersonalities to a point of final fusion</a:t>
            </a:r>
          </a:p>
          <a:p>
            <a:pPr lvl="1"/>
            <a:r>
              <a:rPr lang="en-US" dirty="0"/>
              <a:t>Requires psychoeducation so that the individual understands the disorder and can better acknowledge their subpersonalities</a:t>
            </a:r>
          </a:p>
          <a:p>
            <a:pPr lvl="1"/>
            <a:r>
              <a:rPr lang="en-US" dirty="0"/>
              <a:t>The latter can be especially hard because of the one-way amnesia that this disorder can create  </a:t>
            </a:r>
          </a:p>
          <a:p>
            <a:r>
              <a:rPr lang="en-US" dirty="0"/>
              <a:t>Steps</a:t>
            </a:r>
          </a:p>
          <a:p>
            <a:pPr lvl="1"/>
            <a:r>
              <a:rPr lang="en-US" dirty="0"/>
              <a:t>The clinician must build a strong rapport with the primary personality </a:t>
            </a:r>
          </a:p>
          <a:p>
            <a:pPr lvl="1"/>
            <a:r>
              <a:rPr lang="en-US" dirty="0"/>
              <a:t>Then, they can encourage gradual communication and coordination between the subpersonalities </a:t>
            </a:r>
          </a:p>
          <a:p>
            <a:pPr lvl="1"/>
            <a:r>
              <a:rPr lang="en-US" dirty="0"/>
              <a:t>Focus switches to fusion which occurs when two or more alternate identities join </a:t>
            </a:r>
          </a:p>
          <a:p>
            <a:pPr lvl="1"/>
            <a:r>
              <a:rPr lang="en-US" dirty="0"/>
              <a:t>Final fusion is reached when the individual identifies themselves as one unified self</a:t>
            </a:r>
          </a:p>
          <a:p>
            <a:r>
              <a:rPr lang="en-US" dirty="0"/>
              <a:t>However, final fusion is not everyone’s goal, although not achieving this puts the individual at risk for relapse </a:t>
            </a:r>
          </a:p>
        </p:txBody>
      </p:sp>
    </p:spTree>
    <p:extLst>
      <p:ext uri="{BB962C8B-B14F-4D97-AF65-F5344CB8AC3E}">
        <p14:creationId xmlns:p14="http://schemas.microsoft.com/office/powerpoint/2010/main" val="355781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4737801-B9D6-4A08-BD77-23010A802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FABD39-C757-461E-A681-DC2736484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572613"/>
            <a:ext cx="11281609" cy="2396079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F424F5-8D5C-46C0-A1B0-AF34E0350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737380"/>
            <a:ext cx="10954512" cy="2066544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C7E63-3F31-4218-8AE3-FC7604882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8909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Dissociative Amnesia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5AE7C-CA11-4533-AFC2-35F6C8B8B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3429000"/>
            <a:ext cx="9372600" cy="2508384"/>
          </a:xfrm>
        </p:spPr>
        <p:txBody>
          <a:bodyPr anchor="t">
            <a:normAutofit lnSpcReduction="10000"/>
          </a:bodyPr>
          <a:lstStyle/>
          <a:p>
            <a:r>
              <a:rPr lang="en-US" sz="2000" dirty="0"/>
              <a:t>Hypnosis – allows the individual to contain, modulate, and reduce the intensity of the amnesia symptoms, thus allowing them to process the traumatic or unpleasant events underlying the amnesia episode; then, the clinician helps walk them through the events during the amnesic time to reorient the individual </a:t>
            </a:r>
          </a:p>
          <a:p>
            <a:r>
              <a:rPr lang="en-US" sz="2000" dirty="0"/>
              <a:t>Barbiturates, or “truth serums” can also help relax the individual and free their inhibitions </a:t>
            </a:r>
          </a:p>
          <a:p>
            <a:r>
              <a:rPr lang="en-US" sz="2000" dirty="0"/>
              <a:t>3 mins   Physiological effects </a:t>
            </a:r>
            <a:r>
              <a:rPr lang="en-US" sz="2000" dirty="0">
                <a:hlinkClick r:id="rId2"/>
              </a:rPr>
              <a:t>https://www.youtube.com/watch?v=z0ln9PLQ7lQ</a:t>
            </a:r>
            <a:r>
              <a:rPr lang="en-US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64248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827697-6966-418B-AAA6-65C2A7CB3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Depersonalization/Derealization Disorder Treatment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Content Placeholder 2" descr="Depersonalization/derealization disorder treatment">
            <a:extLst>
              <a:ext uri="{FF2B5EF4-FFF2-40B4-BE49-F238E27FC236}">
                <a16:creationId xmlns:a16="http://schemas.microsoft.com/office/drawing/2014/main" id="{6BBDECCB-636A-49F2-A3AF-2C1C58143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067427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2911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12EFE-A741-989C-1259-CC7DB9460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6.1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E7EEE-F06A-E018-B2BE-DB73236AF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Identify the diagnostic criteria for each of the three dissociative disorders. How are they similar? How are they different?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What are the types of amnesia within dissociative amnesia?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What is the difference between depersonalization and derealization?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28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D8D7-C4C7-3016-4373-D0DFFF59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6.2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2D049-CFC6-E6FD-BFB9-F02E0CB64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What are the prevalence rates for dissociative disorders? What are some identified barriers in determining prevalence rates of these disorders?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D8D7-C4C7-3016-4373-D0DFFF59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6.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2D049-CFC6-E6FD-BFB9-F02E0CB64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What are the common comorbid diagnoses for individuals with dissociative disorders?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10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D8D7-C4C7-3016-4373-D0DFFF59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6.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2D049-CFC6-E6FD-BFB9-F02E0CB64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How do the biological, cognitive, sociocultural, and psychodynamic perspectives differ in their explanation of the development of dissociative disorders?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24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D8D7-C4C7-3016-4373-D0DFFF59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6.5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2D049-CFC6-E6FD-BFB9-F02E0CB64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What is the treatment goal for dissociative identity disorder? How is it achieved? </a:t>
            </a:r>
          </a:p>
          <a:p>
            <a: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What are the treatment options for dissociative amnesia and depersonalization/depersonalization disorder?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4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0EE200-4562-3A2D-134D-DD4020A1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6.1. Clinical Presentation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6272DB-0559-8577-34F8-DF3E1769C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B394-632C-414A-9353-5503C59C0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83B8D-3F5B-4141-B1D4-AD2CCE974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 A group of disorders characterized by symptoms of disruption in consciousness, memory, identity, emotion, perception, motor control, or behavior </a:t>
            </a:r>
          </a:p>
          <a:p>
            <a:r>
              <a:rPr lang="en-US" sz="2800" dirty="0"/>
              <a:t>Usually follows a significant stressor or years of ongoing stress </a:t>
            </a:r>
          </a:p>
          <a:p>
            <a:r>
              <a:rPr lang="en-US" sz="2800" dirty="0"/>
              <a:t>Three main types: (1) Dissociative Identity Disorder; (2) Dissociative Amnesia; and (3) Depersonalization/Derealization Disorder </a:t>
            </a:r>
          </a:p>
          <a:p>
            <a:r>
              <a:rPr lang="en-US" sz="2800" dirty="0"/>
              <a:t>8:24  Discussion of signs </a:t>
            </a:r>
            <a:r>
              <a:rPr lang="en-US" sz="2800" dirty="0">
                <a:hlinkClick r:id="rId2"/>
              </a:rPr>
              <a:t>https://www.youtube.com/watch?v=GSG09Zg32Ao</a:t>
            </a:r>
            <a:r>
              <a:rPr lang="en-US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2095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6EA3B2-2F1E-4246-AE15-E1E1637B0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Dissociative Identity Disorder (DID) </a:t>
            </a:r>
            <a:endParaRPr lang="en-US"/>
          </a:p>
        </p:txBody>
      </p:sp>
      <p:graphicFrame>
        <p:nvGraphicFramePr>
          <p:cNvPr id="5" name="Content Placeholder 2" descr="Facts about dissociative identity disorder">
            <a:extLst>
              <a:ext uri="{FF2B5EF4-FFF2-40B4-BE49-F238E27FC236}">
                <a16:creationId xmlns:a16="http://schemas.microsoft.com/office/drawing/2014/main" id="{9E4C7819-E60A-4E23-B69D-8346543444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77448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89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1E991-1B8F-4C43-A608-2755592DF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Guide: DID Theories, Tx,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30791-6CA1-4CC5-9AAB-385D4B001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21:40  mins   </a:t>
            </a:r>
            <a:r>
              <a:rPr lang="en-US" dirty="0">
                <a:hlinkClick r:id="rId2"/>
              </a:rPr>
              <a:t>https://www.youtube.com/watch?v=zqTP0CP9aDk</a:t>
            </a:r>
            <a:endParaRPr lang="en-US" dirty="0"/>
          </a:p>
          <a:p>
            <a:r>
              <a:rPr lang="en-US" dirty="0"/>
              <a:t>13 mins  AnnaLynne McCord  </a:t>
            </a:r>
            <a:r>
              <a:rPr lang="en-US" dirty="0">
                <a:hlinkClick r:id="rId3"/>
              </a:rPr>
              <a:t>https://www.youtube.com/watch?v=R6s_DYAJd8k</a:t>
            </a:r>
            <a:r>
              <a:rPr lang="en-US" dirty="0"/>
              <a:t> </a:t>
            </a:r>
          </a:p>
          <a:p>
            <a:r>
              <a:rPr lang="en-US" dirty="0"/>
              <a:t>3:21 mins  How doctors treat  </a:t>
            </a:r>
            <a:r>
              <a:rPr lang="en-US" dirty="0">
                <a:hlinkClick r:id="rId4"/>
              </a:rPr>
              <a:t>https://www.youtube.com/watch?v=4ldAtTOfwqo</a:t>
            </a:r>
            <a:r>
              <a:rPr lang="en-US" dirty="0"/>
              <a:t> </a:t>
            </a:r>
          </a:p>
          <a:p>
            <a:r>
              <a:rPr lang="en-US" dirty="0"/>
              <a:t>10 min treating  </a:t>
            </a:r>
            <a:r>
              <a:rPr lang="en-US" dirty="0">
                <a:hlinkClick r:id="rId4"/>
              </a:rPr>
              <a:t>https://www.youtube.com/watch?v=4ldAtTOfwqo</a:t>
            </a:r>
            <a:endParaRPr lang="en-US" dirty="0"/>
          </a:p>
          <a:p>
            <a:r>
              <a:rPr lang="en-US" dirty="0"/>
              <a:t>10:32 mins  living with DID  </a:t>
            </a:r>
            <a:r>
              <a:rPr lang="en-US" dirty="0">
                <a:hlinkClick r:id="rId5"/>
              </a:rPr>
              <a:t>https://www.youtube.com/watch?v=pl_gxzo0nhM</a:t>
            </a:r>
            <a:endParaRPr lang="en-US" dirty="0"/>
          </a:p>
          <a:p>
            <a:r>
              <a:rPr lang="en-US" dirty="0"/>
              <a:t>23:11 Jess  </a:t>
            </a:r>
            <a:r>
              <a:rPr lang="en-US" dirty="0">
                <a:hlinkClick r:id="rId6"/>
              </a:rPr>
              <a:t>https://www.youtube.com/watch?v=kqqyOVsMvHE</a:t>
            </a:r>
            <a:r>
              <a:rPr lang="en-US" dirty="0"/>
              <a:t> </a:t>
            </a:r>
          </a:p>
          <a:p>
            <a:r>
              <a:rPr lang="en-US" dirty="0"/>
              <a:t>“Many Sides of Jane” intro for the A&amp;E series  </a:t>
            </a:r>
            <a:r>
              <a:rPr lang="en-US" dirty="0">
                <a:hlinkClick r:id="rId7"/>
              </a:rPr>
              <a:t>https://www.youtube.com/watch?v=wDf2mqbJGgM&amp;list=PLQH4HSeqCdmHHN3YIpFkpUvm5bsjIu8kT&amp;index=1</a:t>
            </a:r>
            <a:r>
              <a:rPr lang="en-US" dirty="0"/>
              <a:t>  </a:t>
            </a:r>
          </a:p>
          <a:p>
            <a:r>
              <a:rPr lang="en-US" dirty="0"/>
              <a:t>5:46 ins  Jeni  </a:t>
            </a:r>
            <a:r>
              <a:rPr lang="en-US" dirty="0">
                <a:hlinkClick r:id="rId8"/>
              </a:rPr>
              <a:t>https://www.youtube.com/watch?v=2c8xpiCKtHQ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15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B1B42-FAE9-4B96-B7C1-B05AC01BA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Dissociative Amnesia Disorder </a:t>
            </a:r>
            <a:endParaRPr lang="en-US"/>
          </a:p>
        </p:txBody>
      </p:sp>
      <p:graphicFrame>
        <p:nvGraphicFramePr>
          <p:cNvPr id="5" name="Content Placeholder 2" descr="Dissociative amnesia disorder facts ">
            <a:extLst>
              <a:ext uri="{FF2B5EF4-FFF2-40B4-BE49-F238E27FC236}">
                <a16:creationId xmlns:a16="http://schemas.microsoft.com/office/drawing/2014/main" id="{4FAEAE38-3334-43F8-B795-AD4B2F466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35042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838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5A218-A7C0-474A-B763-98027F16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Guide: Dissociative Amnesia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1017E-5639-4ABD-A451-2907A0E20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5:34 mins  </a:t>
            </a:r>
            <a:r>
              <a:rPr lang="en-US" dirty="0" err="1"/>
              <a:t>Allisun</a:t>
            </a:r>
            <a:r>
              <a:rPr lang="en-US" dirty="0"/>
              <a:t>   </a:t>
            </a:r>
            <a:r>
              <a:rPr lang="en-US" dirty="0">
                <a:hlinkClick r:id="rId2"/>
              </a:rPr>
              <a:t>https://www.youtube.com/watch?v=9o_atPMreSw</a:t>
            </a:r>
            <a:r>
              <a:rPr lang="en-US" dirty="0"/>
              <a:t>  </a:t>
            </a:r>
          </a:p>
          <a:p>
            <a:r>
              <a:rPr lang="en-US" dirty="0"/>
              <a:t>20 mins  PTSD and dissociative disorders  </a:t>
            </a:r>
            <a:r>
              <a:rPr lang="en-US" dirty="0">
                <a:hlinkClick r:id="rId3"/>
              </a:rPr>
              <a:t>https://www.youtube.com/watch?v=4mnjU9bWUm8</a:t>
            </a:r>
            <a:endParaRPr lang="en-US" dirty="0"/>
          </a:p>
          <a:p>
            <a:r>
              <a:rPr lang="en-US" dirty="0"/>
              <a:t>8 </a:t>
            </a:r>
            <a:r>
              <a:rPr lang="en-US" dirty="0" err="1"/>
              <a:t>mns</a:t>
            </a:r>
            <a:r>
              <a:rPr lang="en-US" dirty="0"/>
              <a:t> Dissociative Disorders in Hindi Stress  </a:t>
            </a:r>
            <a:r>
              <a:rPr lang="en-US" dirty="0">
                <a:hlinkClick r:id="rId3"/>
              </a:rPr>
              <a:t>https://www.youtube.com/watch?v=4mnjU9bWUm8</a:t>
            </a:r>
            <a:r>
              <a:rPr lang="en-US" dirty="0"/>
              <a:t>  </a:t>
            </a:r>
          </a:p>
          <a:p>
            <a:r>
              <a:rPr lang="en-US" dirty="0"/>
              <a:t>6:33 Kristin </a:t>
            </a:r>
            <a:r>
              <a:rPr lang="en-US" dirty="0" err="1"/>
              <a:t>chronickes</a:t>
            </a:r>
            <a:r>
              <a:rPr lang="en-US" dirty="0"/>
              <a:t>  </a:t>
            </a:r>
            <a:r>
              <a:rPr lang="en-US" dirty="0">
                <a:hlinkClick r:id="rId4"/>
              </a:rPr>
              <a:t>https://www.youtube.com/watch?v=xe02IYw1qoE</a:t>
            </a:r>
            <a:r>
              <a:rPr lang="en-US" dirty="0"/>
              <a:t>  </a:t>
            </a:r>
          </a:p>
          <a:p>
            <a:r>
              <a:rPr lang="en-US" dirty="0"/>
              <a:t>16:22 Soul Walk Ins  </a:t>
            </a:r>
            <a:r>
              <a:rPr lang="en-US" dirty="0">
                <a:hlinkClick r:id="rId5"/>
              </a:rPr>
              <a:t>https://www.youtube.com/watch?v=pqw3A92iYQM</a:t>
            </a:r>
            <a:r>
              <a:rPr lang="en-US" dirty="0"/>
              <a:t>  </a:t>
            </a:r>
          </a:p>
          <a:p>
            <a:r>
              <a:rPr lang="en-US" dirty="0"/>
              <a:t>46 mins Walk in testimony  </a:t>
            </a:r>
            <a:r>
              <a:rPr lang="en-US" dirty="0">
                <a:hlinkClick r:id="rId6"/>
              </a:rPr>
              <a:t>https://www.youtube.com/watch?v=wi5OGF_e2vw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8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A4D03C-4342-43AD-9C16-A19776DFB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Depersonalization/Derealization Disorder</a:t>
            </a:r>
            <a:endParaRPr lang="en-US"/>
          </a:p>
        </p:txBody>
      </p:sp>
      <p:graphicFrame>
        <p:nvGraphicFramePr>
          <p:cNvPr id="5" name="Content Placeholder 2" descr="Depersonalization/Derealization Disorder facts ">
            <a:extLst>
              <a:ext uri="{FF2B5EF4-FFF2-40B4-BE49-F238E27FC236}">
                <a16:creationId xmlns:a16="http://schemas.microsoft.com/office/drawing/2014/main" id="{C588BF78-3969-477A-A607-A9C08D213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94540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2372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_2SEEDS">
      <a:dk1>
        <a:srgbClr val="000000"/>
      </a:dk1>
      <a:lt1>
        <a:srgbClr val="FFFFFF"/>
      </a:lt1>
      <a:dk2>
        <a:srgbClr val="413424"/>
      </a:dk2>
      <a:lt2>
        <a:srgbClr val="E2E5E8"/>
      </a:lt2>
      <a:accent1>
        <a:srgbClr val="CD958C"/>
      </a:accent1>
      <a:accent2>
        <a:srgbClr val="C09C6E"/>
      </a:accent2>
      <a:accent3>
        <a:srgbClr val="A5A372"/>
      </a:accent3>
      <a:accent4>
        <a:srgbClr val="68AE99"/>
      </a:accent4>
      <a:accent5>
        <a:srgbClr val="73ACB4"/>
      </a:accent5>
      <a:accent6>
        <a:srgbClr val="7599C3"/>
      </a:accent6>
      <a:hlink>
        <a:srgbClr val="6383AB"/>
      </a:hlink>
      <a:folHlink>
        <a:srgbClr val="7F7F7F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1747</Words>
  <Application>Microsoft Office PowerPoint</Application>
  <PresentationFormat>Widescreen</PresentationFormat>
  <Paragraphs>122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Garamond</vt:lpstr>
      <vt:lpstr>Goudy Old Style</vt:lpstr>
      <vt:lpstr>Times New Roman</vt:lpstr>
      <vt:lpstr>SavonVTI</vt:lpstr>
      <vt:lpstr>Dissociative Disorders</vt:lpstr>
      <vt:lpstr>Learning Objectives</vt:lpstr>
      <vt:lpstr>6.1. Clinical Presentation</vt:lpstr>
      <vt:lpstr>Clinical Presentation </vt:lpstr>
      <vt:lpstr>Dissociative Identity Disorder (DID) </vt:lpstr>
      <vt:lpstr>Video Guide: DID Theories, Tx, stories</vt:lpstr>
      <vt:lpstr>Dissociative Amnesia Disorder </vt:lpstr>
      <vt:lpstr>Video Guide: Dissociative Amnesia </vt:lpstr>
      <vt:lpstr>Depersonalization/Derealization Disorder</vt:lpstr>
      <vt:lpstr>Video Guide: Depersonalization/Derealization disorder</vt:lpstr>
      <vt:lpstr>6.2. Epidemiology</vt:lpstr>
      <vt:lpstr>Epidemiology  </vt:lpstr>
      <vt:lpstr>6.3. Comorbidity</vt:lpstr>
      <vt:lpstr>Comorbidity</vt:lpstr>
      <vt:lpstr>Comorbidity Continued</vt:lpstr>
      <vt:lpstr>6.4. Etiology</vt:lpstr>
      <vt:lpstr>Etiology </vt:lpstr>
      <vt:lpstr>6.5. Treatment</vt:lpstr>
      <vt:lpstr>Treatment </vt:lpstr>
      <vt:lpstr>Dissociative Identity Disorder Treatment</vt:lpstr>
      <vt:lpstr>Dissociative Amnesia Treatment</vt:lpstr>
      <vt:lpstr>Depersonalization/Derealization Disorder Treatment</vt:lpstr>
      <vt:lpstr>Review Questions 6.1</vt:lpstr>
      <vt:lpstr>Review Questions 6.2 </vt:lpstr>
      <vt:lpstr>Review Questions 6. 3</vt:lpstr>
      <vt:lpstr>Review Questions 6. 4</vt:lpstr>
      <vt:lpstr>Review Questions 6.5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Dissociative Disorders</dc:title>
  <dc:creator>Madeleine Stewart</dc:creator>
  <cp:lastModifiedBy>Daffin, Lee William,Jr</cp:lastModifiedBy>
  <cp:revision>12</cp:revision>
  <dcterms:created xsi:type="dcterms:W3CDTF">2020-02-10T21:08:39Z</dcterms:created>
  <dcterms:modified xsi:type="dcterms:W3CDTF">2023-08-16T00:50:35Z</dcterms:modified>
</cp:coreProperties>
</file>