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3"/>
  </p:notesMasterIdLst>
  <p:sldIdLst>
    <p:sldId id="256" r:id="rId2"/>
    <p:sldId id="259" r:id="rId3"/>
    <p:sldId id="264" r:id="rId4"/>
    <p:sldId id="339" r:id="rId5"/>
    <p:sldId id="257" r:id="rId6"/>
    <p:sldId id="328" r:id="rId7"/>
    <p:sldId id="258" r:id="rId8"/>
    <p:sldId id="329" r:id="rId9"/>
    <p:sldId id="330" r:id="rId10"/>
    <p:sldId id="331" r:id="rId11"/>
    <p:sldId id="340" r:id="rId12"/>
    <p:sldId id="260" r:id="rId13"/>
    <p:sldId id="261" r:id="rId14"/>
    <p:sldId id="333" r:id="rId15"/>
    <p:sldId id="262" r:id="rId16"/>
    <p:sldId id="341" r:id="rId17"/>
    <p:sldId id="334" r:id="rId18"/>
    <p:sldId id="335" r:id="rId19"/>
    <p:sldId id="336" r:id="rId20"/>
    <p:sldId id="337" r:id="rId21"/>
    <p:sldId id="342" r:id="rId22"/>
    <p:sldId id="263" r:id="rId23"/>
    <p:sldId id="338" r:id="rId24"/>
    <p:sldId id="343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344" r:id="rId37"/>
    <p:sldId id="276" r:id="rId38"/>
    <p:sldId id="284" r:id="rId39"/>
    <p:sldId id="283" r:id="rId40"/>
    <p:sldId id="277" r:id="rId41"/>
    <p:sldId id="278" r:id="rId42"/>
    <p:sldId id="279" r:id="rId43"/>
    <p:sldId id="280" r:id="rId44"/>
    <p:sldId id="281" r:id="rId45"/>
    <p:sldId id="282" r:id="rId46"/>
    <p:sldId id="322" r:id="rId47"/>
    <p:sldId id="324" r:id="rId48"/>
    <p:sldId id="323" r:id="rId49"/>
    <p:sldId id="325" r:id="rId50"/>
    <p:sldId id="326" r:id="rId51"/>
    <p:sldId id="327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5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afsp.org/find-support/resources/" TargetMode="External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_rels/data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kwQBGGsj2c" TargetMode="External"/><Relationship Id="rId2" Type="http://schemas.openxmlformats.org/officeDocument/2006/relationships/hyperlink" Target="https://www.youtube.com/watch?v=_XcPg6BQx6g" TargetMode="External"/><Relationship Id="rId1" Type="http://schemas.openxmlformats.org/officeDocument/2006/relationships/hyperlink" Target="https://www.youtube.com/watch?v=Iv1w4XyxV3o" TargetMode="External"/></Relationships>
</file>

<file path=ppt/diagrams/_rels/data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hyperlink" Target="https://www.youtube.com/watch?v=rWcOnnu4frU" TargetMode="External"/><Relationship Id="rId7" Type="http://schemas.openxmlformats.org/officeDocument/2006/relationships/image" Target="../media/image35.png"/><Relationship Id="rId12" Type="http://schemas.openxmlformats.org/officeDocument/2006/relationships/image" Target="../media/image40.svg"/><Relationship Id="rId2" Type="http://schemas.openxmlformats.org/officeDocument/2006/relationships/hyperlink" Target="https://www.youtube.com/watch?v=bwUx0isUvZo" TargetMode="External"/><Relationship Id="rId1" Type="http://schemas.openxmlformats.org/officeDocument/2006/relationships/hyperlink" Target="https://www.youtube.com/watch?v=2wJoeSXuD6I" TargetMode="External"/><Relationship Id="rId6" Type="http://schemas.openxmlformats.org/officeDocument/2006/relationships/image" Target="../media/image34.sv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hyperlink" Target="https://www.youtube.com/watch?v=5rzR69NZv_k" TargetMode="External"/><Relationship Id="rId9" Type="http://schemas.openxmlformats.org/officeDocument/2006/relationships/image" Target="../media/image37.png"/></Relationships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_rels/data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sv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50.svg"/><Relationship Id="rId5" Type="http://schemas.openxmlformats.org/officeDocument/2006/relationships/image" Target="../media/image49.png"/><Relationship Id="rId4" Type="http://schemas.openxmlformats.org/officeDocument/2006/relationships/image" Target="../media/image4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afsp.org/find-support/resources/" TargetMode="External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_rels/drawing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kwQBGGsj2c" TargetMode="External"/><Relationship Id="rId2" Type="http://schemas.openxmlformats.org/officeDocument/2006/relationships/hyperlink" Target="https://www.youtube.com/watch?v=_XcPg6BQx6g" TargetMode="External"/><Relationship Id="rId1" Type="http://schemas.openxmlformats.org/officeDocument/2006/relationships/hyperlink" Target="https://www.youtube.com/watch?v=Iv1w4XyxV3o" TargetMode="External"/></Relationships>
</file>

<file path=ppt/diagrams/_rels/drawing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hyperlink" Target="https://www.youtube.com/watch?v=2wJoeSXuD6I" TargetMode="External"/><Relationship Id="rId7" Type="http://schemas.openxmlformats.org/officeDocument/2006/relationships/image" Target="../media/image37.png"/><Relationship Id="rId12" Type="http://schemas.openxmlformats.org/officeDocument/2006/relationships/hyperlink" Target="https://www.youtube.com/watch?v=5rzR69NZv_k" TargetMode="External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6" Type="http://schemas.openxmlformats.org/officeDocument/2006/relationships/hyperlink" Target="https://www.youtube.com/watch?v=bwUx0isUvZo" TargetMode="External"/><Relationship Id="rId11" Type="http://schemas.openxmlformats.org/officeDocument/2006/relationships/image" Target="../media/image40.svg"/><Relationship Id="rId5" Type="http://schemas.openxmlformats.org/officeDocument/2006/relationships/image" Target="../media/image36.svg"/><Relationship Id="rId10" Type="http://schemas.openxmlformats.org/officeDocument/2006/relationships/image" Target="../media/image39.png"/><Relationship Id="rId4" Type="http://schemas.openxmlformats.org/officeDocument/2006/relationships/image" Target="../media/image35.png"/><Relationship Id="rId9" Type="http://schemas.openxmlformats.org/officeDocument/2006/relationships/hyperlink" Target="https://www.youtube.com/watch?v=rWcOnnu4frU" TargetMode="External"/></Relationships>
</file>

<file path=ppt/diagrams/_rels/drawing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_rels/drawing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sv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50.svg"/><Relationship Id="rId5" Type="http://schemas.openxmlformats.org/officeDocument/2006/relationships/image" Target="../media/image49.png"/><Relationship Id="rId4" Type="http://schemas.openxmlformats.org/officeDocument/2006/relationships/image" Target="../media/image4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F24622-1E1B-479A-B59E-6BC25DF5854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E9FF68-6AF7-4AA5-B828-A967CDA089C6}">
      <dgm:prSet/>
      <dgm:spPr/>
      <dgm:t>
        <a:bodyPr/>
        <a:lstStyle/>
        <a:p>
          <a:r>
            <a:rPr lang="en-US" b="0" dirty="0"/>
            <a:t>The following modules discuss difficult topics. Please know that if, at any time, you feel overwhelmed and in need of help, please refer to the following resources.</a:t>
          </a:r>
        </a:p>
      </dgm:t>
    </dgm:pt>
    <dgm:pt modelId="{C295EC7B-2295-4CED-8D05-6D54705AB477}" type="parTrans" cxnId="{3865810D-D96A-4385-8316-E7FA6CC3DF95}">
      <dgm:prSet/>
      <dgm:spPr/>
      <dgm:t>
        <a:bodyPr/>
        <a:lstStyle/>
        <a:p>
          <a:endParaRPr lang="en-US"/>
        </a:p>
      </dgm:t>
    </dgm:pt>
    <dgm:pt modelId="{94AB10C3-D5B0-42BB-A3BD-09C563294C9C}" type="sibTrans" cxnId="{3865810D-D96A-4385-8316-E7FA6CC3DF95}">
      <dgm:prSet/>
      <dgm:spPr/>
      <dgm:t>
        <a:bodyPr/>
        <a:lstStyle/>
        <a:p>
          <a:endParaRPr lang="en-US"/>
        </a:p>
      </dgm:t>
    </dgm:pt>
    <dgm:pt modelId="{888AA7AC-7D42-4E2D-8161-FF8DD0D8183D}">
      <dgm:prSet custT="1"/>
      <dgm:spPr/>
      <dgm:t>
        <a:bodyPr/>
        <a:lstStyle/>
        <a:p>
          <a:r>
            <a:rPr lang="en-US" sz="3200" dirty="0">
              <a:solidFill>
                <a:schemeClr val="accent3"/>
              </a:solidFill>
            </a:rPr>
            <a:t>In an emergency, call 911. </a:t>
          </a:r>
        </a:p>
      </dgm:t>
    </dgm:pt>
    <dgm:pt modelId="{40E9D891-EFF2-43DF-94C9-971A232FB5A8}" type="parTrans" cxnId="{74DA4504-E450-4302-84E1-E2F621B2FA8D}">
      <dgm:prSet/>
      <dgm:spPr/>
      <dgm:t>
        <a:bodyPr/>
        <a:lstStyle/>
        <a:p>
          <a:endParaRPr lang="en-US"/>
        </a:p>
      </dgm:t>
    </dgm:pt>
    <dgm:pt modelId="{6831A49C-EB43-467B-BCA8-664CBD3F91B2}" type="sibTrans" cxnId="{74DA4504-E450-4302-84E1-E2F621B2FA8D}">
      <dgm:prSet/>
      <dgm:spPr/>
      <dgm:t>
        <a:bodyPr/>
        <a:lstStyle/>
        <a:p>
          <a:endParaRPr lang="en-US"/>
        </a:p>
      </dgm:t>
    </dgm:pt>
    <dgm:pt modelId="{3EEA90EC-BC5A-4AC8-8C88-F41242777E52}">
      <dgm:prSet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24/7 Crisis Hotline: National Suicide Prevention Lifeline Network, 988</a:t>
          </a:r>
        </a:p>
      </dgm:t>
    </dgm:pt>
    <dgm:pt modelId="{79763FC7-DBF8-40E1-83AF-A4335703CC17}" type="parTrans" cxnId="{716FFF67-F8E6-4B2A-A08A-9A4987588D29}">
      <dgm:prSet/>
      <dgm:spPr/>
      <dgm:t>
        <a:bodyPr/>
        <a:lstStyle/>
        <a:p>
          <a:endParaRPr lang="en-US"/>
        </a:p>
      </dgm:t>
    </dgm:pt>
    <dgm:pt modelId="{8CF26A38-0AE5-4268-BF67-C90D8F6DD148}" type="sibTrans" cxnId="{716FFF67-F8E6-4B2A-A08A-9A4987588D29}">
      <dgm:prSet/>
      <dgm:spPr/>
      <dgm:t>
        <a:bodyPr/>
        <a:lstStyle/>
        <a:p>
          <a:endParaRPr lang="en-US"/>
        </a:p>
      </dgm:t>
    </dgm:pt>
    <dgm:pt modelId="{64B20BF0-AEC1-48FC-84A9-C82BAB987566}">
      <dgm:prSet/>
      <dgm:spPr/>
      <dgm:t>
        <a:bodyPr/>
        <a:lstStyle/>
        <a:p>
          <a:r>
            <a:rPr lang="en-US" dirty="0">
              <a:solidFill>
                <a:schemeClr val="accent5"/>
              </a:solidFill>
            </a:rPr>
            <a:t>Crisis Text Line, text TALK to 741-741</a:t>
          </a:r>
        </a:p>
        <a:p>
          <a:endParaRPr lang="en-US" dirty="0">
            <a:solidFill>
              <a:schemeClr val="accent5"/>
            </a:solidFill>
          </a:endParaRPr>
        </a:p>
      </dgm:t>
    </dgm:pt>
    <dgm:pt modelId="{DDFAAF52-E45F-460B-B7E9-FDCEB751485B}" type="parTrans" cxnId="{3FFFD3B0-043D-4A4B-9404-B7AB476F2939}">
      <dgm:prSet/>
      <dgm:spPr/>
      <dgm:t>
        <a:bodyPr/>
        <a:lstStyle/>
        <a:p>
          <a:endParaRPr lang="en-US"/>
        </a:p>
      </dgm:t>
    </dgm:pt>
    <dgm:pt modelId="{2C62CEE7-9197-43D9-87A5-0BBE1B23FC03}" type="sibTrans" cxnId="{3FFFD3B0-043D-4A4B-9404-B7AB476F2939}">
      <dgm:prSet/>
      <dgm:spPr/>
      <dgm:t>
        <a:bodyPr/>
        <a:lstStyle/>
        <a:p>
          <a:endParaRPr lang="en-US"/>
        </a:p>
      </dgm:t>
    </dgm:pt>
    <dgm:pt modelId="{0F6FDA97-B0A7-4DEB-939B-BBDA30EBD44F}">
      <dgm:prSet/>
      <dgm:spPr/>
      <dgm:t>
        <a:bodyPr/>
        <a:lstStyle/>
        <a:p>
          <a:r>
            <a:rPr lang="en-US" dirty="0">
              <a:solidFill>
                <a:schemeClr val="accent6"/>
              </a:solidFill>
            </a:rPr>
            <a:t>Further resources are available at </a:t>
          </a:r>
          <a:r>
            <a:rPr lang="en-US" dirty="0">
              <a:solidFill>
                <a:schemeClr val="accent6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https://afsp.org/find-support/resources/</a:t>
          </a:r>
          <a:r>
            <a:rPr lang="en-US" dirty="0">
              <a:solidFill>
                <a:schemeClr val="accent6"/>
              </a:solidFill>
            </a:rPr>
            <a:t> </a:t>
          </a:r>
        </a:p>
      </dgm:t>
    </dgm:pt>
    <dgm:pt modelId="{EAFD72AA-9425-4E19-9AA7-E8867A34F911}" type="parTrans" cxnId="{D3F2F766-270E-4F32-9484-3BB398E05765}">
      <dgm:prSet/>
      <dgm:spPr/>
      <dgm:t>
        <a:bodyPr/>
        <a:lstStyle/>
        <a:p>
          <a:endParaRPr lang="en-US"/>
        </a:p>
      </dgm:t>
    </dgm:pt>
    <dgm:pt modelId="{9BA35A15-2209-4B25-AA8E-D2BE004C8A3E}" type="sibTrans" cxnId="{D3F2F766-270E-4F32-9484-3BB398E05765}">
      <dgm:prSet/>
      <dgm:spPr/>
      <dgm:t>
        <a:bodyPr/>
        <a:lstStyle/>
        <a:p>
          <a:endParaRPr lang="en-US"/>
        </a:p>
      </dgm:t>
    </dgm:pt>
    <dgm:pt modelId="{88BA3C09-89FB-4D2E-84B0-45E08BA18D7B}" type="pres">
      <dgm:prSet presAssocID="{A8F24622-1E1B-479A-B59E-6BC25DF5854D}" presName="vert0" presStyleCnt="0">
        <dgm:presLayoutVars>
          <dgm:dir/>
          <dgm:animOne val="branch"/>
          <dgm:animLvl val="lvl"/>
        </dgm:presLayoutVars>
      </dgm:prSet>
      <dgm:spPr/>
    </dgm:pt>
    <dgm:pt modelId="{20F83B00-02F8-490C-A7E3-C8ED40100C9C}" type="pres">
      <dgm:prSet presAssocID="{8DE9FF68-6AF7-4AA5-B828-A967CDA089C6}" presName="thickLine" presStyleLbl="alignNode1" presStyleIdx="0" presStyleCnt="1"/>
      <dgm:spPr/>
    </dgm:pt>
    <dgm:pt modelId="{5CE2B8B9-0791-4A99-8472-D546639ED523}" type="pres">
      <dgm:prSet presAssocID="{8DE9FF68-6AF7-4AA5-B828-A967CDA089C6}" presName="horz1" presStyleCnt="0"/>
      <dgm:spPr/>
    </dgm:pt>
    <dgm:pt modelId="{E14CE5E3-9ADA-44AC-89D4-DDFF1D709372}" type="pres">
      <dgm:prSet presAssocID="{8DE9FF68-6AF7-4AA5-B828-A967CDA089C6}" presName="tx1" presStyleLbl="revTx" presStyleIdx="0" presStyleCnt="5"/>
      <dgm:spPr/>
    </dgm:pt>
    <dgm:pt modelId="{D00A47F2-0105-431B-A830-29E494319EDC}" type="pres">
      <dgm:prSet presAssocID="{8DE9FF68-6AF7-4AA5-B828-A967CDA089C6}" presName="vert1" presStyleCnt="0"/>
      <dgm:spPr/>
    </dgm:pt>
    <dgm:pt modelId="{4A62A16B-925B-4EE9-BBE2-8F22E590A50D}" type="pres">
      <dgm:prSet presAssocID="{888AA7AC-7D42-4E2D-8161-FF8DD0D8183D}" presName="vertSpace2a" presStyleCnt="0"/>
      <dgm:spPr/>
    </dgm:pt>
    <dgm:pt modelId="{9D13F027-AC63-42E6-9357-6BD49D33D3E1}" type="pres">
      <dgm:prSet presAssocID="{888AA7AC-7D42-4E2D-8161-FF8DD0D8183D}" presName="horz2" presStyleCnt="0"/>
      <dgm:spPr/>
    </dgm:pt>
    <dgm:pt modelId="{13A51FEB-7C18-4C8F-ABF4-91C3D84D2098}" type="pres">
      <dgm:prSet presAssocID="{888AA7AC-7D42-4E2D-8161-FF8DD0D8183D}" presName="horzSpace2" presStyleCnt="0"/>
      <dgm:spPr/>
    </dgm:pt>
    <dgm:pt modelId="{911FFD7A-14ED-417B-91DC-5332963E72AC}" type="pres">
      <dgm:prSet presAssocID="{888AA7AC-7D42-4E2D-8161-FF8DD0D8183D}" presName="tx2" presStyleLbl="revTx" presStyleIdx="1" presStyleCnt="5"/>
      <dgm:spPr/>
    </dgm:pt>
    <dgm:pt modelId="{D2E6BF4D-7C37-4217-8AFE-DB6CF1380D18}" type="pres">
      <dgm:prSet presAssocID="{888AA7AC-7D42-4E2D-8161-FF8DD0D8183D}" presName="vert2" presStyleCnt="0"/>
      <dgm:spPr/>
    </dgm:pt>
    <dgm:pt modelId="{F00453D3-D7F9-4D3B-B7A3-499B86BF51B0}" type="pres">
      <dgm:prSet presAssocID="{888AA7AC-7D42-4E2D-8161-FF8DD0D8183D}" presName="thinLine2b" presStyleLbl="callout" presStyleIdx="0" presStyleCnt="4"/>
      <dgm:spPr/>
    </dgm:pt>
    <dgm:pt modelId="{6232310E-633C-4662-8C82-64E89394A978}" type="pres">
      <dgm:prSet presAssocID="{888AA7AC-7D42-4E2D-8161-FF8DD0D8183D}" presName="vertSpace2b" presStyleCnt="0"/>
      <dgm:spPr/>
    </dgm:pt>
    <dgm:pt modelId="{C022527F-EC28-4748-81AA-FFECE2BE39FB}" type="pres">
      <dgm:prSet presAssocID="{3EEA90EC-BC5A-4AC8-8C88-F41242777E52}" presName="horz2" presStyleCnt="0"/>
      <dgm:spPr/>
    </dgm:pt>
    <dgm:pt modelId="{6ABF1771-F4E5-43A9-8646-60C363251A0F}" type="pres">
      <dgm:prSet presAssocID="{3EEA90EC-BC5A-4AC8-8C88-F41242777E52}" presName="horzSpace2" presStyleCnt="0"/>
      <dgm:spPr/>
    </dgm:pt>
    <dgm:pt modelId="{10061348-8B47-455C-8362-C9EEECCBD2A1}" type="pres">
      <dgm:prSet presAssocID="{3EEA90EC-BC5A-4AC8-8C88-F41242777E52}" presName="tx2" presStyleLbl="revTx" presStyleIdx="2" presStyleCnt="5"/>
      <dgm:spPr/>
    </dgm:pt>
    <dgm:pt modelId="{E335F277-8496-4BE8-8010-6D053E6E9E62}" type="pres">
      <dgm:prSet presAssocID="{3EEA90EC-BC5A-4AC8-8C88-F41242777E52}" presName="vert2" presStyleCnt="0"/>
      <dgm:spPr/>
    </dgm:pt>
    <dgm:pt modelId="{9E0F7970-A2E2-4814-87B7-CB258AAC6842}" type="pres">
      <dgm:prSet presAssocID="{3EEA90EC-BC5A-4AC8-8C88-F41242777E52}" presName="thinLine2b" presStyleLbl="callout" presStyleIdx="1" presStyleCnt="4"/>
      <dgm:spPr/>
    </dgm:pt>
    <dgm:pt modelId="{422F64DE-CB3F-46A2-B26E-8040D15A1ACB}" type="pres">
      <dgm:prSet presAssocID="{3EEA90EC-BC5A-4AC8-8C88-F41242777E52}" presName="vertSpace2b" presStyleCnt="0"/>
      <dgm:spPr/>
    </dgm:pt>
    <dgm:pt modelId="{D6DA0B07-C871-4368-B4B6-6B910C85B3C3}" type="pres">
      <dgm:prSet presAssocID="{64B20BF0-AEC1-48FC-84A9-C82BAB987566}" presName="horz2" presStyleCnt="0"/>
      <dgm:spPr/>
    </dgm:pt>
    <dgm:pt modelId="{3AA8385C-5879-4877-A81E-A863AC31C695}" type="pres">
      <dgm:prSet presAssocID="{64B20BF0-AEC1-48FC-84A9-C82BAB987566}" presName="horzSpace2" presStyleCnt="0"/>
      <dgm:spPr/>
    </dgm:pt>
    <dgm:pt modelId="{832C124B-0189-4E1E-9D93-B22BEA679123}" type="pres">
      <dgm:prSet presAssocID="{64B20BF0-AEC1-48FC-84A9-C82BAB987566}" presName="tx2" presStyleLbl="revTx" presStyleIdx="3" presStyleCnt="5"/>
      <dgm:spPr/>
    </dgm:pt>
    <dgm:pt modelId="{FF812C8A-61D4-4504-B159-36EF1DEEB9B4}" type="pres">
      <dgm:prSet presAssocID="{64B20BF0-AEC1-48FC-84A9-C82BAB987566}" presName="vert2" presStyleCnt="0"/>
      <dgm:spPr/>
    </dgm:pt>
    <dgm:pt modelId="{8EA8C957-3016-48A6-ABAE-8F2B771178D4}" type="pres">
      <dgm:prSet presAssocID="{64B20BF0-AEC1-48FC-84A9-C82BAB987566}" presName="thinLine2b" presStyleLbl="callout" presStyleIdx="2" presStyleCnt="4"/>
      <dgm:spPr/>
    </dgm:pt>
    <dgm:pt modelId="{99CE87DA-AEAE-4085-AA1C-B02A4682CF31}" type="pres">
      <dgm:prSet presAssocID="{64B20BF0-AEC1-48FC-84A9-C82BAB987566}" presName="vertSpace2b" presStyleCnt="0"/>
      <dgm:spPr/>
    </dgm:pt>
    <dgm:pt modelId="{B733DD3E-A8FA-4D1D-9697-9A86CAEBA210}" type="pres">
      <dgm:prSet presAssocID="{0F6FDA97-B0A7-4DEB-939B-BBDA30EBD44F}" presName="horz2" presStyleCnt="0"/>
      <dgm:spPr/>
    </dgm:pt>
    <dgm:pt modelId="{888BE991-1D59-4A1C-8C7E-142DE29FF7B9}" type="pres">
      <dgm:prSet presAssocID="{0F6FDA97-B0A7-4DEB-939B-BBDA30EBD44F}" presName="horzSpace2" presStyleCnt="0"/>
      <dgm:spPr/>
    </dgm:pt>
    <dgm:pt modelId="{F38776D7-8348-409A-8555-0E197044C5E1}" type="pres">
      <dgm:prSet presAssocID="{0F6FDA97-B0A7-4DEB-939B-BBDA30EBD44F}" presName="tx2" presStyleLbl="revTx" presStyleIdx="4" presStyleCnt="5"/>
      <dgm:spPr/>
    </dgm:pt>
    <dgm:pt modelId="{783A670C-7C2B-437A-B849-B4A95D994B60}" type="pres">
      <dgm:prSet presAssocID="{0F6FDA97-B0A7-4DEB-939B-BBDA30EBD44F}" presName="vert2" presStyleCnt="0"/>
      <dgm:spPr/>
    </dgm:pt>
    <dgm:pt modelId="{64415B28-6C5C-4C02-BAAA-6C7517A13F63}" type="pres">
      <dgm:prSet presAssocID="{0F6FDA97-B0A7-4DEB-939B-BBDA30EBD44F}" presName="thinLine2b" presStyleLbl="callout" presStyleIdx="3" presStyleCnt="4"/>
      <dgm:spPr/>
    </dgm:pt>
    <dgm:pt modelId="{94903DCE-7774-4011-9F1C-9CC2EBDDA95C}" type="pres">
      <dgm:prSet presAssocID="{0F6FDA97-B0A7-4DEB-939B-BBDA30EBD44F}" presName="vertSpace2b" presStyleCnt="0"/>
      <dgm:spPr/>
    </dgm:pt>
  </dgm:ptLst>
  <dgm:cxnLst>
    <dgm:cxn modelId="{74DA4504-E450-4302-84E1-E2F621B2FA8D}" srcId="{8DE9FF68-6AF7-4AA5-B828-A967CDA089C6}" destId="{888AA7AC-7D42-4E2D-8161-FF8DD0D8183D}" srcOrd="0" destOrd="0" parTransId="{40E9D891-EFF2-43DF-94C9-971A232FB5A8}" sibTransId="{6831A49C-EB43-467B-BCA8-664CBD3F91B2}"/>
    <dgm:cxn modelId="{3865810D-D96A-4385-8316-E7FA6CC3DF95}" srcId="{A8F24622-1E1B-479A-B59E-6BC25DF5854D}" destId="{8DE9FF68-6AF7-4AA5-B828-A967CDA089C6}" srcOrd="0" destOrd="0" parTransId="{C295EC7B-2295-4CED-8D05-6D54705AB477}" sibTransId="{94AB10C3-D5B0-42BB-A3BD-09C563294C9C}"/>
    <dgm:cxn modelId="{117A3011-9167-4154-8F9B-8249F688D54D}" type="presOf" srcId="{64B20BF0-AEC1-48FC-84A9-C82BAB987566}" destId="{832C124B-0189-4E1E-9D93-B22BEA679123}" srcOrd="0" destOrd="0" presId="urn:microsoft.com/office/officeart/2008/layout/LinedList"/>
    <dgm:cxn modelId="{235D3944-551F-4A44-A603-2290B27D1696}" type="presOf" srcId="{888AA7AC-7D42-4E2D-8161-FF8DD0D8183D}" destId="{911FFD7A-14ED-417B-91DC-5332963E72AC}" srcOrd="0" destOrd="0" presId="urn:microsoft.com/office/officeart/2008/layout/LinedList"/>
    <dgm:cxn modelId="{FA404865-0AD3-4BFC-8B21-08350C49295E}" type="presOf" srcId="{3EEA90EC-BC5A-4AC8-8C88-F41242777E52}" destId="{10061348-8B47-455C-8362-C9EEECCBD2A1}" srcOrd="0" destOrd="0" presId="urn:microsoft.com/office/officeart/2008/layout/LinedList"/>
    <dgm:cxn modelId="{D3F2F766-270E-4F32-9484-3BB398E05765}" srcId="{8DE9FF68-6AF7-4AA5-B828-A967CDA089C6}" destId="{0F6FDA97-B0A7-4DEB-939B-BBDA30EBD44F}" srcOrd="3" destOrd="0" parTransId="{EAFD72AA-9425-4E19-9AA7-E8867A34F911}" sibTransId="{9BA35A15-2209-4B25-AA8E-D2BE004C8A3E}"/>
    <dgm:cxn modelId="{716FFF67-F8E6-4B2A-A08A-9A4987588D29}" srcId="{8DE9FF68-6AF7-4AA5-B828-A967CDA089C6}" destId="{3EEA90EC-BC5A-4AC8-8C88-F41242777E52}" srcOrd="1" destOrd="0" parTransId="{79763FC7-DBF8-40E1-83AF-A4335703CC17}" sibTransId="{8CF26A38-0AE5-4268-BF67-C90D8F6DD148}"/>
    <dgm:cxn modelId="{C4D1DA7A-A780-4368-A25C-86D22E07EDD0}" type="presOf" srcId="{0F6FDA97-B0A7-4DEB-939B-BBDA30EBD44F}" destId="{F38776D7-8348-409A-8555-0E197044C5E1}" srcOrd="0" destOrd="0" presId="urn:microsoft.com/office/officeart/2008/layout/LinedList"/>
    <dgm:cxn modelId="{52C3109B-98B8-4E8C-995A-16C0572DF0F2}" type="presOf" srcId="{8DE9FF68-6AF7-4AA5-B828-A967CDA089C6}" destId="{E14CE5E3-9ADA-44AC-89D4-DDFF1D709372}" srcOrd="0" destOrd="0" presId="urn:microsoft.com/office/officeart/2008/layout/LinedList"/>
    <dgm:cxn modelId="{3FFFD3B0-043D-4A4B-9404-B7AB476F2939}" srcId="{8DE9FF68-6AF7-4AA5-B828-A967CDA089C6}" destId="{64B20BF0-AEC1-48FC-84A9-C82BAB987566}" srcOrd="2" destOrd="0" parTransId="{DDFAAF52-E45F-460B-B7E9-FDCEB751485B}" sibTransId="{2C62CEE7-9197-43D9-87A5-0BBE1B23FC03}"/>
    <dgm:cxn modelId="{E7AC80D5-B6BC-4D47-A2DD-5F19F4C2E8C6}" type="presOf" srcId="{A8F24622-1E1B-479A-B59E-6BC25DF5854D}" destId="{88BA3C09-89FB-4D2E-84B0-45E08BA18D7B}" srcOrd="0" destOrd="0" presId="urn:microsoft.com/office/officeart/2008/layout/LinedList"/>
    <dgm:cxn modelId="{8B558778-B5E0-4F4E-A388-84CE2644DB05}" type="presParOf" srcId="{88BA3C09-89FB-4D2E-84B0-45E08BA18D7B}" destId="{20F83B00-02F8-490C-A7E3-C8ED40100C9C}" srcOrd="0" destOrd="0" presId="urn:microsoft.com/office/officeart/2008/layout/LinedList"/>
    <dgm:cxn modelId="{331B0263-5091-4CB0-9CDA-2FC0D9D78264}" type="presParOf" srcId="{88BA3C09-89FB-4D2E-84B0-45E08BA18D7B}" destId="{5CE2B8B9-0791-4A99-8472-D546639ED523}" srcOrd="1" destOrd="0" presId="urn:microsoft.com/office/officeart/2008/layout/LinedList"/>
    <dgm:cxn modelId="{42408D75-355C-41F8-996B-F51C2B8C770C}" type="presParOf" srcId="{5CE2B8B9-0791-4A99-8472-D546639ED523}" destId="{E14CE5E3-9ADA-44AC-89D4-DDFF1D709372}" srcOrd="0" destOrd="0" presId="urn:microsoft.com/office/officeart/2008/layout/LinedList"/>
    <dgm:cxn modelId="{4E561856-6461-4D6D-8E96-129F8DB19CF5}" type="presParOf" srcId="{5CE2B8B9-0791-4A99-8472-D546639ED523}" destId="{D00A47F2-0105-431B-A830-29E494319EDC}" srcOrd="1" destOrd="0" presId="urn:microsoft.com/office/officeart/2008/layout/LinedList"/>
    <dgm:cxn modelId="{ADD37289-765F-408B-9DEE-E0583A3012D1}" type="presParOf" srcId="{D00A47F2-0105-431B-A830-29E494319EDC}" destId="{4A62A16B-925B-4EE9-BBE2-8F22E590A50D}" srcOrd="0" destOrd="0" presId="urn:microsoft.com/office/officeart/2008/layout/LinedList"/>
    <dgm:cxn modelId="{1D766C36-A2AB-479F-A49A-D2A5DBCABD74}" type="presParOf" srcId="{D00A47F2-0105-431B-A830-29E494319EDC}" destId="{9D13F027-AC63-42E6-9357-6BD49D33D3E1}" srcOrd="1" destOrd="0" presId="urn:microsoft.com/office/officeart/2008/layout/LinedList"/>
    <dgm:cxn modelId="{98ACC5B8-0DB8-4970-ADC7-348D249F9778}" type="presParOf" srcId="{9D13F027-AC63-42E6-9357-6BD49D33D3E1}" destId="{13A51FEB-7C18-4C8F-ABF4-91C3D84D2098}" srcOrd="0" destOrd="0" presId="urn:microsoft.com/office/officeart/2008/layout/LinedList"/>
    <dgm:cxn modelId="{52A3EFB6-ED6B-4E07-A2E1-E1A121085DCB}" type="presParOf" srcId="{9D13F027-AC63-42E6-9357-6BD49D33D3E1}" destId="{911FFD7A-14ED-417B-91DC-5332963E72AC}" srcOrd="1" destOrd="0" presId="urn:microsoft.com/office/officeart/2008/layout/LinedList"/>
    <dgm:cxn modelId="{7B538B52-6B7B-4A9B-86DE-99D59B632A5C}" type="presParOf" srcId="{9D13F027-AC63-42E6-9357-6BD49D33D3E1}" destId="{D2E6BF4D-7C37-4217-8AFE-DB6CF1380D18}" srcOrd="2" destOrd="0" presId="urn:microsoft.com/office/officeart/2008/layout/LinedList"/>
    <dgm:cxn modelId="{7957C0A6-3FD7-4291-BA1E-C9F249E83A94}" type="presParOf" srcId="{D00A47F2-0105-431B-A830-29E494319EDC}" destId="{F00453D3-D7F9-4D3B-B7A3-499B86BF51B0}" srcOrd="2" destOrd="0" presId="urn:microsoft.com/office/officeart/2008/layout/LinedList"/>
    <dgm:cxn modelId="{412AF446-2D1E-4E61-8BA5-9B09D49A87B5}" type="presParOf" srcId="{D00A47F2-0105-431B-A830-29E494319EDC}" destId="{6232310E-633C-4662-8C82-64E89394A978}" srcOrd="3" destOrd="0" presId="urn:microsoft.com/office/officeart/2008/layout/LinedList"/>
    <dgm:cxn modelId="{0F9856DE-5C4A-492F-88AE-FF3B7C83976A}" type="presParOf" srcId="{D00A47F2-0105-431B-A830-29E494319EDC}" destId="{C022527F-EC28-4748-81AA-FFECE2BE39FB}" srcOrd="4" destOrd="0" presId="urn:microsoft.com/office/officeart/2008/layout/LinedList"/>
    <dgm:cxn modelId="{208E0F8F-BF47-4754-B97F-9D8C4D0E1112}" type="presParOf" srcId="{C022527F-EC28-4748-81AA-FFECE2BE39FB}" destId="{6ABF1771-F4E5-43A9-8646-60C363251A0F}" srcOrd="0" destOrd="0" presId="urn:microsoft.com/office/officeart/2008/layout/LinedList"/>
    <dgm:cxn modelId="{549A4943-0F33-42B0-98ED-F641C7074238}" type="presParOf" srcId="{C022527F-EC28-4748-81AA-FFECE2BE39FB}" destId="{10061348-8B47-455C-8362-C9EEECCBD2A1}" srcOrd="1" destOrd="0" presId="urn:microsoft.com/office/officeart/2008/layout/LinedList"/>
    <dgm:cxn modelId="{54DCBCF2-B710-40E5-AB4E-4A9C3F2A2D8B}" type="presParOf" srcId="{C022527F-EC28-4748-81AA-FFECE2BE39FB}" destId="{E335F277-8496-4BE8-8010-6D053E6E9E62}" srcOrd="2" destOrd="0" presId="urn:microsoft.com/office/officeart/2008/layout/LinedList"/>
    <dgm:cxn modelId="{2190FC13-62D9-492A-97D3-5C67E0D174EC}" type="presParOf" srcId="{D00A47F2-0105-431B-A830-29E494319EDC}" destId="{9E0F7970-A2E2-4814-87B7-CB258AAC6842}" srcOrd="5" destOrd="0" presId="urn:microsoft.com/office/officeart/2008/layout/LinedList"/>
    <dgm:cxn modelId="{4AD5CC51-A071-4CD8-B7C1-E87CD9CBC4EB}" type="presParOf" srcId="{D00A47F2-0105-431B-A830-29E494319EDC}" destId="{422F64DE-CB3F-46A2-B26E-8040D15A1ACB}" srcOrd="6" destOrd="0" presId="urn:microsoft.com/office/officeart/2008/layout/LinedList"/>
    <dgm:cxn modelId="{B63FA387-85FE-4BA7-89E8-ADEAD55B4FA5}" type="presParOf" srcId="{D00A47F2-0105-431B-A830-29E494319EDC}" destId="{D6DA0B07-C871-4368-B4B6-6B910C85B3C3}" srcOrd="7" destOrd="0" presId="urn:microsoft.com/office/officeart/2008/layout/LinedList"/>
    <dgm:cxn modelId="{85A1AF6A-6C08-438A-B147-EF41EAAF92DE}" type="presParOf" srcId="{D6DA0B07-C871-4368-B4B6-6B910C85B3C3}" destId="{3AA8385C-5879-4877-A81E-A863AC31C695}" srcOrd="0" destOrd="0" presId="urn:microsoft.com/office/officeart/2008/layout/LinedList"/>
    <dgm:cxn modelId="{19D50FD5-32EF-43D7-864E-B1F4C2BA5DF4}" type="presParOf" srcId="{D6DA0B07-C871-4368-B4B6-6B910C85B3C3}" destId="{832C124B-0189-4E1E-9D93-B22BEA679123}" srcOrd="1" destOrd="0" presId="urn:microsoft.com/office/officeart/2008/layout/LinedList"/>
    <dgm:cxn modelId="{FD393096-1EA0-4842-B1B7-37D022B26167}" type="presParOf" srcId="{D6DA0B07-C871-4368-B4B6-6B910C85B3C3}" destId="{FF812C8A-61D4-4504-B159-36EF1DEEB9B4}" srcOrd="2" destOrd="0" presId="urn:microsoft.com/office/officeart/2008/layout/LinedList"/>
    <dgm:cxn modelId="{33B71042-9FD8-42CF-8B08-5589BB377B89}" type="presParOf" srcId="{D00A47F2-0105-431B-A830-29E494319EDC}" destId="{8EA8C957-3016-48A6-ABAE-8F2B771178D4}" srcOrd="8" destOrd="0" presId="urn:microsoft.com/office/officeart/2008/layout/LinedList"/>
    <dgm:cxn modelId="{6C9C1848-C26B-405D-929D-A8DEA96A13E4}" type="presParOf" srcId="{D00A47F2-0105-431B-A830-29E494319EDC}" destId="{99CE87DA-AEAE-4085-AA1C-B02A4682CF31}" srcOrd="9" destOrd="0" presId="urn:microsoft.com/office/officeart/2008/layout/LinedList"/>
    <dgm:cxn modelId="{B1DA497D-7745-4947-8935-8404C28AE5B2}" type="presParOf" srcId="{D00A47F2-0105-431B-A830-29E494319EDC}" destId="{B733DD3E-A8FA-4D1D-9697-9A86CAEBA210}" srcOrd="10" destOrd="0" presId="urn:microsoft.com/office/officeart/2008/layout/LinedList"/>
    <dgm:cxn modelId="{63C9CC24-487C-4D9D-984C-56C7E0DD13AF}" type="presParOf" srcId="{B733DD3E-A8FA-4D1D-9697-9A86CAEBA210}" destId="{888BE991-1D59-4A1C-8C7E-142DE29FF7B9}" srcOrd="0" destOrd="0" presId="urn:microsoft.com/office/officeart/2008/layout/LinedList"/>
    <dgm:cxn modelId="{96A5253D-8B95-44CB-BE84-9A4FBA237A1A}" type="presParOf" srcId="{B733DD3E-A8FA-4D1D-9697-9A86CAEBA210}" destId="{F38776D7-8348-409A-8555-0E197044C5E1}" srcOrd="1" destOrd="0" presId="urn:microsoft.com/office/officeart/2008/layout/LinedList"/>
    <dgm:cxn modelId="{332A97B9-5201-4652-B561-9E6F812376D0}" type="presParOf" srcId="{B733DD3E-A8FA-4D1D-9697-9A86CAEBA210}" destId="{783A670C-7C2B-437A-B849-B4A95D994B60}" srcOrd="2" destOrd="0" presId="urn:microsoft.com/office/officeart/2008/layout/LinedList"/>
    <dgm:cxn modelId="{8E6ACD31-DE9D-408C-BD8F-EF2AC63F3671}" type="presParOf" srcId="{D00A47F2-0105-431B-A830-29E494319EDC}" destId="{64415B28-6C5C-4C02-BAAA-6C7517A13F63}" srcOrd="11" destOrd="0" presId="urn:microsoft.com/office/officeart/2008/layout/LinedList"/>
    <dgm:cxn modelId="{64568722-713F-4D85-9BC0-ECF6C725AFB2}" type="presParOf" srcId="{D00A47F2-0105-431B-A830-29E494319EDC}" destId="{94903DCE-7774-4011-9F1C-9CC2EBDDA9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17C0A02-EA71-4F68-91FC-0E5059ECEDA5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707527E-9388-4135-BB73-510EF1C5E6D8}">
      <dgm:prSet/>
      <dgm:spPr/>
      <dgm:t>
        <a:bodyPr/>
        <a:lstStyle/>
        <a:p>
          <a:r>
            <a:rPr lang="en-US" dirty="0"/>
            <a:t>Nearly a 30% increase of depressive disorders in relatives diagnosed with depression, compared to 10% in the general population</a:t>
          </a:r>
        </a:p>
      </dgm:t>
      <dgm:extLst>
        <a:ext uri="{E40237B7-FDA0-4F09-8148-C483321AD2D9}">
          <dgm14:cNvPr xmlns:dgm14="http://schemas.microsoft.com/office/drawing/2010/diagram" id="0" name="" descr="Nearly a 30% increase of depressive disorders in relatives diagnosed with depression, compared to 10% in the general population&#10;"/>
        </a:ext>
      </dgm:extLst>
    </dgm:pt>
    <dgm:pt modelId="{7B6ABCC8-8F91-4727-9479-0F56BBE2B92F}" type="parTrans" cxnId="{8C8AEA98-4BF2-405F-A831-A4300E5808FB}">
      <dgm:prSet/>
      <dgm:spPr/>
      <dgm:t>
        <a:bodyPr/>
        <a:lstStyle/>
        <a:p>
          <a:endParaRPr lang="en-US"/>
        </a:p>
      </dgm:t>
    </dgm:pt>
    <dgm:pt modelId="{E528BD14-C68A-4F0B-B287-EF8024EFD4EC}" type="sibTrans" cxnId="{8C8AEA98-4BF2-405F-A831-A4300E5808FB}">
      <dgm:prSet/>
      <dgm:spPr/>
      <dgm:t>
        <a:bodyPr/>
        <a:lstStyle/>
        <a:p>
          <a:endParaRPr lang="en-US"/>
        </a:p>
      </dgm:t>
    </dgm:pt>
    <dgm:pt modelId="{E546ADCB-8534-4F3C-B9A8-B45B0DA0AA8D}">
      <dgm:prSet/>
      <dgm:spPr/>
      <dgm:t>
        <a:bodyPr/>
        <a:lstStyle/>
        <a:p>
          <a:r>
            <a:rPr lang="en-US" dirty="0"/>
            <a:t>Twin studies show that there was only a 46% chance that if one identical twin was diagnosed with depression, that the other was as well; fraternal twins was only 20%</a:t>
          </a:r>
        </a:p>
      </dgm:t>
      <dgm:extLst>
        <a:ext uri="{E40237B7-FDA0-4F09-8148-C483321AD2D9}">
          <dgm14:cNvPr xmlns:dgm14="http://schemas.microsoft.com/office/drawing/2010/diagram" id="0" name="" descr="Twin studies show that there was only a 46% chance that if one identical twin was diagnosed with depression, that the other was as well; fraternal twins was only 20%&#10;"/>
        </a:ext>
      </dgm:extLst>
    </dgm:pt>
    <dgm:pt modelId="{CB9CDC87-1CAF-497E-901A-E7997FC05D13}" type="parTrans" cxnId="{ACFBC766-47E6-4A25-B8E5-901E505A5B9A}">
      <dgm:prSet/>
      <dgm:spPr/>
      <dgm:t>
        <a:bodyPr/>
        <a:lstStyle/>
        <a:p>
          <a:endParaRPr lang="en-US"/>
        </a:p>
      </dgm:t>
    </dgm:pt>
    <dgm:pt modelId="{6AC11534-CC6A-48B4-B850-93048327BB23}" type="sibTrans" cxnId="{ACFBC766-47E6-4A25-B8E5-901E505A5B9A}">
      <dgm:prSet/>
      <dgm:spPr/>
      <dgm:t>
        <a:bodyPr/>
        <a:lstStyle/>
        <a:p>
          <a:endParaRPr lang="en-US"/>
        </a:p>
      </dgm:t>
    </dgm:pt>
    <dgm:pt modelId="{493292C2-7507-41CA-8A6B-26AF3EB7BE22}">
      <dgm:prSet/>
      <dgm:spPr/>
      <dgm:t>
        <a:bodyPr/>
        <a:lstStyle/>
        <a:p>
          <a:r>
            <a:rPr lang="en-US" dirty="0"/>
            <a:t>May be tied to the 5-HTT gene on chromosome 17 which is responsible for serotonin activity </a:t>
          </a:r>
        </a:p>
      </dgm:t>
      <dgm:extLst>
        <a:ext uri="{E40237B7-FDA0-4F09-8148-C483321AD2D9}">
          <dgm14:cNvPr xmlns:dgm14="http://schemas.microsoft.com/office/drawing/2010/diagram" id="0" name="" descr="May be tied to the 5-HTT gene on chromosome 17 which is responsible for serotonin activity &#10;"/>
        </a:ext>
      </dgm:extLst>
    </dgm:pt>
    <dgm:pt modelId="{7238F00C-0100-429D-9D7B-9B8B5A1F5EBD}" type="parTrans" cxnId="{EF78B979-E7D3-4E1E-A690-9A2415AE6D73}">
      <dgm:prSet/>
      <dgm:spPr/>
      <dgm:t>
        <a:bodyPr/>
        <a:lstStyle/>
        <a:p>
          <a:endParaRPr lang="en-US"/>
        </a:p>
      </dgm:t>
    </dgm:pt>
    <dgm:pt modelId="{1D878581-E624-46B2-B37D-3F94B57A6E49}" type="sibTrans" cxnId="{EF78B979-E7D3-4E1E-A690-9A2415AE6D73}">
      <dgm:prSet/>
      <dgm:spPr/>
      <dgm:t>
        <a:bodyPr/>
        <a:lstStyle/>
        <a:p>
          <a:endParaRPr lang="en-US"/>
        </a:p>
      </dgm:t>
    </dgm:pt>
    <dgm:pt modelId="{0AD52911-FEA4-4785-8061-9302C579067A}">
      <dgm:prSet/>
      <dgm:spPr/>
      <dgm:t>
        <a:bodyPr/>
        <a:lstStyle/>
        <a:p>
          <a:r>
            <a:rPr lang="en-US" dirty="0"/>
            <a:t>Twin studies on bipolar disorder show as high as a 72% concordance rates for identical twins </a:t>
          </a:r>
        </a:p>
      </dgm:t>
      <dgm:extLst>
        <a:ext uri="{E40237B7-FDA0-4F09-8148-C483321AD2D9}">
          <dgm14:cNvPr xmlns:dgm14="http://schemas.microsoft.com/office/drawing/2010/diagram" id="0" name="" descr="Twin studies on bipolar disorder show as high as a 72% concordance rates for identical twins &#10;"/>
        </a:ext>
      </dgm:extLst>
    </dgm:pt>
    <dgm:pt modelId="{80C89E21-C85D-4662-BEA6-A8DFBC2A671B}" type="parTrans" cxnId="{91740C3E-BF35-4BA3-A4D8-20E476C826AE}">
      <dgm:prSet/>
      <dgm:spPr/>
      <dgm:t>
        <a:bodyPr/>
        <a:lstStyle/>
        <a:p>
          <a:endParaRPr lang="en-US"/>
        </a:p>
      </dgm:t>
    </dgm:pt>
    <dgm:pt modelId="{3792AEE2-C4EA-45B2-8D13-520949F660DD}" type="sibTrans" cxnId="{91740C3E-BF35-4BA3-A4D8-20E476C826AE}">
      <dgm:prSet/>
      <dgm:spPr/>
      <dgm:t>
        <a:bodyPr/>
        <a:lstStyle/>
        <a:p>
          <a:endParaRPr lang="en-US"/>
        </a:p>
      </dgm:t>
    </dgm:pt>
    <dgm:pt modelId="{5C39CCD5-6881-4736-8B5D-16C24B49F788}" type="pres">
      <dgm:prSet presAssocID="{B17C0A02-EA71-4F68-91FC-0E5059ECEDA5}" presName="matrix" presStyleCnt="0">
        <dgm:presLayoutVars>
          <dgm:chMax val="1"/>
          <dgm:dir/>
          <dgm:resizeHandles val="exact"/>
        </dgm:presLayoutVars>
      </dgm:prSet>
      <dgm:spPr/>
    </dgm:pt>
    <dgm:pt modelId="{C5D2DD14-D6E5-4E95-A02E-7300B6253AF1}" type="pres">
      <dgm:prSet presAssocID="{B17C0A02-EA71-4F68-91FC-0E5059ECEDA5}" presName="diamond" presStyleLbl="bgShp" presStyleIdx="0" presStyleCnt="1"/>
      <dgm:spPr/>
    </dgm:pt>
    <dgm:pt modelId="{5FDE624C-5CA5-447F-AEB4-52D4AC65C508}" type="pres">
      <dgm:prSet presAssocID="{B17C0A02-EA71-4F68-91FC-0E5059ECEDA5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F2BBF73-7CCF-4C82-9C33-71F70246D666}" type="pres">
      <dgm:prSet presAssocID="{B17C0A02-EA71-4F68-91FC-0E5059ECEDA5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9EA9E17-227A-45C4-8A30-45FA38FE9F20}" type="pres">
      <dgm:prSet presAssocID="{B17C0A02-EA71-4F68-91FC-0E5059ECEDA5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8F5F0F6-1A72-4A73-A6C7-B177678C2770}" type="pres">
      <dgm:prSet presAssocID="{B17C0A02-EA71-4F68-91FC-0E5059ECEDA5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EE1A301-561E-4A6E-A824-EC7C0187E802}" type="presOf" srcId="{493292C2-7507-41CA-8A6B-26AF3EB7BE22}" destId="{C9EA9E17-227A-45C4-8A30-45FA38FE9F20}" srcOrd="0" destOrd="0" presId="urn:microsoft.com/office/officeart/2005/8/layout/matrix3"/>
    <dgm:cxn modelId="{93B07236-9F72-43F0-8B4D-3E6D1606CC91}" type="presOf" srcId="{D707527E-9388-4135-BB73-510EF1C5E6D8}" destId="{5FDE624C-5CA5-447F-AEB4-52D4AC65C508}" srcOrd="0" destOrd="0" presId="urn:microsoft.com/office/officeart/2005/8/layout/matrix3"/>
    <dgm:cxn modelId="{91740C3E-BF35-4BA3-A4D8-20E476C826AE}" srcId="{B17C0A02-EA71-4F68-91FC-0E5059ECEDA5}" destId="{0AD52911-FEA4-4785-8061-9302C579067A}" srcOrd="3" destOrd="0" parTransId="{80C89E21-C85D-4662-BEA6-A8DFBC2A671B}" sibTransId="{3792AEE2-C4EA-45B2-8D13-520949F660DD}"/>
    <dgm:cxn modelId="{86BFC140-6FCA-46CD-B6C5-39E879C70252}" type="presOf" srcId="{E546ADCB-8534-4F3C-B9A8-B45B0DA0AA8D}" destId="{4F2BBF73-7CCF-4C82-9C33-71F70246D666}" srcOrd="0" destOrd="0" presId="urn:microsoft.com/office/officeart/2005/8/layout/matrix3"/>
    <dgm:cxn modelId="{ACFBC766-47E6-4A25-B8E5-901E505A5B9A}" srcId="{B17C0A02-EA71-4F68-91FC-0E5059ECEDA5}" destId="{E546ADCB-8534-4F3C-B9A8-B45B0DA0AA8D}" srcOrd="1" destOrd="0" parTransId="{CB9CDC87-1CAF-497E-901A-E7997FC05D13}" sibTransId="{6AC11534-CC6A-48B4-B850-93048327BB23}"/>
    <dgm:cxn modelId="{EF78B979-E7D3-4E1E-A690-9A2415AE6D73}" srcId="{B17C0A02-EA71-4F68-91FC-0E5059ECEDA5}" destId="{493292C2-7507-41CA-8A6B-26AF3EB7BE22}" srcOrd="2" destOrd="0" parTransId="{7238F00C-0100-429D-9D7B-9B8B5A1F5EBD}" sibTransId="{1D878581-E624-46B2-B37D-3F94B57A6E49}"/>
    <dgm:cxn modelId="{8C8AEA98-4BF2-405F-A831-A4300E5808FB}" srcId="{B17C0A02-EA71-4F68-91FC-0E5059ECEDA5}" destId="{D707527E-9388-4135-BB73-510EF1C5E6D8}" srcOrd="0" destOrd="0" parTransId="{7B6ABCC8-8F91-4727-9479-0F56BBE2B92F}" sibTransId="{E528BD14-C68A-4F0B-B287-EF8024EFD4EC}"/>
    <dgm:cxn modelId="{D47B5BAD-EAE6-4851-BCEF-1B4826623B7B}" type="presOf" srcId="{0AD52911-FEA4-4785-8061-9302C579067A}" destId="{68F5F0F6-1A72-4A73-A6C7-B177678C2770}" srcOrd="0" destOrd="0" presId="urn:microsoft.com/office/officeart/2005/8/layout/matrix3"/>
    <dgm:cxn modelId="{20D34ED3-5845-42D0-93DA-281E00EA8FE9}" type="presOf" srcId="{B17C0A02-EA71-4F68-91FC-0E5059ECEDA5}" destId="{5C39CCD5-6881-4736-8B5D-16C24B49F788}" srcOrd="0" destOrd="0" presId="urn:microsoft.com/office/officeart/2005/8/layout/matrix3"/>
    <dgm:cxn modelId="{AD41CC72-4D28-4C47-97D4-B22FEE813D2F}" type="presParOf" srcId="{5C39CCD5-6881-4736-8B5D-16C24B49F788}" destId="{C5D2DD14-D6E5-4E95-A02E-7300B6253AF1}" srcOrd="0" destOrd="0" presId="urn:microsoft.com/office/officeart/2005/8/layout/matrix3"/>
    <dgm:cxn modelId="{275A84F4-3C8E-4AF3-9C4E-7B1716E3BAED}" type="presParOf" srcId="{5C39CCD5-6881-4736-8B5D-16C24B49F788}" destId="{5FDE624C-5CA5-447F-AEB4-52D4AC65C508}" srcOrd="1" destOrd="0" presId="urn:microsoft.com/office/officeart/2005/8/layout/matrix3"/>
    <dgm:cxn modelId="{8FDC8667-47B8-4BFA-8474-DA38C89C0D7D}" type="presParOf" srcId="{5C39CCD5-6881-4736-8B5D-16C24B49F788}" destId="{4F2BBF73-7CCF-4C82-9C33-71F70246D666}" srcOrd="2" destOrd="0" presId="urn:microsoft.com/office/officeart/2005/8/layout/matrix3"/>
    <dgm:cxn modelId="{E9F4D896-0F15-48C8-AED1-F88AC3B567E6}" type="presParOf" srcId="{5C39CCD5-6881-4736-8B5D-16C24B49F788}" destId="{C9EA9E17-227A-45C4-8A30-45FA38FE9F20}" srcOrd="3" destOrd="0" presId="urn:microsoft.com/office/officeart/2005/8/layout/matrix3"/>
    <dgm:cxn modelId="{FEF16AE6-FDBF-4C66-9269-FB4EE7B6528C}" type="presParOf" srcId="{5C39CCD5-6881-4736-8B5D-16C24B49F788}" destId="{68F5F0F6-1A72-4A73-A6C7-B177678C277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3F6F70B-15A7-4377-9AE9-8910DB8409BB}" type="doc">
      <dgm:prSet loTypeId="urn:microsoft.com/office/officeart/2005/8/layout/b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E2C1B86-BA7F-42CC-BAA1-082CA429B117}">
      <dgm:prSet/>
      <dgm:spPr/>
      <dgm:t>
        <a:bodyPr/>
        <a:lstStyle/>
        <a:p>
          <a:r>
            <a:rPr lang="en-US" dirty="0"/>
            <a:t>Depressive disorders relate to low activity levels of norepinephrine and serotonin</a:t>
          </a:r>
        </a:p>
      </dgm:t>
      <dgm:extLst>
        <a:ext uri="{E40237B7-FDA0-4F09-8148-C483321AD2D9}">
          <dgm14:cNvPr xmlns:dgm14="http://schemas.microsoft.com/office/drawing/2010/diagram" id="0" name="" descr="Depressive disorders relate to low activity levels of norepinephrine and serotonin&#10;"/>
        </a:ext>
      </dgm:extLst>
    </dgm:pt>
    <dgm:pt modelId="{2DDB2010-3893-4775-BE69-2E1F2CDEDC1D}" type="parTrans" cxnId="{2431F9F8-5E7A-4AA2-B8C0-D63630E8A910}">
      <dgm:prSet/>
      <dgm:spPr/>
      <dgm:t>
        <a:bodyPr/>
        <a:lstStyle/>
        <a:p>
          <a:endParaRPr lang="en-US"/>
        </a:p>
      </dgm:t>
    </dgm:pt>
    <dgm:pt modelId="{9BD440DE-FE1A-470F-A70D-4E02528BEFAC}" type="sibTrans" cxnId="{2431F9F8-5E7A-4AA2-B8C0-D63630E8A910}">
      <dgm:prSet/>
      <dgm:spPr/>
      <dgm:t>
        <a:bodyPr/>
        <a:lstStyle/>
        <a:p>
          <a:endParaRPr lang="en-US"/>
        </a:p>
      </dgm:t>
    </dgm:pt>
    <dgm:pt modelId="{F30984AC-B501-4A30-832B-388A87D84A95}">
      <dgm:prSet/>
      <dgm:spPr/>
      <dgm:t>
        <a:bodyPr/>
        <a:lstStyle/>
        <a:p>
          <a:r>
            <a:rPr lang="en-US" dirty="0"/>
            <a:t>Mania episodes in bipolar disorders are explained by low levels of serotonin and high levels of norepinephrine </a:t>
          </a:r>
        </a:p>
      </dgm:t>
      <dgm:extLst>
        <a:ext uri="{E40237B7-FDA0-4F09-8148-C483321AD2D9}">
          <dgm14:cNvPr xmlns:dgm14="http://schemas.microsoft.com/office/drawing/2010/diagram" id="0" name="" descr="Mania episodes in bipolar disorders are explained by low levels of serotonin and high levels of norepinephrine &#10;"/>
        </a:ext>
      </dgm:extLst>
    </dgm:pt>
    <dgm:pt modelId="{02077DFF-27CF-4C0B-A5CD-CA66B7335778}" type="parTrans" cxnId="{4F5A432C-897A-4677-B9D2-B3BC78A749B6}">
      <dgm:prSet/>
      <dgm:spPr/>
      <dgm:t>
        <a:bodyPr/>
        <a:lstStyle/>
        <a:p>
          <a:endParaRPr lang="en-US"/>
        </a:p>
      </dgm:t>
    </dgm:pt>
    <dgm:pt modelId="{DF2B06D4-4E70-4205-AFD7-7AB7C37A067B}" type="sibTrans" cxnId="{4F5A432C-897A-4677-B9D2-B3BC78A749B6}">
      <dgm:prSet/>
      <dgm:spPr/>
      <dgm:t>
        <a:bodyPr/>
        <a:lstStyle/>
        <a:p>
          <a:endParaRPr lang="en-US"/>
        </a:p>
      </dgm:t>
    </dgm:pt>
    <dgm:pt modelId="{540BBBD9-C070-4E3C-BC23-2CC1E948A5A4}" type="pres">
      <dgm:prSet presAssocID="{93F6F70B-15A7-4377-9AE9-8910DB8409BB}" presName="diagram" presStyleCnt="0">
        <dgm:presLayoutVars>
          <dgm:dir/>
          <dgm:resizeHandles/>
        </dgm:presLayoutVars>
      </dgm:prSet>
      <dgm:spPr/>
    </dgm:pt>
    <dgm:pt modelId="{CB57B6F8-B5A0-44BF-B200-520B69175D91}" type="pres">
      <dgm:prSet presAssocID="{9E2C1B86-BA7F-42CC-BAA1-082CA429B117}" presName="firstNode" presStyleLbl="node1" presStyleIdx="0" presStyleCnt="2">
        <dgm:presLayoutVars>
          <dgm:bulletEnabled val="1"/>
        </dgm:presLayoutVars>
      </dgm:prSet>
      <dgm:spPr/>
    </dgm:pt>
    <dgm:pt modelId="{DB747076-EA17-4CA2-9272-CA8C6102E2AA}" type="pres">
      <dgm:prSet presAssocID="{9BD440DE-FE1A-470F-A70D-4E02528BEFAC}" presName="sibTrans" presStyleLbl="sibTrans2D1" presStyleIdx="0" presStyleCnt="1"/>
      <dgm:spPr/>
    </dgm:pt>
    <dgm:pt modelId="{4E597D75-D8A4-45C2-BC45-CE4022368DD2}" type="pres">
      <dgm:prSet presAssocID="{F30984AC-B501-4A30-832B-388A87D84A95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4F5A432C-897A-4677-B9D2-B3BC78A749B6}" srcId="{93F6F70B-15A7-4377-9AE9-8910DB8409BB}" destId="{F30984AC-B501-4A30-832B-388A87D84A95}" srcOrd="1" destOrd="0" parTransId="{02077DFF-27CF-4C0B-A5CD-CA66B7335778}" sibTransId="{DF2B06D4-4E70-4205-AFD7-7AB7C37A067B}"/>
    <dgm:cxn modelId="{11A35E42-63DA-423C-828C-D7C4B337F9A0}" type="presOf" srcId="{F30984AC-B501-4A30-832B-388A87D84A95}" destId="{4E597D75-D8A4-45C2-BC45-CE4022368DD2}" srcOrd="0" destOrd="0" presId="urn:microsoft.com/office/officeart/2005/8/layout/bProcess2"/>
    <dgm:cxn modelId="{393FFB6D-DE1F-4E76-BABE-E7183268036A}" type="presOf" srcId="{9E2C1B86-BA7F-42CC-BAA1-082CA429B117}" destId="{CB57B6F8-B5A0-44BF-B200-520B69175D91}" srcOrd="0" destOrd="0" presId="urn:microsoft.com/office/officeart/2005/8/layout/bProcess2"/>
    <dgm:cxn modelId="{F995D8B7-3E1F-46FC-815D-2D37286A1863}" type="presOf" srcId="{93F6F70B-15A7-4377-9AE9-8910DB8409BB}" destId="{540BBBD9-C070-4E3C-BC23-2CC1E948A5A4}" srcOrd="0" destOrd="0" presId="urn:microsoft.com/office/officeart/2005/8/layout/bProcess2"/>
    <dgm:cxn modelId="{12526CD2-6257-4E1E-8601-77C494EC1E06}" type="presOf" srcId="{9BD440DE-FE1A-470F-A70D-4E02528BEFAC}" destId="{DB747076-EA17-4CA2-9272-CA8C6102E2AA}" srcOrd="0" destOrd="0" presId="urn:microsoft.com/office/officeart/2005/8/layout/bProcess2"/>
    <dgm:cxn modelId="{2431F9F8-5E7A-4AA2-B8C0-D63630E8A910}" srcId="{93F6F70B-15A7-4377-9AE9-8910DB8409BB}" destId="{9E2C1B86-BA7F-42CC-BAA1-082CA429B117}" srcOrd="0" destOrd="0" parTransId="{2DDB2010-3893-4775-BE69-2E1F2CDEDC1D}" sibTransId="{9BD440DE-FE1A-470F-A70D-4E02528BEFAC}"/>
    <dgm:cxn modelId="{F09C4F99-CBD7-4A8D-B7D0-7E70BDD1C71F}" type="presParOf" srcId="{540BBBD9-C070-4E3C-BC23-2CC1E948A5A4}" destId="{CB57B6F8-B5A0-44BF-B200-520B69175D91}" srcOrd="0" destOrd="0" presId="urn:microsoft.com/office/officeart/2005/8/layout/bProcess2"/>
    <dgm:cxn modelId="{FFF8AC31-88C5-4A96-BBD4-5D786E830F5C}" type="presParOf" srcId="{540BBBD9-C070-4E3C-BC23-2CC1E948A5A4}" destId="{DB747076-EA17-4CA2-9272-CA8C6102E2AA}" srcOrd="1" destOrd="0" presId="urn:microsoft.com/office/officeart/2005/8/layout/bProcess2"/>
    <dgm:cxn modelId="{3B2414F7-B6FD-4D9F-A564-9EE3561296D6}" type="presParOf" srcId="{540BBBD9-C070-4E3C-BC23-2CC1E948A5A4}" destId="{4E597D75-D8A4-45C2-BC45-CE4022368DD2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0C1E40-6910-4D81-859B-D2D8A1AC7B17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03BB4F-8717-49E1-B1D3-8EB3C17BA19F}">
      <dgm:prSet/>
      <dgm:spPr/>
      <dgm:t>
        <a:bodyPr/>
        <a:lstStyle/>
        <a:p>
          <a:r>
            <a:rPr lang="en-US" dirty="0"/>
            <a:t>The endocrine system is a collection of glands responsible for regulating hormones, metabolism, growth and development, sleep, mood, etc. </a:t>
          </a:r>
        </a:p>
      </dgm:t>
      <dgm:extLst>
        <a:ext uri="{E40237B7-FDA0-4F09-8148-C483321AD2D9}">
          <dgm14:cNvPr xmlns:dgm14="http://schemas.microsoft.com/office/drawing/2010/diagram" id="0" name="" descr="The endocrine system is a collection of glands responsible for regulating hormones, metabolism, growth and development, sleep, mood, etc. &#10;"/>
        </a:ext>
      </dgm:extLst>
    </dgm:pt>
    <dgm:pt modelId="{18217EC7-D84D-44B9-86FC-24508427DC9A}" type="parTrans" cxnId="{AF96FF1C-07B9-46B9-8DCD-41AE22BF5938}">
      <dgm:prSet/>
      <dgm:spPr/>
      <dgm:t>
        <a:bodyPr/>
        <a:lstStyle/>
        <a:p>
          <a:endParaRPr lang="en-US"/>
        </a:p>
      </dgm:t>
    </dgm:pt>
    <dgm:pt modelId="{3C0BBE22-26A7-4FAE-B33C-D60A19181D1F}" type="sibTrans" cxnId="{AF96FF1C-07B9-46B9-8DCD-41AE22BF5938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72759B6B-4FDA-4C75-B481-F2068C3AEF6B}">
      <dgm:prSet/>
      <dgm:spPr/>
      <dgm:t>
        <a:bodyPr/>
        <a:lstStyle/>
        <a:p>
          <a:r>
            <a:rPr lang="en-US" dirty="0"/>
            <a:t>Cortisol (the stress hormone) may be involved in depressive disorders </a:t>
          </a:r>
        </a:p>
      </dgm:t>
      <dgm:extLst>
        <a:ext uri="{E40237B7-FDA0-4F09-8148-C483321AD2D9}">
          <dgm14:cNvPr xmlns:dgm14="http://schemas.microsoft.com/office/drawing/2010/diagram" id="0" name="" descr="Cortisol (the stress hormone) may be involved in depressive disorders &#10;"/>
        </a:ext>
      </dgm:extLst>
    </dgm:pt>
    <dgm:pt modelId="{28AB2966-6E03-4425-9D62-B91883A72B32}" type="parTrans" cxnId="{12BE04DF-F694-40EC-8EF6-00244911C950}">
      <dgm:prSet/>
      <dgm:spPr/>
      <dgm:t>
        <a:bodyPr/>
        <a:lstStyle/>
        <a:p>
          <a:endParaRPr lang="en-US"/>
        </a:p>
      </dgm:t>
    </dgm:pt>
    <dgm:pt modelId="{08EA1186-5A24-43F7-BEAF-D78A0262CCFA}" type="sibTrans" cxnId="{12BE04DF-F694-40EC-8EF6-00244911C950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91819091-F4A2-4173-B361-C3CD5C3DF625}">
      <dgm:prSet/>
      <dgm:spPr/>
      <dgm:t>
        <a:bodyPr/>
        <a:lstStyle/>
        <a:p>
          <a:r>
            <a:rPr lang="en-US" dirty="0"/>
            <a:t>Melatonin (the sleep hormone) may also be involved in depressive disorders, especially during winter </a:t>
          </a:r>
        </a:p>
      </dgm:t>
      <dgm:extLst>
        <a:ext uri="{E40237B7-FDA0-4F09-8148-C483321AD2D9}">
          <dgm14:cNvPr xmlns:dgm14="http://schemas.microsoft.com/office/drawing/2010/diagram" id="0" name="" descr="Melatonin (the sleep hormone) may also be involved in depressive disorders, especially during winter &#10;"/>
        </a:ext>
      </dgm:extLst>
    </dgm:pt>
    <dgm:pt modelId="{80074B3F-6EC4-47B4-82EE-EDCC58F8923E}" type="parTrans" cxnId="{D551E0E1-A4F9-4894-907B-3C42C21D4E7F}">
      <dgm:prSet/>
      <dgm:spPr/>
      <dgm:t>
        <a:bodyPr/>
        <a:lstStyle/>
        <a:p>
          <a:endParaRPr lang="en-US"/>
        </a:p>
      </dgm:t>
    </dgm:pt>
    <dgm:pt modelId="{7133C5B1-3695-40A8-A070-298EB5AA574F}" type="sibTrans" cxnId="{D551E0E1-A4F9-4894-907B-3C42C21D4E7F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B047AF9B-5081-4829-AC3E-75E662D17536}" type="pres">
      <dgm:prSet presAssocID="{4E0C1E40-6910-4D81-859B-D2D8A1AC7B17}" presName="Name0" presStyleCnt="0">
        <dgm:presLayoutVars>
          <dgm:animLvl val="lvl"/>
          <dgm:resizeHandles val="exact"/>
        </dgm:presLayoutVars>
      </dgm:prSet>
      <dgm:spPr/>
    </dgm:pt>
    <dgm:pt modelId="{30449651-1E2D-431E-B6A4-6E2216E94C9A}" type="pres">
      <dgm:prSet presAssocID="{F403BB4F-8717-49E1-B1D3-8EB3C17BA19F}" presName="compositeNode" presStyleCnt="0">
        <dgm:presLayoutVars>
          <dgm:bulletEnabled val="1"/>
        </dgm:presLayoutVars>
      </dgm:prSet>
      <dgm:spPr/>
    </dgm:pt>
    <dgm:pt modelId="{A0443AD7-7816-414A-9B05-D423742C34A9}" type="pres">
      <dgm:prSet presAssocID="{F403BB4F-8717-49E1-B1D3-8EB3C17BA19F}" presName="bgRect" presStyleLbl="alignNode1" presStyleIdx="0" presStyleCnt="3"/>
      <dgm:spPr/>
    </dgm:pt>
    <dgm:pt modelId="{CAC2B70E-D335-4854-A931-C62D1D188985}" type="pres">
      <dgm:prSet presAssocID="{3C0BBE22-26A7-4FAE-B33C-D60A19181D1F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136F7956-8B93-4C12-A34E-D109A856900A}" type="pres">
      <dgm:prSet presAssocID="{F403BB4F-8717-49E1-B1D3-8EB3C17BA19F}" presName="nodeRect" presStyleLbl="alignNode1" presStyleIdx="0" presStyleCnt="3">
        <dgm:presLayoutVars>
          <dgm:bulletEnabled val="1"/>
        </dgm:presLayoutVars>
      </dgm:prSet>
      <dgm:spPr/>
    </dgm:pt>
    <dgm:pt modelId="{A13CF3B4-24C6-4F8F-A497-2E14567D70C5}" type="pres">
      <dgm:prSet presAssocID="{3C0BBE22-26A7-4FAE-B33C-D60A19181D1F}" presName="sibTrans" presStyleCnt="0"/>
      <dgm:spPr/>
    </dgm:pt>
    <dgm:pt modelId="{03B65145-CF7F-4D1C-8FCD-7E70515C8088}" type="pres">
      <dgm:prSet presAssocID="{72759B6B-4FDA-4C75-B481-F2068C3AEF6B}" presName="compositeNode" presStyleCnt="0">
        <dgm:presLayoutVars>
          <dgm:bulletEnabled val="1"/>
        </dgm:presLayoutVars>
      </dgm:prSet>
      <dgm:spPr/>
    </dgm:pt>
    <dgm:pt modelId="{518D5A30-54F9-4F6B-A169-7A5C25657AE5}" type="pres">
      <dgm:prSet presAssocID="{72759B6B-4FDA-4C75-B481-F2068C3AEF6B}" presName="bgRect" presStyleLbl="alignNode1" presStyleIdx="1" presStyleCnt="3"/>
      <dgm:spPr/>
    </dgm:pt>
    <dgm:pt modelId="{12F0801E-A204-4C4D-8EDC-A818E7BC9E6F}" type="pres">
      <dgm:prSet presAssocID="{08EA1186-5A24-43F7-BEAF-D78A0262CCFA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23B75B51-DE3D-45A5-A636-1CE1A0B8BDEE}" type="pres">
      <dgm:prSet presAssocID="{72759B6B-4FDA-4C75-B481-F2068C3AEF6B}" presName="nodeRect" presStyleLbl="alignNode1" presStyleIdx="1" presStyleCnt="3">
        <dgm:presLayoutVars>
          <dgm:bulletEnabled val="1"/>
        </dgm:presLayoutVars>
      </dgm:prSet>
      <dgm:spPr/>
    </dgm:pt>
    <dgm:pt modelId="{B62B6507-BE2C-4DA3-A139-7C57014B0F47}" type="pres">
      <dgm:prSet presAssocID="{08EA1186-5A24-43F7-BEAF-D78A0262CCFA}" presName="sibTrans" presStyleCnt="0"/>
      <dgm:spPr/>
    </dgm:pt>
    <dgm:pt modelId="{79EC6204-7D9C-4521-9BFD-AE71CF64E884}" type="pres">
      <dgm:prSet presAssocID="{91819091-F4A2-4173-B361-C3CD5C3DF625}" presName="compositeNode" presStyleCnt="0">
        <dgm:presLayoutVars>
          <dgm:bulletEnabled val="1"/>
        </dgm:presLayoutVars>
      </dgm:prSet>
      <dgm:spPr/>
    </dgm:pt>
    <dgm:pt modelId="{5FBCFC40-EC77-4FA1-A955-A8BDA44B55D6}" type="pres">
      <dgm:prSet presAssocID="{91819091-F4A2-4173-B361-C3CD5C3DF625}" presName="bgRect" presStyleLbl="alignNode1" presStyleIdx="2" presStyleCnt="3"/>
      <dgm:spPr/>
    </dgm:pt>
    <dgm:pt modelId="{8DD47E5B-AE1C-4DE3-A5C1-3706FDFA9A36}" type="pres">
      <dgm:prSet presAssocID="{7133C5B1-3695-40A8-A070-298EB5AA574F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7FF76A54-CEA5-4B9B-AF71-7CD3DF55C428}" type="pres">
      <dgm:prSet presAssocID="{91819091-F4A2-4173-B361-C3CD5C3DF625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A1524C03-D826-4CCE-9D4A-21211A0D4210}" type="presOf" srcId="{91819091-F4A2-4173-B361-C3CD5C3DF625}" destId="{7FF76A54-CEA5-4B9B-AF71-7CD3DF55C428}" srcOrd="1" destOrd="0" presId="urn:microsoft.com/office/officeart/2016/7/layout/LinearBlockProcessNumbered"/>
    <dgm:cxn modelId="{57C9F010-DCD9-420A-A08B-FB2ADC9D5E4C}" type="presOf" srcId="{7133C5B1-3695-40A8-A070-298EB5AA574F}" destId="{8DD47E5B-AE1C-4DE3-A5C1-3706FDFA9A36}" srcOrd="0" destOrd="0" presId="urn:microsoft.com/office/officeart/2016/7/layout/LinearBlockProcessNumbered"/>
    <dgm:cxn modelId="{AF96FF1C-07B9-46B9-8DCD-41AE22BF5938}" srcId="{4E0C1E40-6910-4D81-859B-D2D8A1AC7B17}" destId="{F403BB4F-8717-49E1-B1D3-8EB3C17BA19F}" srcOrd="0" destOrd="0" parTransId="{18217EC7-D84D-44B9-86FC-24508427DC9A}" sibTransId="{3C0BBE22-26A7-4FAE-B33C-D60A19181D1F}"/>
    <dgm:cxn modelId="{5338FC2C-E32C-44E7-8BB5-F9B1FE7F2CAC}" type="presOf" srcId="{4E0C1E40-6910-4D81-859B-D2D8A1AC7B17}" destId="{B047AF9B-5081-4829-AC3E-75E662D17536}" srcOrd="0" destOrd="0" presId="urn:microsoft.com/office/officeart/2016/7/layout/LinearBlockProcessNumbered"/>
    <dgm:cxn modelId="{4EF9962F-6A56-4CD2-B911-969CAAC5CB28}" type="presOf" srcId="{72759B6B-4FDA-4C75-B481-F2068C3AEF6B}" destId="{23B75B51-DE3D-45A5-A636-1CE1A0B8BDEE}" srcOrd="1" destOrd="0" presId="urn:microsoft.com/office/officeart/2016/7/layout/LinearBlockProcessNumbered"/>
    <dgm:cxn modelId="{D4A7675B-8098-4F32-820A-14C73C33E9F2}" type="presOf" srcId="{08EA1186-5A24-43F7-BEAF-D78A0262CCFA}" destId="{12F0801E-A204-4C4D-8EDC-A818E7BC9E6F}" srcOrd="0" destOrd="0" presId="urn:microsoft.com/office/officeart/2016/7/layout/LinearBlockProcessNumbered"/>
    <dgm:cxn modelId="{8298D847-610A-41FD-8B24-D35D07B8D15D}" type="presOf" srcId="{72759B6B-4FDA-4C75-B481-F2068C3AEF6B}" destId="{518D5A30-54F9-4F6B-A169-7A5C25657AE5}" srcOrd="0" destOrd="0" presId="urn:microsoft.com/office/officeart/2016/7/layout/LinearBlockProcessNumbered"/>
    <dgm:cxn modelId="{876DB94C-D347-446E-BF54-6B37C90C4148}" type="presOf" srcId="{3C0BBE22-26A7-4FAE-B33C-D60A19181D1F}" destId="{CAC2B70E-D335-4854-A931-C62D1D188985}" srcOrd="0" destOrd="0" presId="urn:microsoft.com/office/officeart/2016/7/layout/LinearBlockProcessNumbered"/>
    <dgm:cxn modelId="{DD2C5BC7-7EBC-466A-9BDD-8C9F1A78BC51}" type="presOf" srcId="{F403BB4F-8717-49E1-B1D3-8EB3C17BA19F}" destId="{136F7956-8B93-4C12-A34E-D109A856900A}" srcOrd="1" destOrd="0" presId="urn:microsoft.com/office/officeart/2016/7/layout/LinearBlockProcessNumbered"/>
    <dgm:cxn modelId="{5FB107D5-D9A6-43DB-A6C9-A3C3709DF650}" type="presOf" srcId="{F403BB4F-8717-49E1-B1D3-8EB3C17BA19F}" destId="{A0443AD7-7816-414A-9B05-D423742C34A9}" srcOrd="0" destOrd="0" presId="urn:microsoft.com/office/officeart/2016/7/layout/LinearBlockProcessNumbered"/>
    <dgm:cxn modelId="{12BE04DF-F694-40EC-8EF6-00244911C950}" srcId="{4E0C1E40-6910-4D81-859B-D2D8A1AC7B17}" destId="{72759B6B-4FDA-4C75-B481-F2068C3AEF6B}" srcOrd="1" destOrd="0" parTransId="{28AB2966-6E03-4425-9D62-B91883A72B32}" sibTransId="{08EA1186-5A24-43F7-BEAF-D78A0262CCFA}"/>
    <dgm:cxn modelId="{D551E0E1-A4F9-4894-907B-3C42C21D4E7F}" srcId="{4E0C1E40-6910-4D81-859B-D2D8A1AC7B17}" destId="{91819091-F4A2-4173-B361-C3CD5C3DF625}" srcOrd="2" destOrd="0" parTransId="{80074B3F-6EC4-47B4-82EE-EDCC58F8923E}" sibTransId="{7133C5B1-3695-40A8-A070-298EB5AA574F}"/>
    <dgm:cxn modelId="{D63A1BF8-9C50-4EE4-A79D-89E5B8155E15}" type="presOf" srcId="{91819091-F4A2-4173-B361-C3CD5C3DF625}" destId="{5FBCFC40-EC77-4FA1-A955-A8BDA44B55D6}" srcOrd="0" destOrd="0" presId="urn:microsoft.com/office/officeart/2016/7/layout/LinearBlockProcessNumbered"/>
    <dgm:cxn modelId="{238A027E-A3D5-4FD5-AF5E-CF2DAA79216F}" type="presParOf" srcId="{B047AF9B-5081-4829-AC3E-75E662D17536}" destId="{30449651-1E2D-431E-B6A4-6E2216E94C9A}" srcOrd="0" destOrd="0" presId="urn:microsoft.com/office/officeart/2016/7/layout/LinearBlockProcessNumbered"/>
    <dgm:cxn modelId="{0CF1B6A2-1B7A-4CD7-A491-8BC74C5BAA5C}" type="presParOf" srcId="{30449651-1E2D-431E-B6A4-6E2216E94C9A}" destId="{A0443AD7-7816-414A-9B05-D423742C34A9}" srcOrd="0" destOrd="0" presId="urn:microsoft.com/office/officeart/2016/7/layout/LinearBlockProcessNumbered"/>
    <dgm:cxn modelId="{DECD345B-BF59-4533-8CD9-356639268AED}" type="presParOf" srcId="{30449651-1E2D-431E-B6A4-6E2216E94C9A}" destId="{CAC2B70E-D335-4854-A931-C62D1D188985}" srcOrd="1" destOrd="0" presId="urn:microsoft.com/office/officeart/2016/7/layout/LinearBlockProcessNumbered"/>
    <dgm:cxn modelId="{C17D07CA-C093-41D8-B3B3-D1BC5178D981}" type="presParOf" srcId="{30449651-1E2D-431E-B6A4-6E2216E94C9A}" destId="{136F7956-8B93-4C12-A34E-D109A856900A}" srcOrd="2" destOrd="0" presId="urn:microsoft.com/office/officeart/2016/7/layout/LinearBlockProcessNumbered"/>
    <dgm:cxn modelId="{DB6E59F9-DB06-47A6-A9D6-0B31F5F148BD}" type="presParOf" srcId="{B047AF9B-5081-4829-AC3E-75E662D17536}" destId="{A13CF3B4-24C6-4F8F-A497-2E14567D70C5}" srcOrd="1" destOrd="0" presId="urn:microsoft.com/office/officeart/2016/7/layout/LinearBlockProcessNumbered"/>
    <dgm:cxn modelId="{B8D81B63-BEDA-439C-B8BF-A1C2147A37CF}" type="presParOf" srcId="{B047AF9B-5081-4829-AC3E-75E662D17536}" destId="{03B65145-CF7F-4D1C-8FCD-7E70515C8088}" srcOrd="2" destOrd="0" presId="urn:microsoft.com/office/officeart/2016/7/layout/LinearBlockProcessNumbered"/>
    <dgm:cxn modelId="{49DBB663-4302-4A84-96B5-C0DC10E0232F}" type="presParOf" srcId="{03B65145-CF7F-4D1C-8FCD-7E70515C8088}" destId="{518D5A30-54F9-4F6B-A169-7A5C25657AE5}" srcOrd="0" destOrd="0" presId="urn:microsoft.com/office/officeart/2016/7/layout/LinearBlockProcessNumbered"/>
    <dgm:cxn modelId="{DC2CB800-E4AF-4169-92AE-09C04A8BF1CB}" type="presParOf" srcId="{03B65145-CF7F-4D1C-8FCD-7E70515C8088}" destId="{12F0801E-A204-4C4D-8EDC-A818E7BC9E6F}" srcOrd="1" destOrd="0" presId="urn:microsoft.com/office/officeart/2016/7/layout/LinearBlockProcessNumbered"/>
    <dgm:cxn modelId="{D7AB2C0D-2078-41E0-9C40-B659AA0EC1AF}" type="presParOf" srcId="{03B65145-CF7F-4D1C-8FCD-7E70515C8088}" destId="{23B75B51-DE3D-45A5-A636-1CE1A0B8BDEE}" srcOrd="2" destOrd="0" presId="urn:microsoft.com/office/officeart/2016/7/layout/LinearBlockProcessNumbered"/>
    <dgm:cxn modelId="{73F9AB54-259A-4C40-90EF-706642846F85}" type="presParOf" srcId="{B047AF9B-5081-4829-AC3E-75E662D17536}" destId="{B62B6507-BE2C-4DA3-A139-7C57014B0F47}" srcOrd="3" destOrd="0" presId="urn:microsoft.com/office/officeart/2016/7/layout/LinearBlockProcessNumbered"/>
    <dgm:cxn modelId="{80569AAD-C75F-4936-A90E-F6D4058F8461}" type="presParOf" srcId="{B047AF9B-5081-4829-AC3E-75E662D17536}" destId="{79EC6204-7D9C-4521-9BFD-AE71CF64E884}" srcOrd="4" destOrd="0" presId="urn:microsoft.com/office/officeart/2016/7/layout/LinearBlockProcessNumbered"/>
    <dgm:cxn modelId="{39CE84A6-4340-4B4B-A93B-0C1853C64EFD}" type="presParOf" srcId="{79EC6204-7D9C-4521-9BFD-AE71CF64E884}" destId="{5FBCFC40-EC77-4FA1-A955-A8BDA44B55D6}" srcOrd="0" destOrd="0" presId="urn:microsoft.com/office/officeart/2016/7/layout/LinearBlockProcessNumbered"/>
    <dgm:cxn modelId="{EBE58543-A350-4702-8722-885444CBDA10}" type="presParOf" srcId="{79EC6204-7D9C-4521-9BFD-AE71CF64E884}" destId="{8DD47E5B-AE1C-4DE3-A5C1-3706FDFA9A36}" srcOrd="1" destOrd="0" presId="urn:microsoft.com/office/officeart/2016/7/layout/LinearBlockProcessNumbered"/>
    <dgm:cxn modelId="{06461736-C952-4F1A-9807-E32E75F7573E}" type="presParOf" srcId="{79EC6204-7D9C-4521-9BFD-AE71CF64E884}" destId="{7FF76A54-CEA5-4B9B-AF71-7CD3DF55C428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318D439-2C0D-4EE5-A61E-B8F26894B55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4CE119F-5DEE-4FEC-B466-AF94351A330F}">
      <dgm:prSet/>
      <dgm:spPr/>
      <dgm:t>
        <a:bodyPr/>
        <a:lstStyle/>
        <a:p>
          <a:r>
            <a:rPr lang="en-US"/>
            <a:t>Depressive Disorders</a:t>
          </a:r>
        </a:p>
      </dgm:t>
    </dgm:pt>
    <dgm:pt modelId="{E3E69974-9C40-4B48-BEB1-EE7D0436D661}" type="parTrans" cxnId="{35D21041-2305-46CE-979C-1CC2F65736FD}">
      <dgm:prSet/>
      <dgm:spPr/>
      <dgm:t>
        <a:bodyPr/>
        <a:lstStyle/>
        <a:p>
          <a:endParaRPr lang="en-US"/>
        </a:p>
      </dgm:t>
    </dgm:pt>
    <dgm:pt modelId="{8F56FF26-17F0-48B5-89CC-D7994CF4CDF6}" type="sibTrans" cxnId="{35D21041-2305-46CE-979C-1CC2F65736FD}">
      <dgm:prSet/>
      <dgm:spPr/>
      <dgm:t>
        <a:bodyPr/>
        <a:lstStyle/>
        <a:p>
          <a:endParaRPr lang="en-US"/>
        </a:p>
      </dgm:t>
    </dgm:pt>
    <dgm:pt modelId="{97FC4E1F-2F5D-4393-86C9-A6A739D6E030}">
      <dgm:prSet/>
      <dgm:spPr/>
      <dgm:t>
        <a:bodyPr/>
        <a:lstStyle/>
        <a:p>
          <a:r>
            <a:rPr lang="en-US" dirty="0"/>
            <a:t>Drastic changes in blood flow throughout the prefrontal cortex </a:t>
          </a:r>
        </a:p>
      </dgm:t>
      <dgm:extLst>
        <a:ext uri="{E40237B7-FDA0-4F09-8148-C483321AD2D9}">
          <dgm14:cNvPr xmlns:dgm14="http://schemas.microsoft.com/office/drawing/2010/diagram" id="0" name="" descr="Depressive Disorders&#10;Drastic changes in blood flow throughout the prefrontal cortex &#10;A smaller hippocampus, and consequently, fewer number of neurons&#10;Heightened activity and blood flow in the amygdala, which is responsible for our flight-or-fight response&#10;"/>
        </a:ext>
      </dgm:extLst>
    </dgm:pt>
    <dgm:pt modelId="{8B1B487B-362B-40CE-A6DA-F30F676895AC}" type="parTrans" cxnId="{BA2E0D06-C01C-4840-B373-E3B832F89B90}">
      <dgm:prSet/>
      <dgm:spPr/>
      <dgm:t>
        <a:bodyPr/>
        <a:lstStyle/>
        <a:p>
          <a:endParaRPr lang="en-US"/>
        </a:p>
      </dgm:t>
    </dgm:pt>
    <dgm:pt modelId="{E769FA96-0687-423A-B533-6444EE144573}" type="sibTrans" cxnId="{BA2E0D06-C01C-4840-B373-E3B832F89B90}">
      <dgm:prSet/>
      <dgm:spPr/>
      <dgm:t>
        <a:bodyPr/>
        <a:lstStyle/>
        <a:p>
          <a:endParaRPr lang="en-US"/>
        </a:p>
      </dgm:t>
    </dgm:pt>
    <dgm:pt modelId="{0F0E8220-97F6-4C76-8820-649813C80046}">
      <dgm:prSet/>
      <dgm:spPr/>
      <dgm:t>
        <a:bodyPr/>
        <a:lstStyle/>
        <a:p>
          <a:r>
            <a:rPr lang="en-US" dirty="0"/>
            <a:t>A smaller hippocampus, and consequently, fewer number of neurons</a:t>
          </a:r>
        </a:p>
      </dgm:t>
    </dgm:pt>
    <dgm:pt modelId="{07062C1F-AEB5-48C8-ABED-B84909E98699}" type="parTrans" cxnId="{604313B6-DD28-4131-A12C-1D6F44C16CCF}">
      <dgm:prSet/>
      <dgm:spPr/>
      <dgm:t>
        <a:bodyPr/>
        <a:lstStyle/>
        <a:p>
          <a:endParaRPr lang="en-US"/>
        </a:p>
      </dgm:t>
    </dgm:pt>
    <dgm:pt modelId="{AF767669-6B6D-43F7-95D2-F6FAC2506919}" type="sibTrans" cxnId="{604313B6-DD28-4131-A12C-1D6F44C16CCF}">
      <dgm:prSet/>
      <dgm:spPr/>
      <dgm:t>
        <a:bodyPr/>
        <a:lstStyle/>
        <a:p>
          <a:endParaRPr lang="en-US"/>
        </a:p>
      </dgm:t>
    </dgm:pt>
    <dgm:pt modelId="{60BB314B-FAAC-4E53-AB33-50BBBD0CDAA3}">
      <dgm:prSet/>
      <dgm:spPr/>
      <dgm:t>
        <a:bodyPr/>
        <a:lstStyle/>
        <a:p>
          <a:r>
            <a:rPr lang="en-US" dirty="0"/>
            <a:t>Heightened activity and blood flow in the amygdala, which is responsible for our flight-or-fight response</a:t>
          </a:r>
        </a:p>
      </dgm:t>
    </dgm:pt>
    <dgm:pt modelId="{7EDEEDF8-A7A7-4BB8-8BEA-FD60E655AD80}" type="parTrans" cxnId="{3AF2EEBD-7E66-4FF1-8FF5-473D5928DCD5}">
      <dgm:prSet/>
      <dgm:spPr/>
      <dgm:t>
        <a:bodyPr/>
        <a:lstStyle/>
        <a:p>
          <a:endParaRPr lang="en-US"/>
        </a:p>
      </dgm:t>
    </dgm:pt>
    <dgm:pt modelId="{036971F8-D9B2-4FB0-B02C-DD6FD5EF00C4}" type="sibTrans" cxnId="{3AF2EEBD-7E66-4FF1-8FF5-473D5928DCD5}">
      <dgm:prSet/>
      <dgm:spPr/>
      <dgm:t>
        <a:bodyPr/>
        <a:lstStyle/>
        <a:p>
          <a:endParaRPr lang="en-US"/>
        </a:p>
      </dgm:t>
    </dgm:pt>
    <dgm:pt modelId="{88D4E5DB-ED97-4AB9-9B6A-218655116559}">
      <dgm:prSet/>
      <dgm:spPr/>
      <dgm:t>
        <a:bodyPr/>
        <a:lstStyle/>
        <a:p>
          <a:r>
            <a:rPr lang="en-US"/>
            <a:t>Bipolar Disorders</a:t>
          </a:r>
        </a:p>
      </dgm:t>
    </dgm:pt>
    <dgm:pt modelId="{C6E9DBCA-5E8C-4182-AC02-E87C1B68DF76}" type="parTrans" cxnId="{1D57DE7C-D87B-495C-A728-E8304BEF4BE3}">
      <dgm:prSet/>
      <dgm:spPr/>
      <dgm:t>
        <a:bodyPr/>
        <a:lstStyle/>
        <a:p>
          <a:endParaRPr lang="en-US"/>
        </a:p>
      </dgm:t>
    </dgm:pt>
    <dgm:pt modelId="{CDDBA265-27EA-4B17-9219-25491EA8C555}" type="sibTrans" cxnId="{1D57DE7C-D87B-495C-A728-E8304BEF4BE3}">
      <dgm:prSet/>
      <dgm:spPr/>
      <dgm:t>
        <a:bodyPr/>
        <a:lstStyle/>
        <a:p>
          <a:endParaRPr lang="en-US"/>
        </a:p>
      </dgm:t>
    </dgm:pt>
    <dgm:pt modelId="{9D060C54-DC19-4236-8B8B-7054246FCA83}">
      <dgm:prSet/>
      <dgm:spPr/>
      <dgm:t>
        <a:bodyPr/>
        <a:lstStyle/>
        <a:p>
          <a:r>
            <a:rPr lang="en-US" dirty="0"/>
            <a:t>Smaller basal ganglia and cerebellums </a:t>
          </a:r>
        </a:p>
      </dgm:t>
      <dgm:extLst>
        <a:ext uri="{E40237B7-FDA0-4F09-8148-C483321AD2D9}">
          <dgm14:cNvPr xmlns:dgm14="http://schemas.microsoft.com/office/drawing/2010/diagram" id="0" name="" descr="Bipolar Disorders&#10;Smaller basal ganglia and cerebellums &#10;Decrease in brain activity in regions that regulate emotions &#10;Increase in brain activity in regions that relate to emotional responsiveness &#10;"/>
        </a:ext>
      </dgm:extLst>
    </dgm:pt>
    <dgm:pt modelId="{050ADC2E-1BC5-41B7-86DF-B8BDC8DDDA89}" type="parTrans" cxnId="{0E82BBB6-D611-4999-99A9-D81FFED1E881}">
      <dgm:prSet/>
      <dgm:spPr/>
      <dgm:t>
        <a:bodyPr/>
        <a:lstStyle/>
        <a:p>
          <a:endParaRPr lang="en-US"/>
        </a:p>
      </dgm:t>
    </dgm:pt>
    <dgm:pt modelId="{FBD200A4-CC6B-4A99-A452-D09210BB04CE}" type="sibTrans" cxnId="{0E82BBB6-D611-4999-99A9-D81FFED1E881}">
      <dgm:prSet/>
      <dgm:spPr/>
      <dgm:t>
        <a:bodyPr/>
        <a:lstStyle/>
        <a:p>
          <a:endParaRPr lang="en-US"/>
        </a:p>
      </dgm:t>
    </dgm:pt>
    <dgm:pt modelId="{61425A75-C7F1-4B1C-BD41-FA852F2DD86C}">
      <dgm:prSet/>
      <dgm:spPr/>
      <dgm:t>
        <a:bodyPr/>
        <a:lstStyle/>
        <a:p>
          <a:r>
            <a:rPr lang="en-US" dirty="0"/>
            <a:t>Decrease in brain activity in regions that regulate emotions </a:t>
          </a:r>
        </a:p>
      </dgm:t>
    </dgm:pt>
    <dgm:pt modelId="{E7E670CC-FB62-4D6E-86B3-E73B888B0C8A}" type="parTrans" cxnId="{CB14A6AF-0F03-4587-AA49-09C13613526F}">
      <dgm:prSet/>
      <dgm:spPr/>
      <dgm:t>
        <a:bodyPr/>
        <a:lstStyle/>
        <a:p>
          <a:endParaRPr lang="en-US"/>
        </a:p>
      </dgm:t>
    </dgm:pt>
    <dgm:pt modelId="{8E76BBA1-BF7F-4908-9AE7-C983FF9F6EF3}" type="sibTrans" cxnId="{CB14A6AF-0F03-4587-AA49-09C13613526F}">
      <dgm:prSet/>
      <dgm:spPr/>
      <dgm:t>
        <a:bodyPr/>
        <a:lstStyle/>
        <a:p>
          <a:endParaRPr lang="en-US"/>
        </a:p>
      </dgm:t>
    </dgm:pt>
    <dgm:pt modelId="{E7681B90-3336-4FF9-A5FB-E68A165456FA}">
      <dgm:prSet/>
      <dgm:spPr/>
      <dgm:t>
        <a:bodyPr/>
        <a:lstStyle/>
        <a:p>
          <a:r>
            <a:rPr lang="en-US" dirty="0"/>
            <a:t>Increase in brain activity in regions that relate to emotional responsiveness </a:t>
          </a:r>
        </a:p>
      </dgm:t>
    </dgm:pt>
    <dgm:pt modelId="{37335869-9686-465F-942A-3C7004B3EFBD}" type="parTrans" cxnId="{4CB48438-9CFE-4FD4-B434-491EACE82EEC}">
      <dgm:prSet/>
      <dgm:spPr/>
      <dgm:t>
        <a:bodyPr/>
        <a:lstStyle/>
        <a:p>
          <a:endParaRPr lang="en-US"/>
        </a:p>
      </dgm:t>
    </dgm:pt>
    <dgm:pt modelId="{5E501AAE-43A6-4838-B328-691B452AD05C}" type="sibTrans" cxnId="{4CB48438-9CFE-4FD4-B434-491EACE82EEC}">
      <dgm:prSet/>
      <dgm:spPr/>
      <dgm:t>
        <a:bodyPr/>
        <a:lstStyle/>
        <a:p>
          <a:endParaRPr lang="en-US"/>
        </a:p>
      </dgm:t>
    </dgm:pt>
    <dgm:pt modelId="{CA8A3E9F-B91D-416C-B995-E5268086FC3F}" type="pres">
      <dgm:prSet presAssocID="{7318D439-2C0D-4EE5-A61E-B8F26894B556}" presName="linear" presStyleCnt="0">
        <dgm:presLayoutVars>
          <dgm:dir/>
          <dgm:animLvl val="lvl"/>
          <dgm:resizeHandles val="exact"/>
        </dgm:presLayoutVars>
      </dgm:prSet>
      <dgm:spPr/>
    </dgm:pt>
    <dgm:pt modelId="{08E67730-D455-4C43-8A6B-02383699DDA4}" type="pres">
      <dgm:prSet presAssocID="{84CE119F-5DEE-4FEC-B466-AF94351A330F}" presName="parentLin" presStyleCnt="0"/>
      <dgm:spPr/>
    </dgm:pt>
    <dgm:pt modelId="{B1F19D25-FFF1-43D1-8A39-145844833ED1}" type="pres">
      <dgm:prSet presAssocID="{84CE119F-5DEE-4FEC-B466-AF94351A330F}" presName="parentLeftMargin" presStyleLbl="node1" presStyleIdx="0" presStyleCnt="2"/>
      <dgm:spPr/>
    </dgm:pt>
    <dgm:pt modelId="{F9A556AD-2BCB-44E5-8DDA-39731A993954}" type="pres">
      <dgm:prSet presAssocID="{84CE119F-5DEE-4FEC-B466-AF94351A330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008BF1E-F2B2-4F45-AED1-329C82625046}" type="pres">
      <dgm:prSet presAssocID="{84CE119F-5DEE-4FEC-B466-AF94351A330F}" presName="negativeSpace" presStyleCnt="0"/>
      <dgm:spPr/>
    </dgm:pt>
    <dgm:pt modelId="{95F1B337-AB6F-4584-90E6-D8A78AE08CC9}" type="pres">
      <dgm:prSet presAssocID="{84CE119F-5DEE-4FEC-B466-AF94351A330F}" presName="childText" presStyleLbl="conFgAcc1" presStyleIdx="0" presStyleCnt="2">
        <dgm:presLayoutVars>
          <dgm:bulletEnabled val="1"/>
        </dgm:presLayoutVars>
      </dgm:prSet>
      <dgm:spPr/>
    </dgm:pt>
    <dgm:pt modelId="{2485ADED-A8B9-4AFB-8C27-57CB23AB1E95}" type="pres">
      <dgm:prSet presAssocID="{8F56FF26-17F0-48B5-89CC-D7994CF4CDF6}" presName="spaceBetweenRectangles" presStyleCnt="0"/>
      <dgm:spPr/>
    </dgm:pt>
    <dgm:pt modelId="{4D724F30-0457-4891-9B36-0F1BC338F766}" type="pres">
      <dgm:prSet presAssocID="{88D4E5DB-ED97-4AB9-9B6A-218655116559}" presName="parentLin" presStyleCnt="0"/>
      <dgm:spPr/>
    </dgm:pt>
    <dgm:pt modelId="{FB1943AC-1555-4EC1-9A85-F65AE4E6955D}" type="pres">
      <dgm:prSet presAssocID="{88D4E5DB-ED97-4AB9-9B6A-218655116559}" presName="parentLeftMargin" presStyleLbl="node1" presStyleIdx="0" presStyleCnt="2"/>
      <dgm:spPr/>
    </dgm:pt>
    <dgm:pt modelId="{CACA184C-D0CC-4A09-B48C-E6789E8FCE44}" type="pres">
      <dgm:prSet presAssocID="{88D4E5DB-ED97-4AB9-9B6A-21865511655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9639EC1-56A9-4F0B-84C9-3BDA772F9A3D}" type="pres">
      <dgm:prSet presAssocID="{88D4E5DB-ED97-4AB9-9B6A-218655116559}" presName="negativeSpace" presStyleCnt="0"/>
      <dgm:spPr/>
    </dgm:pt>
    <dgm:pt modelId="{5763126B-8BE9-4F6B-9401-7E26E4B62D94}" type="pres">
      <dgm:prSet presAssocID="{88D4E5DB-ED97-4AB9-9B6A-21865511655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A2E0D06-C01C-4840-B373-E3B832F89B90}" srcId="{84CE119F-5DEE-4FEC-B466-AF94351A330F}" destId="{97FC4E1F-2F5D-4393-86C9-A6A739D6E030}" srcOrd="0" destOrd="0" parTransId="{8B1B487B-362B-40CE-A6DA-F30F676895AC}" sibTransId="{E769FA96-0687-423A-B533-6444EE144573}"/>
    <dgm:cxn modelId="{933D2E0C-3F10-4CEC-BC79-616A6923B06F}" type="presOf" srcId="{84CE119F-5DEE-4FEC-B466-AF94351A330F}" destId="{F9A556AD-2BCB-44E5-8DDA-39731A993954}" srcOrd="1" destOrd="0" presId="urn:microsoft.com/office/officeart/2005/8/layout/list1"/>
    <dgm:cxn modelId="{E033CA25-14A5-48FF-ABBD-0D9B9A37E3B2}" type="presOf" srcId="{60BB314B-FAAC-4E53-AB33-50BBBD0CDAA3}" destId="{95F1B337-AB6F-4584-90E6-D8A78AE08CC9}" srcOrd="0" destOrd="2" presId="urn:microsoft.com/office/officeart/2005/8/layout/list1"/>
    <dgm:cxn modelId="{06BF4335-CE38-4DB3-AB39-55FA2E49E65F}" type="presOf" srcId="{0F0E8220-97F6-4C76-8820-649813C80046}" destId="{95F1B337-AB6F-4584-90E6-D8A78AE08CC9}" srcOrd="0" destOrd="1" presId="urn:microsoft.com/office/officeart/2005/8/layout/list1"/>
    <dgm:cxn modelId="{4CB48438-9CFE-4FD4-B434-491EACE82EEC}" srcId="{88D4E5DB-ED97-4AB9-9B6A-218655116559}" destId="{E7681B90-3336-4FF9-A5FB-E68A165456FA}" srcOrd="2" destOrd="0" parTransId="{37335869-9686-465F-942A-3C7004B3EFBD}" sibTransId="{5E501AAE-43A6-4838-B328-691B452AD05C}"/>
    <dgm:cxn modelId="{35D21041-2305-46CE-979C-1CC2F65736FD}" srcId="{7318D439-2C0D-4EE5-A61E-B8F26894B556}" destId="{84CE119F-5DEE-4FEC-B466-AF94351A330F}" srcOrd="0" destOrd="0" parTransId="{E3E69974-9C40-4B48-BEB1-EE7D0436D661}" sibTransId="{8F56FF26-17F0-48B5-89CC-D7994CF4CDF6}"/>
    <dgm:cxn modelId="{71157F42-4915-4E7D-9814-97F56AABC9B0}" type="presOf" srcId="{97FC4E1F-2F5D-4393-86C9-A6A739D6E030}" destId="{95F1B337-AB6F-4584-90E6-D8A78AE08CC9}" srcOrd="0" destOrd="0" presId="urn:microsoft.com/office/officeart/2005/8/layout/list1"/>
    <dgm:cxn modelId="{0230386B-944D-4623-955D-71DFD120A1CB}" type="presOf" srcId="{88D4E5DB-ED97-4AB9-9B6A-218655116559}" destId="{FB1943AC-1555-4EC1-9A85-F65AE4E6955D}" srcOrd="0" destOrd="0" presId="urn:microsoft.com/office/officeart/2005/8/layout/list1"/>
    <dgm:cxn modelId="{8585A44C-CFE9-40B6-A062-F0F318C18B78}" type="presOf" srcId="{61425A75-C7F1-4B1C-BD41-FA852F2DD86C}" destId="{5763126B-8BE9-4F6B-9401-7E26E4B62D94}" srcOrd="0" destOrd="1" presId="urn:microsoft.com/office/officeart/2005/8/layout/list1"/>
    <dgm:cxn modelId="{3F73374D-216E-47C5-B677-7391F59EEF45}" type="presOf" srcId="{7318D439-2C0D-4EE5-A61E-B8F26894B556}" destId="{CA8A3E9F-B91D-416C-B995-E5268086FC3F}" srcOrd="0" destOrd="0" presId="urn:microsoft.com/office/officeart/2005/8/layout/list1"/>
    <dgm:cxn modelId="{1D57DE7C-D87B-495C-A728-E8304BEF4BE3}" srcId="{7318D439-2C0D-4EE5-A61E-B8F26894B556}" destId="{88D4E5DB-ED97-4AB9-9B6A-218655116559}" srcOrd="1" destOrd="0" parTransId="{C6E9DBCA-5E8C-4182-AC02-E87C1B68DF76}" sibTransId="{CDDBA265-27EA-4B17-9219-25491EA8C555}"/>
    <dgm:cxn modelId="{8A823895-58AD-40B6-AEFA-F72884EAE11F}" type="presOf" srcId="{9D060C54-DC19-4236-8B8B-7054246FCA83}" destId="{5763126B-8BE9-4F6B-9401-7E26E4B62D94}" srcOrd="0" destOrd="0" presId="urn:microsoft.com/office/officeart/2005/8/layout/list1"/>
    <dgm:cxn modelId="{AA06AC95-7647-4537-B727-68C2740F66DA}" type="presOf" srcId="{E7681B90-3336-4FF9-A5FB-E68A165456FA}" destId="{5763126B-8BE9-4F6B-9401-7E26E4B62D94}" srcOrd="0" destOrd="2" presId="urn:microsoft.com/office/officeart/2005/8/layout/list1"/>
    <dgm:cxn modelId="{CB14A6AF-0F03-4587-AA49-09C13613526F}" srcId="{88D4E5DB-ED97-4AB9-9B6A-218655116559}" destId="{61425A75-C7F1-4B1C-BD41-FA852F2DD86C}" srcOrd="1" destOrd="0" parTransId="{E7E670CC-FB62-4D6E-86B3-E73B888B0C8A}" sibTransId="{8E76BBA1-BF7F-4908-9AE7-C983FF9F6EF3}"/>
    <dgm:cxn modelId="{604313B6-DD28-4131-A12C-1D6F44C16CCF}" srcId="{84CE119F-5DEE-4FEC-B466-AF94351A330F}" destId="{0F0E8220-97F6-4C76-8820-649813C80046}" srcOrd="1" destOrd="0" parTransId="{07062C1F-AEB5-48C8-ABED-B84909E98699}" sibTransId="{AF767669-6B6D-43F7-95D2-F6FAC2506919}"/>
    <dgm:cxn modelId="{0E82BBB6-D611-4999-99A9-D81FFED1E881}" srcId="{88D4E5DB-ED97-4AB9-9B6A-218655116559}" destId="{9D060C54-DC19-4236-8B8B-7054246FCA83}" srcOrd="0" destOrd="0" parTransId="{050ADC2E-1BC5-41B7-86DF-B8BDC8DDDA89}" sibTransId="{FBD200A4-CC6B-4A99-A452-D09210BB04CE}"/>
    <dgm:cxn modelId="{3AF2EEBD-7E66-4FF1-8FF5-473D5928DCD5}" srcId="{84CE119F-5DEE-4FEC-B466-AF94351A330F}" destId="{60BB314B-FAAC-4E53-AB33-50BBBD0CDAA3}" srcOrd="2" destOrd="0" parTransId="{7EDEEDF8-A7A7-4BB8-8BEA-FD60E655AD80}" sibTransId="{036971F8-D9B2-4FB0-B02C-DD6FD5EF00C4}"/>
    <dgm:cxn modelId="{E3FF90DC-4EDD-49D0-9B0A-15BCF8F9DC55}" type="presOf" srcId="{88D4E5DB-ED97-4AB9-9B6A-218655116559}" destId="{CACA184C-D0CC-4A09-B48C-E6789E8FCE44}" srcOrd="1" destOrd="0" presId="urn:microsoft.com/office/officeart/2005/8/layout/list1"/>
    <dgm:cxn modelId="{51C3FEFD-4060-41A5-9424-0D4F2D797CF3}" type="presOf" srcId="{84CE119F-5DEE-4FEC-B466-AF94351A330F}" destId="{B1F19D25-FFF1-43D1-8A39-145844833ED1}" srcOrd="0" destOrd="0" presId="urn:microsoft.com/office/officeart/2005/8/layout/list1"/>
    <dgm:cxn modelId="{F3CF585B-A428-4349-98F5-BE1A533FE797}" type="presParOf" srcId="{CA8A3E9F-B91D-416C-B995-E5268086FC3F}" destId="{08E67730-D455-4C43-8A6B-02383699DDA4}" srcOrd="0" destOrd="0" presId="urn:microsoft.com/office/officeart/2005/8/layout/list1"/>
    <dgm:cxn modelId="{A0B92C0B-5754-47BA-847F-3626E5B9D974}" type="presParOf" srcId="{08E67730-D455-4C43-8A6B-02383699DDA4}" destId="{B1F19D25-FFF1-43D1-8A39-145844833ED1}" srcOrd="0" destOrd="0" presId="urn:microsoft.com/office/officeart/2005/8/layout/list1"/>
    <dgm:cxn modelId="{C954D8CF-BD3F-495A-9446-0CD41570BFAE}" type="presParOf" srcId="{08E67730-D455-4C43-8A6B-02383699DDA4}" destId="{F9A556AD-2BCB-44E5-8DDA-39731A993954}" srcOrd="1" destOrd="0" presId="urn:microsoft.com/office/officeart/2005/8/layout/list1"/>
    <dgm:cxn modelId="{3719FD81-33FA-4CA3-8960-1F321AA96407}" type="presParOf" srcId="{CA8A3E9F-B91D-416C-B995-E5268086FC3F}" destId="{B008BF1E-F2B2-4F45-AED1-329C82625046}" srcOrd="1" destOrd="0" presId="urn:microsoft.com/office/officeart/2005/8/layout/list1"/>
    <dgm:cxn modelId="{BE736C6A-F893-4FB1-B62E-BDD18DE86342}" type="presParOf" srcId="{CA8A3E9F-B91D-416C-B995-E5268086FC3F}" destId="{95F1B337-AB6F-4584-90E6-D8A78AE08CC9}" srcOrd="2" destOrd="0" presId="urn:microsoft.com/office/officeart/2005/8/layout/list1"/>
    <dgm:cxn modelId="{AC520ED8-1875-4D7A-85AE-349C8A4CD682}" type="presParOf" srcId="{CA8A3E9F-B91D-416C-B995-E5268086FC3F}" destId="{2485ADED-A8B9-4AFB-8C27-57CB23AB1E95}" srcOrd="3" destOrd="0" presId="urn:microsoft.com/office/officeart/2005/8/layout/list1"/>
    <dgm:cxn modelId="{67405938-CCB3-404A-9AC7-B7A8DEFECE0E}" type="presParOf" srcId="{CA8A3E9F-B91D-416C-B995-E5268086FC3F}" destId="{4D724F30-0457-4891-9B36-0F1BC338F766}" srcOrd="4" destOrd="0" presId="urn:microsoft.com/office/officeart/2005/8/layout/list1"/>
    <dgm:cxn modelId="{DD31B0BA-90EF-4716-BE7A-CDDECDDE73A9}" type="presParOf" srcId="{4D724F30-0457-4891-9B36-0F1BC338F766}" destId="{FB1943AC-1555-4EC1-9A85-F65AE4E6955D}" srcOrd="0" destOrd="0" presId="urn:microsoft.com/office/officeart/2005/8/layout/list1"/>
    <dgm:cxn modelId="{7E715F87-97C5-454F-9287-EEF329A997B6}" type="presParOf" srcId="{4D724F30-0457-4891-9B36-0F1BC338F766}" destId="{CACA184C-D0CC-4A09-B48C-E6789E8FCE44}" srcOrd="1" destOrd="0" presId="urn:microsoft.com/office/officeart/2005/8/layout/list1"/>
    <dgm:cxn modelId="{3894FE47-F2EC-4E4C-9466-3881109ABD9A}" type="presParOf" srcId="{CA8A3E9F-B91D-416C-B995-E5268086FC3F}" destId="{89639EC1-56A9-4F0B-84C9-3BDA772F9A3D}" srcOrd="5" destOrd="0" presId="urn:microsoft.com/office/officeart/2005/8/layout/list1"/>
    <dgm:cxn modelId="{2930419E-701F-4C3A-99E1-B638DE4058FD}" type="presParOf" srcId="{CA8A3E9F-B91D-416C-B995-E5268086FC3F}" destId="{5763126B-8BE9-4F6B-9401-7E26E4B62D9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68EB9B2-2136-469C-992D-169B01CADC81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52F0EE6-8016-4614-8F81-10073C9AE84F}">
      <dgm:prSet/>
      <dgm:spPr/>
      <dgm:t>
        <a:bodyPr/>
        <a:lstStyle/>
        <a:p>
          <a:pPr>
            <a:defRPr b="1"/>
          </a:pPr>
          <a:r>
            <a:rPr lang="en-US"/>
            <a:t>Cognitive distortions/errors in thinking </a:t>
          </a:r>
        </a:p>
      </dgm:t>
    </dgm:pt>
    <dgm:pt modelId="{FEF6B361-E98E-4FCD-9F3B-407A23B7FAB0}" type="parTrans" cxnId="{B95B156E-7AC4-4F42-B46A-9FA6511E4DA8}">
      <dgm:prSet/>
      <dgm:spPr/>
      <dgm:t>
        <a:bodyPr/>
        <a:lstStyle/>
        <a:p>
          <a:endParaRPr lang="en-US"/>
        </a:p>
      </dgm:t>
    </dgm:pt>
    <dgm:pt modelId="{C16048B3-5914-4B79-91D5-CB015A0197D6}" type="sibTrans" cxnId="{B95B156E-7AC4-4F42-B46A-9FA6511E4DA8}">
      <dgm:prSet/>
      <dgm:spPr/>
      <dgm:t>
        <a:bodyPr/>
        <a:lstStyle/>
        <a:p>
          <a:endParaRPr lang="en-US"/>
        </a:p>
      </dgm:t>
    </dgm:pt>
    <dgm:pt modelId="{968522A3-924A-4E30-8B06-AC80BD489D0B}">
      <dgm:prSet/>
      <dgm:spPr/>
      <dgm:t>
        <a:bodyPr/>
        <a:lstStyle/>
        <a:p>
          <a:r>
            <a:rPr lang="en-US"/>
            <a:t>E.g., catastrophizing, jumping to conclusions, overgeneralization</a:t>
          </a:r>
        </a:p>
      </dgm:t>
    </dgm:pt>
    <dgm:pt modelId="{96AC8E6A-B849-4210-9555-A6C1655F58DE}" type="parTrans" cxnId="{1B4C7011-7806-497C-84BF-77F7F6164707}">
      <dgm:prSet/>
      <dgm:spPr/>
      <dgm:t>
        <a:bodyPr/>
        <a:lstStyle/>
        <a:p>
          <a:endParaRPr lang="en-US"/>
        </a:p>
      </dgm:t>
    </dgm:pt>
    <dgm:pt modelId="{34851A8B-CD7C-487E-9B7E-80417293002E}" type="sibTrans" cxnId="{1B4C7011-7806-497C-84BF-77F7F6164707}">
      <dgm:prSet/>
      <dgm:spPr/>
      <dgm:t>
        <a:bodyPr/>
        <a:lstStyle/>
        <a:p>
          <a:endParaRPr lang="en-US"/>
        </a:p>
      </dgm:t>
    </dgm:pt>
    <dgm:pt modelId="{8AE33D0C-7AD1-4BD2-9413-3770A1A0FFEF}">
      <dgm:prSet/>
      <dgm:spPr/>
      <dgm:t>
        <a:bodyPr/>
        <a:lstStyle/>
        <a:p>
          <a:pPr>
            <a:defRPr b="1"/>
          </a:pPr>
          <a:r>
            <a:rPr lang="en-US"/>
            <a:t>Automatic thoughts</a:t>
          </a:r>
        </a:p>
      </dgm:t>
    </dgm:pt>
    <dgm:pt modelId="{28650994-C19D-45BF-9893-DDF78BDA1A9B}" type="parTrans" cxnId="{9286D1CA-369C-4425-B4FB-CE9A4E6E9984}">
      <dgm:prSet/>
      <dgm:spPr/>
      <dgm:t>
        <a:bodyPr/>
        <a:lstStyle/>
        <a:p>
          <a:endParaRPr lang="en-US"/>
        </a:p>
      </dgm:t>
    </dgm:pt>
    <dgm:pt modelId="{DBC346C3-04D4-4F4C-B2B4-27DAE829126D}" type="sibTrans" cxnId="{9286D1CA-369C-4425-B4FB-CE9A4E6E9984}">
      <dgm:prSet/>
      <dgm:spPr/>
      <dgm:t>
        <a:bodyPr/>
        <a:lstStyle/>
        <a:p>
          <a:endParaRPr lang="en-US"/>
        </a:p>
      </dgm:t>
    </dgm:pt>
    <dgm:pt modelId="{D1B58599-279E-4D4B-B27F-D58B7179005B}">
      <dgm:prSet/>
      <dgm:spPr/>
      <dgm:t>
        <a:bodyPr/>
        <a:lstStyle/>
        <a:p>
          <a:r>
            <a:rPr lang="en-US"/>
            <a:t>The constant stream of negative thoughts which makes individuals with depressive disorders feel as though they are inadequate or helpless </a:t>
          </a:r>
        </a:p>
      </dgm:t>
    </dgm:pt>
    <dgm:pt modelId="{72551450-CACC-4CE7-8B15-6F7C8A79619C}" type="parTrans" cxnId="{9DCE6FC7-E05A-4377-8E2E-BF0D93886D48}">
      <dgm:prSet/>
      <dgm:spPr/>
      <dgm:t>
        <a:bodyPr/>
        <a:lstStyle/>
        <a:p>
          <a:endParaRPr lang="en-US"/>
        </a:p>
      </dgm:t>
    </dgm:pt>
    <dgm:pt modelId="{307291F5-8034-4B6B-AF2C-D2057D352049}" type="sibTrans" cxnId="{9DCE6FC7-E05A-4377-8E2E-BF0D93886D48}">
      <dgm:prSet/>
      <dgm:spPr/>
      <dgm:t>
        <a:bodyPr/>
        <a:lstStyle/>
        <a:p>
          <a:endParaRPr lang="en-US"/>
        </a:p>
      </dgm:t>
    </dgm:pt>
    <dgm:pt modelId="{EAD4AE96-381B-43C1-B1D0-3EEF60F66ABA}" type="pres">
      <dgm:prSet presAssocID="{868EB9B2-2136-469C-992D-169B01CADC81}" presName="root" presStyleCnt="0">
        <dgm:presLayoutVars>
          <dgm:dir/>
          <dgm:resizeHandles val="exact"/>
        </dgm:presLayoutVars>
      </dgm:prSet>
      <dgm:spPr/>
    </dgm:pt>
    <dgm:pt modelId="{74302C03-8D33-43E2-B37B-782B72012975}" type="pres">
      <dgm:prSet presAssocID="{F52F0EE6-8016-4614-8F81-10073C9AE84F}" presName="compNode" presStyleCnt="0"/>
      <dgm:spPr/>
    </dgm:pt>
    <dgm:pt modelId="{441AD329-22FB-45CA-A7AE-5C51A2933F6A}" type="pres">
      <dgm:prSet presAssocID="{F52F0EE6-8016-4614-8F81-10073C9AE84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1BD8D99-4737-4F79-ABDB-89539B8C93E9}" type="pres">
      <dgm:prSet presAssocID="{F52F0EE6-8016-4614-8F81-10073C9AE84F}" presName="iconSpace" presStyleCnt="0"/>
      <dgm:spPr/>
    </dgm:pt>
    <dgm:pt modelId="{AD045B7D-DA67-468D-9464-D5917C601820}" type="pres">
      <dgm:prSet presAssocID="{F52F0EE6-8016-4614-8F81-10073C9AE84F}" presName="parTx" presStyleLbl="revTx" presStyleIdx="0" presStyleCnt="4">
        <dgm:presLayoutVars>
          <dgm:chMax val="0"/>
          <dgm:chPref val="0"/>
        </dgm:presLayoutVars>
      </dgm:prSet>
      <dgm:spPr/>
    </dgm:pt>
    <dgm:pt modelId="{F7144E63-006C-45ED-AE5B-117E74D6C42F}" type="pres">
      <dgm:prSet presAssocID="{F52F0EE6-8016-4614-8F81-10073C9AE84F}" presName="txSpace" presStyleCnt="0"/>
      <dgm:spPr/>
    </dgm:pt>
    <dgm:pt modelId="{8BD58D34-9E4C-4460-B554-042ADE55C2D5}" type="pres">
      <dgm:prSet presAssocID="{F52F0EE6-8016-4614-8F81-10073C9AE84F}" presName="desTx" presStyleLbl="revTx" presStyleIdx="1" presStyleCnt="4">
        <dgm:presLayoutVars/>
      </dgm:prSet>
      <dgm:spPr/>
    </dgm:pt>
    <dgm:pt modelId="{1FA20CBA-6722-42A4-A76F-75336973CAB4}" type="pres">
      <dgm:prSet presAssocID="{C16048B3-5914-4B79-91D5-CB015A0197D6}" presName="sibTrans" presStyleCnt="0"/>
      <dgm:spPr/>
    </dgm:pt>
    <dgm:pt modelId="{9F4BE701-D8E7-457C-BAEE-C7D15C458908}" type="pres">
      <dgm:prSet presAssocID="{8AE33D0C-7AD1-4BD2-9413-3770A1A0FFEF}" presName="compNode" presStyleCnt="0"/>
      <dgm:spPr/>
    </dgm:pt>
    <dgm:pt modelId="{2A0A711B-65A9-400F-B3BF-D667F9E078EF}" type="pres">
      <dgm:prSet presAssocID="{8AE33D0C-7AD1-4BD2-9413-3770A1A0FFE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5897B040-3D30-4241-BB77-2813AD12C340}" type="pres">
      <dgm:prSet presAssocID="{8AE33D0C-7AD1-4BD2-9413-3770A1A0FFEF}" presName="iconSpace" presStyleCnt="0"/>
      <dgm:spPr/>
    </dgm:pt>
    <dgm:pt modelId="{E938E2C9-6425-4E4F-B158-29350A879808}" type="pres">
      <dgm:prSet presAssocID="{8AE33D0C-7AD1-4BD2-9413-3770A1A0FFEF}" presName="parTx" presStyleLbl="revTx" presStyleIdx="2" presStyleCnt="4">
        <dgm:presLayoutVars>
          <dgm:chMax val="0"/>
          <dgm:chPref val="0"/>
        </dgm:presLayoutVars>
      </dgm:prSet>
      <dgm:spPr/>
    </dgm:pt>
    <dgm:pt modelId="{FCD41C7C-F466-46C6-AD52-9B60ED024767}" type="pres">
      <dgm:prSet presAssocID="{8AE33D0C-7AD1-4BD2-9413-3770A1A0FFEF}" presName="txSpace" presStyleCnt="0"/>
      <dgm:spPr/>
    </dgm:pt>
    <dgm:pt modelId="{9F18C5B6-5D41-40BC-AA5B-83F35D589D65}" type="pres">
      <dgm:prSet presAssocID="{8AE33D0C-7AD1-4BD2-9413-3770A1A0FFEF}" presName="desTx" presStyleLbl="revTx" presStyleIdx="3" presStyleCnt="4">
        <dgm:presLayoutVars/>
      </dgm:prSet>
      <dgm:spPr/>
    </dgm:pt>
  </dgm:ptLst>
  <dgm:cxnLst>
    <dgm:cxn modelId="{C761C30B-DD15-4F89-B6D5-58AB8AAAB77A}" type="presOf" srcId="{8AE33D0C-7AD1-4BD2-9413-3770A1A0FFEF}" destId="{E938E2C9-6425-4E4F-B158-29350A879808}" srcOrd="0" destOrd="0" presId="urn:microsoft.com/office/officeart/2018/5/layout/CenteredIconLabelDescriptionList"/>
    <dgm:cxn modelId="{1B4C7011-7806-497C-84BF-77F7F6164707}" srcId="{F52F0EE6-8016-4614-8F81-10073C9AE84F}" destId="{968522A3-924A-4E30-8B06-AC80BD489D0B}" srcOrd="0" destOrd="0" parTransId="{96AC8E6A-B849-4210-9555-A6C1655F58DE}" sibTransId="{34851A8B-CD7C-487E-9B7E-80417293002E}"/>
    <dgm:cxn modelId="{9DBCF424-3CB7-4F77-B7DF-31A281CA17C9}" type="presOf" srcId="{968522A3-924A-4E30-8B06-AC80BD489D0B}" destId="{8BD58D34-9E4C-4460-B554-042ADE55C2D5}" srcOrd="0" destOrd="0" presId="urn:microsoft.com/office/officeart/2018/5/layout/CenteredIconLabelDescriptionList"/>
    <dgm:cxn modelId="{B95B156E-7AC4-4F42-B46A-9FA6511E4DA8}" srcId="{868EB9B2-2136-469C-992D-169B01CADC81}" destId="{F52F0EE6-8016-4614-8F81-10073C9AE84F}" srcOrd="0" destOrd="0" parTransId="{FEF6B361-E98E-4FCD-9F3B-407A23B7FAB0}" sibTransId="{C16048B3-5914-4B79-91D5-CB015A0197D6}"/>
    <dgm:cxn modelId="{956B1E58-277F-4200-99A0-B8881B7FA4E4}" type="presOf" srcId="{868EB9B2-2136-469C-992D-169B01CADC81}" destId="{EAD4AE96-381B-43C1-B1D0-3EEF60F66ABA}" srcOrd="0" destOrd="0" presId="urn:microsoft.com/office/officeart/2018/5/layout/CenteredIconLabelDescriptionList"/>
    <dgm:cxn modelId="{72EA8E7A-CF9D-4C97-B765-4C51C4F3B08A}" type="presOf" srcId="{F52F0EE6-8016-4614-8F81-10073C9AE84F}" destId="{AD045B7D-DA67-468D-9464-D5917C601820}" srcOrd="0" destOrd="0" presId="urn:microsoft.com/office/officeart/2018/5/layout/CenteredIconLabelDescriptionList"/>
    <dgm:cxn modelId="{BE3D0EA1-F7DC-4915-B8CF-C5A60E79799B}" type="presOf" srcId="{D1B58599-279E-4D4B-B27F-D58B7179005B}" destId="{9F18C5B6-5D41-40BC-AA5B-83F35D589D65}" srcOrd="0" destOrd="0" presId="urn:microsoft.com/office/officeart/2018/5/layout/CenteredIconLabelDescriptionList"/>
    <dgm:cxn modelId="{9DCE6FC7-E05A-4377-8E2E-BF0D93886D48}" srcId="{8AE33D0C-7AD1-4BD2-9413-3770A1A0FFEF}" destId="{D1B58599-279E-4D4B-B27F-D58B7179005B}" srcOrd="0" destOrd="0" parTransId="{72551450-CACC-4CE7-8B15-6F7C8A79619C}" sibTransId="{307291F5-8034-4B6B-AF2C-D2057D352049}"/>
    <dgm:cxn modelId="{9286D1CA-369C-4425-B4FB-CE9A4E6E9984}" srcId="{868EB9B2-2136-469C-992D-169B01CADC81}" destId="{8AE33D0C-7AD1-4BD2-9413-3770A1A0FFEF}" srcOrd="1" destOrd="0" parTransId="{28650994-C19D-45BF-9893-DDF78BDA1A9B}" sibTransId="{DBC346C3-04D4-4F4C-B2B4-27DAE829126D}"/>
    <dgm:cxn modelId="{663D4521-56CC-4884-803C-9D55FC80DA64}" type="presParOf" srcId="{EAD4AE96-381B-43C1-B1D0-3EEF60F66ABA}" destId="{74302C03-8D33-43E2-B37B-782B72012975}" srcOrd="0" destOrd="0" presId="urn:microsoft.com/office/officeart/2018/5/layout/CenteredIconLabelDescriptionList"/>
    <dgm:cxn modelId="{9A206B08-003E-4F3B-9085-1CB54F8E5201}" type="presParOf" srcId="{74302C03-8D33-43E2-B37B-782B72012975}" destId="{441AD329-22FB-45CA-A7AE-5C51A2933F6A}" srcOrd="0" destOrd="0" presId="urn:microsoft.com/office/officeart/2018/5/layout/CenteredIconLabelDescriptionList"/>
    <dgm:cxn modelId="{93F449F4-2EF4-4F18-AFAA-2D9A2EE1EA8B}" type="presParOf" srcId="{74302C03-8D33-43E2-B37B-782B72012975}" destId="{81BD8D99-4737-4F79-ABDB-89539B8C93E9}" srcOrd="1" destOrd="0" presId="urn:microsoft.com/office/officeart/2018/5/layout/CenteredIconLabelDescriptionList"/>
    <dgm:cxn modelId="{7C425195-6ABB-4F01-AE1A-32158BD6B3D4}" type="presParOf" srcId="{74302C03-8D33-43E2-B37B-782B72012975}" destId="{AD045B7D-DA67-468D-9464-D5917C601820}" srcOrd="2" destOrd="0" presId="urn:microsoft.com/office/officeart/2018/5/layout/CenteredIconLabelDescriptionList"/>
    <dgm:cxn modelId="{661640C6-52FD-418F-BF18-1F2B46C38F28}" type="presParOf" srcId="{74302C03-8D33-43E2-B37B-782B72012975}" destId="{F7144E63-006C-45ED-AE5B-117E74D6C42F}" srcOrd="3" destOrd="0" presId="urn:microsoft.com/office/officeart/2018/5/layout/CenteredIconLabelDescriptionList"/>
    <dgm:cxn modelId="{28AE495C-81C4-44AB-8C2C-53676E21FEFB}" type="presParOf" srcId="{74302C03-8D33-43E2-B37B-782B72012975}" destId="{8BD58D34-9E4C-4460-B554-042ADE55C2D5}" srcOrd="4" destOrd="0" presId="urn:microsoft.com/office/officeart/2018/5/layout/CenteredIconLabelDescriptionList"/>
    <dgm:cxn modelId="{017856D1-6112-406C-9D2A-FB002AB04A3A}" type="presParOf" srcId="{EAD4AE96-381B-43C1-B1D0-3EEF60F66ABA}" destId="{1FA20CBA-6722-42A4-A76F-75336973CAB4}" srcOrd="1" destOrd="0" presId="urn:microsoft.com/office/officeart/2018/5/layout/CenteredIconLabelDescriptionList"/>
    <dgm:cxn modelId="{09B7745A-B834-4166-AE53-F71C4FE862EE}" type="presParOf" srcId="{EAD4AE96-381B-43C1-B1D0-3EEF60F66ABA}" destId="{9F4BE701-D8E7-457C-BAEE-C7D15C458908}" srcOrd="2" destOrd="0" presId="urn:microsoft.com/office/officeart/2018/5/layout/CenteredIconLabelDescriptionList"/>
    <dgm:cxn modelId="{DDA58AC6-C72E-4FAE-B99B-D5CB8E372529}" type="presParOf" srcId="{9F4BE701-D8E7-457C-BAEE-C7D15C458908}" destId="{2A0A711B-65A9-400F-B3BF-D667F9E078EF}" srcOrd="0" destOrd="0" presId="urn:microsoft.com/office/officeart/2018/5/layout/CenteredIconLabelDescriptionList"/>
    <dgm:cxn modelId="{A99501C6-A55A-44D6-AE86-46D0A50A7C69}" type="presParOf" srcId="{9F4BE701-D8E7-457C-BAEE-C7D15C458908}" destId="{5897B040-3D30-4241-BB77-2813AD12C340}" srcOrd="1" destOrd="0" presId="urn:microsoft.com/office/officeart/2018/5/layout/CenteredIconLabelDescriptionList"/>
    <dgm:cxn modelId="{7C0F6141-6FAB-470A-8836-7384B2B7429D}" type="presParOf" srcId="{9F4BE701-D8E7-457C-BAEE-C7D15C458908}" destId="{E938E2C9-6425-4E4F-B158-29350A879808}" srcOrd="2" destOrd="0" presId="urn:microsoft.com/office/officeart/2018/5/layout/CenteredIconLabelDescriptionList"/>
    <dgm:cxn modelId="{D364BA2B-AAA5-4CAF-9048-E7444E858312}" type="presParOf" srcId="{9F4BE701-D8E7-457C-BAEE-C7D15C458908}" destId="{FCD41C7C-F466-46C6-AD52-9B60ED024767}" srcOrd="3" destOrd="0" presId="urn:microsoft.com/office/officeart/2018/5/layout/CenteredIconLabelDescriptionList"/>
    <dgm:cxn modelId="{12D2FE7E-D174-4272-B427-32A59D00DA04}" type="presParOf" srcId="{9F4BE701-D8E7-457C-BAEE-C7D15C458908}" destId="{9F18C5B6-5D41-40BC-AA5B-83F35D589D65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0EF03F4-80DC-4841-8E53-3489CD219B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545F512-B0D5-4F39-965C-733B0081A0C7}">
      <dgm:prSet/>
      <dgm:spPr/>
      <dgm:t>
        <a:bodyPr/>
        <a:lstStyle/>
        <a:p>
          <a:r>
            <a:rPr lang="en-US" dirty="0"/>
            <a:t>Depression is the result of change in the number of rewards and punishments one receives throughout their life </a:t>
          </a:r>
        </a:p>
      </dgm:t>
      <dgm:extLst>
        <a:ext uri="{E40237B7-FDA0-4F09-8148-C483321AD2D9}">
          <dgm14:cNvPr xmlns:dgm14="http://schemas.microsoft.com/office/drawing/2010/diagram" id="0" name="" descr="Depression is the result of change in the number of rewards and punishments one receives throughout their life &#10;"/>
        </a:ext>
      </dgm:extLst>
    </dgm:pt>
    <dgm:pt modelId="{64AA5B6F-2979-4F7F-BC26-2FAB9AA1B3EF}" type="parTrans" cxnId="{67BDAAE5-F8A9-48A9-B4EC-371A790FCB05}">
      <dgm:prSet/>
      <dgm:spPr/>
      <dgm:t>
        <a:bodyPr/>
        <a:lstStyle/>
        <a:p>
          <a:endParaRPr lang="en-US"/>
        </a:p>
      </dgm:t>
    </dgm:pt>
    <dgm:pt modelId="{BEB0842A-DA7C-4DF8-8DD0-621A7F3723CE}" type="sibTrans" cxnId="{67BDAAE5-F8A9-48A9-B4EC-371A790FCB05}">
      <dgm:prSet/>
      <dgm:spPr/>
      <dgm:t>
        <a:bodyPr/>
        <a:lstStyle/>
        <a:p>
          <a:endParaRPr lang="en-US"/>
        </a:p>
      </dgm:t>
    </dgm:pt>
    <dgm:pt modelId="{456F1683-F406-4E82-B4CD-A9E295427B2C}">
      <dgm:prSet/>
      <dgm:spPr/>
      <dgm:t>
        <a:bodyPr/>
        <a:lstStyle/>
        <a:p>
          <a:r>
            <a:rPr lang="en-US" dirty="0"/>
            <a:t>E.g., a student who keeps getting bad grades despite studying for hours will reduce the amount of time they spend studying (and thus, continue to receive bad grades) </a:t>
          </a:r>
        </a:p>
      </dgm:t>
      <dgm:extLst>
        <a:ext uri="{E40237B7-FDA0-4F09-8148-C483321AD2D9}">
          <dgm14:cNvPr xmlns:dgm14="http://schemas.microsoft.com/office/drawing/2010/diagram" id="0" name="" descr="E.g., a student who keeps getting bad grades despite studying for hours will reduce the amount of time they spend studying (and thus, continue to receive bad grades) &#10;"/>
        </a:ext>
      </dgm:extLst>
    </dgm:pt>
    <dgm:pt modelId="{6F8A0216-F63A-4FCF-851A-DFAA2448C138}" type="parTrans" cxnId="{6AD49868-2E35-4CD2-B97D-D2F030865EC3}">
      <dgm:prSet/>
      <dgm:spPr/>
      <dgm:t>
        <a:bodyPr/>
        <a:lstStyle/>
        <a:p>
          <a:endParaRPr lang="en-US"/>
        </a:p>
      </dgm:t>
    </dgm:pt>
    <dgm:pt modelId="{1E883759-EA71-403B-BC57-EF20BB8D0E0E}" type="sibTrans" cxnId="{6AD49868-2E35-4CD2-B97D-D2F030865EC3}">
      <dgm:prSet/>
      <dgm:spPr/>
      <dgm:t>
        <a:bodyPr/>
        <a:lstStyle/>
        <a:p>
          <a:endParaRPr lang="en-US"/>
        </a:p>
      </dgm:t>
    </dgm:pt>
    <dgm:pt modelId="{37D16CCE-8160-4FDE-843E-EC6E61E96734}" type="pres">
      <dgm:prSet presAssocID="{C0EF03F4-80DC-4841-8E53-3489CD219BDE}" presName="root" presStyleCnt="0">
        <dgm:presLayoutVars>
          <dgm:dir/>
          <dgm:resizeHandles val="exact"/>
        </dgm:presLayoutVars>
      </dgm:prSet>
      <dgm:spPr/>
    </dgm:pt>
    <dgm:pt modelId="{C7F80B3D-91B0-4591-8C10-2B37A14993A2}" type="pres">
      <dgm:prSet presAssocID="{D545F512-B0D5-4F39-965C-733B0081A0C7}" presName="compNode" presStyleCnt="0"/>
      <dgm:spPr/>
    </dgm:pt>
    <dgm:pt modelId="{B2FB2D1A-086F-4482-AF0E-5864F99AF9A7}" type="pres">
      <dgm:prSet presAssocID="{D545F512-B0D5-4F39-965C-733B0081A0C7}" presName="bgRect" presStyleLbl="bgShp" presStyleIdx="0" presStyleCnt="2"/>
      <dgm:spPr/>
    </dgm:pt>
    <dgm:pt modelId="{FEE8DF57-4D34-405E-A796-030757E6CED1}" type="pres">
      <dgm:prSet presAssocID="{D545F512-B0D5-4F39-965C-733B0081A0C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8E4CF75C-ADAD-4FF8-A5C1-0D00CAE4401C}" type="pres">
      <dgm:prSet presAssocID="{D545F512-B0D5-4F39-965C-733B0081A0C7}" presName="spaceRect" presStyleCnt="0"/>
      <dgm:spPr/>
    </dgm:pt>
    <dgm:pt modelId="{3922528E-1C49-401E-BF90-F388162BBE11}" type="pres">
      <dgm:prSet presAssocID="{D545F512-B0D5-4F39-965C-733B0081A0C7}" presName="parTx" presStyleLbl="revTx" presStyleIdx="0" presStyleCnt="2">
        <dgm:presLayoutVars>
          <dgm:chMax val="0"/>
          <dgm:chPref val="0"/>
        </dgm:presLayoutVars>
      </dgm:prSet>
      <dgm:spPr/>
    </dgm:pt>
    <dgm:pt modelId="{316D3EA8-09F3-472C-B39C-163CAD3306A5}" type="pres">
      <dgm:prSet presAssocID="{BEB0842A-DA7C-4DF8-8DD0-621A7F3723CE}" presName="sibTrans" presStyleCnt="0"/>
      <dgm:spPr/>
    </dgm:pt>
    <dgm:pt modelId="{C206EBEE-C1F9-481E-8922-25487FA45292}" type="pres">
      <dgm:prSet presAssocID="{456F1683-F406-4E82-B4CD-A9E295427B2C}" presName="compNode" presStyleCnt="0"/>
      <dgm:spPr/>
    </dgm:pt>
    <dgm:pt modelId="{509A1366-2F22-47F9-B199-A2DE0D850D0B}" type="pres">
      <dgm:prSet presAssocID="{456F1683-F406-4E82-B4CD-A9E295427B2C}" presName="bgRect" presStyleLbl="bgShp" presStyleIdx="1" presStyleCnt="2"/>
      <dgm:spPr/>
    </dgm:pt>
    <dgm:pt modelId="{41736861-EF6A-49E3-9C1F-2548CBF3C86F}" type="pres">
      <dgm:prSet presAssocID="{456F1683-F406-4E82-B4CD-A9E295427B2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6710F0B-8322-43C0-A888-61ACCDB92308}" type="pres">
      <dgm:prSet presAssocID="{456F1683-F406-4E82-B4CD-A9E295427B2C}" presName="spaceRect" presStyleCnt="0"/>
      <dgm:spPr/>
    </dgm:pt>
    <dgm:pt modelId="{CA6B0635-9DFD-4497-A2D0-0B7A14954161}" type="pres">
      <dgm:prSet presAssocID="{456F1683-F406-4E82-B4CD-A9E295427B2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D6B85004-D634-45DE-92C7-F3F5F4DE52FB}" type="presOf" srcId="{456F1683-F406-4E82-B4CD-A9E295427B2C}" destId="{CA6B0635-9DFD-4497-A2D0-0B7A14954161}" srcOrd="0" destOrd="0" presId="urn:microsoft.com/office/officeart/2018/2/layout/IconVerticalSolidList"/>
    <dgm:cxn modelId="{6AD49868-2E35-4CD2-B97D-D2F030865EC3}" srcId="{C0EF03F4-80DC-4841-8E53-3489CD219BDE}" destId="{456F1683-F406-4E82-B4CD-A9E295427B2C}" srcOrd="1" destOrd="0" parTransId="{6F8A0216-F63A-4FCF-851A-DFAA2448C138}" sibTransId="{1E883759-EA71-403B-BC57-EF20BB8D0E0E}"/>
    <dgm:cxn modelId="{A41EC475-6ED9-41AC-B071-E68EFD2559EC}" type="presOf" srcId="{D545F512-B0D5-4F39-965C-733B0081A0C7}" destId="{3922528E-1C49-401E-BF90-F388162BBE11}" srcOrd="0" destOrd="0" presId="urn:microsoft.com/office/officeart/2018/2/layout/IconVerticalSolidList"/>
    <dgm:cxn modelId="{678A8F8C-9699-4B1F-99CE-EBFC8414AEEA}" type="presOf" srcId="{C0EF03F4-80DC-4841-8E53-3489CD219BDE}" destId="{37D16CCE-8160-4FDE-843E-EC6E61E96734}" srcOrd="0" destOrd="0" presId="urn:microsoft.com/office/officeart/2018/2/layout/IconVerticalSolidList"/>
    <dgm:cxn modelId="{67BDAAE5-F8A9-48A9-B4EC-371A790FCB05}" srcId="{C0EF03F4-80DC-4841-8E53-3489CD219BDE}" destId="{D545F512-B0D5-4F39-965C-733B0081A0C7}" srcOrd="0" destOrd="0" parTransId="{64AA5B6F-2979-4F7F-BC26-2FAB9AA1B3EF}" sibTransId="{BEB0842A-DA7C-4DF8-8DD0-621A7F3723CE}"/>
    <dgm:cxn modelId="{2E38F42B-D5C7-42BE-9A4B-D3A885FC67E3}" type="presParOf" srcId="{37D16CCE-8160-4FDE-843E-EC6E61E96734}" destId="{C7F80B3D-91B0-4591-8C10-2B37A14993A2}" srcOrd="0" destOrd="0" presId="urn:microsoft.com/office/officeart/2018/2/layout/IconVerticalSolidList"/>
    <dgm:cxn modelId="{BBEA5A12-06EE-4745-9415-0A7269CF4850}" type="presParOf" srcId="{C7F80B3D-91B0-4591-8C10-2B37A14993A2}" destId="{B2FB2D1A-086F-4482-AF0E-5864F99AF9A7}" srcOrd="0" destOrd="0" presId="urn:microsoft.com/office/officeart/2018/2/layout/IconVerticalSolidList"/>
    <dgm:cxn modelId="{B1BEF829-42AC-497C-8384-F5889057BF79}" type="presParOf" srcId="{C7F80B3D-91B0-4591-8C10-2B37A14993A2}" destId="{FEE8DF57-4D34-405E-A796-030757E6CED1}" srcOrd="1" destOrd="0" presId="urn:microsoft.com/office/officeart/2018/2/layout/IconVerticalSolidList"/>
    <dgm:cxn modelId="{C44C57F9-B34F-4114-A7AA-30ADEDD3E90E}" type="presParOf" srcId="{C7F80B3D-91B0-4591-8C10-2B37A14993A2}" destId="{8E4CF75C-ADAD-4FF8-A5C1-0D00CAE4401C}" srcOrd="2" destOrd="0" presId="urn:microsoft.com/office/officeart/2018/2/layout/IconVerticalSolidList"/>
    <dgm:cxn modelId="{41C3E0D9-A83C-4C7B-86F2-A06BD1499355}" type="presParOf" srcId="{C7F80B3D-91B0-4591-8C10-2B37A14993A2}" destId="{3922528E-1C49-401E-BF90-F388162BBE11}" srcOrd="3" destOrd="0" presId="urn:microsoft.com/office/officeart/2018/2/layout/IconVerticalSolidList"/>
    <dgm:cxn modelId="{5770CFC1-C3AD-42EF-9091-DCF7B6C3BDC8}" type="presParOf" srcId="{37D16CCE-8160-4FDE-843E-EC6E61E96734}" destId="{316D3EA8-09F3-472C-B39C-163CAD3306A5}" srcOrd="1" destOrd="0" presId="urn:microsoft.com/office/officeart/2018/2/layout/IconVerticalSolidList"/>
    <dgm:cxn modelId="{189FB85E-BC7E-49D6-83B3-C960A0A67162}" type="presParOf" srcId="{37D16CCE-8160-4FDE-843E-EC6E61E96734}" destId="{C206EBEE-C1F9-481E-8922-25487FA45292}" srcOrd="2" destOrd="0" presId="urn:microsoft.com/office/officeart/2018/2/layout/IconVerticalSolidList"/>
    <dgm:cxn modelId="{27D08260-5D20-4BCA-91E3-0942CFCAD5A0}" type="presParOf" srcId="{C206EBEE-C1F9-481E-8922-25487FA45292}" destId="{509A1366-2F22-47F9-B199-A2DE0D850D0B}" srcOrd="0" destOrd="0" presId="urn:microsoft.com/office/officeart/2018/2/layout/IconVerticalSolidList"/>
    <dgm:cxn modelId="{89023B7C-E913-4319-90D1-C53A2645BD13}" type="presParOf" srcId="{C206EBEE-C1F9-481E-8922-25487FA45292}" destId="{41736861-EF6A-49E3-9C1F-2548CBF3C86F}" srcOrd="1" destOrd="0" presId="urn:microsoft.com/office/officeart/2018/2/layout/IconVerticalSolidList"/>
    <dgm:cxn modelId="{BD223A54-498F-4852-90FE-3A559B792591}" type="presParOf" srcId="{C206EBEE-C1F9-481E-8922-25487FA45292}" destId="{26710F0B-8322-43C0-A888-61ACCDB92308}" srcOrd="2" destOrd="0" presId="urn:microsoft.com/office/officeart/2018/2/layout/IconVerticalSolidList"/>
    <dgm:cxn modelId="{5B370F46-8AC9-4C25-AB38-B4012BE156B9}" type="presParOf" srcId="{C206EBEE-C1F9-481E-8922-25487FA45292}" destId="{CA6B0635-9DFD-4497-A2D0-0B7A1495416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B737CFE-6156-4F95-B399-2133E3C8BA8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C36A1580-86A7-465B-83A6-48030EFC8A5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Antidepressant medications </a:t>
          </a:r>
        </a:p>
      </dgm:t>
    </dgm:pt>
    <dgm:pt modelId="{A7BE368E-9DF1-4182-A98F-A43D34B594CF}" type="parTrans" cxnId="{2FA0DC02-82EB-44B4-B724-C85FAB008625}">
      <dgm:prSet/>
      <dgm:spPr/>
      <dgm:t>
        <a:bodyPr/>
        <a:lstStyle/>
        <a:p>
          <a:endParaRPr lang="en-US"/>
        </a:p>
      </dgm:t>
    </dgm:pt>
    <dgm:pt modelId="{09623549-3E51-4438-B84F-D6B429E901B4}" type="sibTrans" cxnId="{2FA0DC02-82EB-44B4-B724-C85FAB008625}">
      <dgm:prSet/>
      <dgm:spPr/>
      <dgm:t>
        <a:bodyPr/>
        <a:lstStyle/>
        <a:p>
          <a:endParaRPr lang="en-US"/>
        </a:p>
      </dgm:t>
    </dgm:pt>
    <dgm:pt modelId="{78968F9C-451F-4D90-9F24-4DBD7D6CB62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Selective serotonin reuptake inhibitors (SSRIs) </a:t>
          </a:r>
        </a:p>
      </dgm:t>
    </dgm:pt>
    <dgm:pt modelId="{DF3D21D1-FE85-484B-B8DC-5D7F60D204F2}" type="parTrans" cxnId="{F89FFB3D-9AFD-45F7-96A6-47B377EDDD39}">
      <dgm:prSet/>
      <dgm:spPr/>
      <dgm:t>
        <a:bodyPr/>
        <a:lstStyle/>
        <a:p>
          <a:endParaRPr lang="en-US"/>
        </a:p>
      </dgm:t>
    </dgm:pt>
    <dgm:pt modelId="{8753DD07-0B8E-4FB8-98A2-AD5474DC1B9A}" type="sibTrans" cxnId="{F89FFB3D-9AFD-45F7-96A6-47B377EDDD39}">
      <dgm:prSet/>
      <dgm:spPr/>
      <dgm:t>
        <a:bodyPr/>
        <a:lstStyle/>
        <a:p>
          <a:endParaRPr lang="en-US"/>
        </a:p>
      </dgm:t>
    </dgm:pt>
    <dgm:pt modelId="{7025616D-12B0-4A60-A4CF-BC0A89973C8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Block the reuptake of norepinephrine and/or serotonin in presynaptic neurons, which allows more of these neurotransmitters to be available for postsynaptic neurons. </a:t>
          </a:r>
        </a:p>
      </dgm:t>
      <dgm:extLst>
        <a:ext uri="{E40237B7-FDA0-4F09-8148-C483321AD2D9}">
          <dgm14:cNvPr xmlns:dgm14="http://schemas.microsoft.com/office/drawing/2010/diagram" id="0" name="" descr="Selective Serotonin Reuptake Inhibitors (SSRIs) Block the reuptake of norepinephrine and/or serotonin in presynaptic neurons, which allows more of these neurotransmitters to be available for postsynaptic neurons. &#10;"/>
        </a:ext>
      </dgm:extLst>
    </dgm:pt>
    <dgm:pt modelId="{3ADE18C3-B83D-482E-ACF6-6880539EE46C}" type="parTrans" cxnId="{B60B409F-3763-4AA8-AE75-C815A17FE58E}">
      <dgm:prSet/>
      <dgm:spPr/>
      <dgm:t>
        <a:bodyPr/>
        <a:lstStyle/>
        <a:p>
          <a:endParaRPr lang="en-US"/>
        </a:p>
      </dgm:t>
    </dgm:pt>
    <dgm:pt modelId="{BC30D87C-F916-4B35-9767-2F25894A1DED}" type="sibTrans" cxnId="{B60B409F-3763-4AA8-AE75-C815A17FE58E}">
      <dgm:prSet/>
      <dgm:spPr/>
      <dgm:t>
        <a:bodyPr/>
        <a:lstStyle/>
        <a:p>
          <a:endParaRPr lang="en-US"/>
        </a:p>
      </dgm:t>
    </dgm:pt>
    <dgm:pt modelId="{F020B75A-6C59-44E3-A5AF-9E7F81A1522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Tricyclic antidepressants </a:t>
          </a:r>
        </a:p>
      </dgm:t>
    </dgm:pt>
    <dgm:pt modelId="{1CB22F52-F4C3-497D-A441-0615F841576F}" type="parTrans" cxnId="{A76EAC08-D262-4A3B-AECC-9A2B7887AE26}">
      <dgm:prSet/>
      <dgm:spPr/>
      <dgm:t>
        <a:bodyPr/>
        <a:lstStyle/>
        <a:p>
          <a:endParaRPr lang="en-US"/>
        </a:p>
      </dgm:t>
    </dgm:pt>
    <dgm:pt modelId="{85E34860-A7E1-4C77-ACBD-47B3C19D16A6}" type="sibTrans" cxnId="{A76EAC08-D262-4A3B-AECC-9A2B7887AE26}">
      <dgm:prSet/>
      <dgm:spPr/>
      <dgm:t>
        <a:bodyPr/>
        <a:lstStyle/>
        <a:p>
          <a:endParaRPr lang="en-US"/>
        </a:p>
      </dgm:t>
    </dgm:pt>
    <dgm:pt modelId="{158D12FA-1227-4F5F-B858-E1C3170845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Named after molecular structure (three rings) </a:t>
          </a:r>
        </a:p>
      </dgm:t>
      <dgm:extLst>
        <a:ext uri="{E40237B7-FDA0-4F09-8148-C483321AD2D9}">
          <dgm14:cNvPr xmlns:dgm14="http://schemas.microsoft.com/office/drawing/2010/diagram" id="0" name="" descr="Tricyclic antidepressants: Named after molecular structure (three rings) &#10;Block the absorption or reuptake of serotonin and norepinephrine, thus increasing availability for postsynaptic neurons &#10;Increasingly replaced by SSRIs which have fewer side effects &#10;"/>
        </a:ext>
      </dgm:extLst>
    </dgm:pt>
    <dgm:pt modelId="{CEBB107F-EA46-4228-855E-6C8C6EEC5FC8}" type="parTrans" cxnId="{2BC94CB2-A0C6-431D-B790-B7103D29B8A8}">
      <dgm:prSet/>
      <dgm:spPr/>
      <dgm:t>
        <a:bodyPr/>
        <a:lstStyle/>
        <a:p>
          <a:endParaRPr lang="en-US"/>
        </a:p>
      </dgm:t>
    </dgm:pt>
    <dgm:pt modelId="{2AA9602C-0AE7-4F84-8B7C-2D655E1D64B6}" type="sibTrans" cxnId="{2BC94CB2-A0C6-431D-B790-B7103D29B8A8}">
      <dgm:prSet/>
      <dgm:spPr/>
      <dgm:t>
        <a:bodyPr/>
        <a:lstStyle/>
        <a:p>
          <a:endParaRPr lang="en-US"/>
        </a:p>
      </dgm:t>
    </dgm:pt>
    <dgm:pt modelId="{FF741D45-FEFE-420C-9C0E-409D6E1DA0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Block the absorption or reuptake of serotonin and norepinephrine, thus increasing availability for postsynaptic neurons </a:t>
          </a:r>
        </a:p>
      </dgm:t>
    </dgm:pt>
    <dgm:pt modelId="{4190E44D-B1BB-422B-86A8-992EC46AB05E}" type="parTrans" cxnId="{0E2C36F0-8099-4F89-AAB1-A648402DEABA}">
      <dgm:prSet/>
      <dgm:spPr/>
      <dgm:t>
        <a:bodyPr/>
        <a:lstStyle/>
        <a:p>
          <a:endParaRPr lang="en-US"/>
        </a:p>
      </dgm:t>
    </dgm:pt>
    <dgm:pt modelId="{95FF81A3-8C14-4E02-91ED-DA4CAE3D60C7}" type="sibTrans" cxnId="{0E2C36F0-8099-4F89-AAB1-A648402DEABA}">
      <dgm:prSet/>
      <dgm:spPr/>
      <dgm:t>
        <a:bodyPr/>
        <a:lstStyle/>
        <a:p>
          <a:endParaRPr lang="en-US"/>
        </a:p>
      </dgm:t>
    </dgm:pt>
    <dgm:pt modelId="{1AE64F5D-9600-443C-8824-6C7B51C74B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Increasingly replaced by SSRIs which have fewer side effects </a:t>
          </a:r>
        </a:p>
      </dgm:t>
    </dgm:pt>
    <dgm:pt modelId="{05F3A299-F10C-4455-8E4E-49C96335D25E}" type="parTrans" cxnId="{C50B25CF-A86D-4B83-A597-1A4FF3361028}">
      <dgm:prSet/>
      <dgm:spPr/>
      <dgm:t>
        <a:bodyPr/>
        <a:lstStyle/>
        <a:p>
          <a:endParaRPr lang="en-US"/>
        </a:p>
      </dgm:t>
    </dgm:pt>
    <dgm:pt modelId="{5C58F313-2C13-4CAD-A2EC-417721F7D4EA}" type="sibTrans" cxnId="{C50B25CF-A86D-4B83-A597-1A4FF3361028}">
      <dgm:prSet/>
      <dgm:spPr/>
      <dgm:t>
        <a:bodyPr/>
        <a:lstStyle/>
        <a:p>
          <a:endParaRPr lang="en-US"/>
        </a:p>
      </dgm:t>
    </dgm:pt>
    <dgm:pt modelId="{CED7FE08-C600-4F47-AB24-B146372269F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Monoamine Oxidase Inhibitors (MAOIs) </a:t>
          </a:r>
        </a:p>
      </dgm:t>
    </dgm:pt>
    <dgm:pt modelId="{6DAAFAC5-FF2E-4644-9CEC-B8D15EDC2660}" type="parTrans" cxnId="{65A9587F-7443-44D5-8CCD-D2C4FB02A757}">
      <dgm:prSet/>
      <dgm:spPr/>
      <dgm:t>
        <a:bodyPr/>
        <a:lstStyle/>
        <a:p>
          <a:endParaRPr lang="en-US"/>
        </a:p>
      </dgm:t>
    </dgm:pt>
    <dgm:pt modelId="{213F84B0-FAE8-40B8-A424-DA42B4AFC883}" type="sibTrans" cxnId="{65A9587F-7443-44D5-8CCD-D2C4FB02A757}">
      <dgm:prSet/>
      <dgm:spPr/>
      <dgm:t>
        <a:bodyPr/>
        <a:lstStyle/>
        <a:p>
          <a:endParaRPr lang="en-US"/>
        </a:p>
      </dgm:t>
    </dgm:pt>
    <dgm:pt modelId="{A20277D1-D9E1-4BED-97B7-DD25A0CD8A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Individuals on MAOIs have strict diet restrictions in efforts to reduce their risk of hypertensive crises </a:t>
          </a:r>
        </a:p>
      </dgm:t>
      <dgm:extLst>
        <a:ext uri="{E40237B7-FDA0-4F09-8148-C483321AD2D9}">
          <dgm14:cNvPr xmlns:dgm14="http://schemas.microsoft.com/office/drawing/2010/diagram" id="0" name="" descr="Monoamine oxidase inhibitors (MAOIs): Individuals on MAOIs have strict diet restrictions in efforts to reduce their risk of hypertensive crises &#10;Prevents the removal of excess norepinephrine, serotonin, and dopamine &#10;Serious side effects but a response rate of 50-70%&#10;"/>
        </a:ext>
      </dgm:extLst>
    </dgm:pt>
    <dgm:pt modelId="{E65F3446-A56E-4099-AC22-206FF4CCA8B6}" type="parTrans" cxnId="{0CCD9C97-A41C-4897-9481-44E1A959D01C}">
      <dgm:prSet/>
      <dgm:spPr/>
      <dgm:t>
        <a:bodyPr/>
        <a:lstStyle/>
        <a:p>
          <a:endParaRPr lang="en-US"/>
        </a:p>
      </dgm:t>
    </dgm:pt>
    <dgm:pt modelId="{DBDD693F-2115-4C3C-959B-946EB9F7328E}" type="sibTrans" cxnId="{0CCD9C97-A41C-4897-9481-44E1A959D01C}">
      <dgm:prSet/>
      <dgm:spPr/>
      <dgm:t>
        <a:bodyPr/>
        <a:lstStyle/>
        <a:p>
          <a:endParaRPr lang="en-US"/>
        </a:p>
      </dgm:t>
    </dgm:pt>
    <dgm:pt modelId="{7FA94B0B-DB10-4962-A6EB-685150641D0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Prevents the removal of excess norepinephrine, serotonin, and dopamine </a:t>
          </a:r>
        </a:p>
      </dgm:t>
    </dgm:pt>
    <dgm:pt modelId="{76A3F8DA-CE88-48B2-8ADD-439D37641B0B}" type="parTrans" cxnId="{CCBA4D49-FD83-4F8E-8EC2-AD68ACDD5054}">
      <dgm:prSet/>
      <dgm:spPr/>
      <dgm:t>
        <a:bodyPr/>
        <a:lstStyle/>
        <a:p>
          <a:endParaRPr lang="en-US"/>
        </a:p>
      </dgm:t>
    </dgm:pt>
    <dgm:pt modelId="{C9AC8BD0-1303-445E-8C4D-9541800CA9D6}" type="sibTrans" cxnId="{CCBA4D49-FD83-4F8E-8EC2-AD68ACDD5054}">
      <dgm:prSet/>
      <dgm:spPr/>
      <dgm:t>
        <a:bodyPr/>
        <a:lstStyle/>
        <a:p>
          <a:endParaRPr lang="en-US"/>
        </a:p>
      </dgm:t>
    </dgm:pt>
    <dgm:pt modelId="{32C78463-E5C2-4D67-A016-E3D35E99C2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Serious side effects but a response rate of 50-70%</a:t>
          </a:r>
        </a:p>
      </dgm:t>
    </dgm:pt>
    <dgm:pt modelId="{3E40FF4B-CC57-43E1-954B-82F5D91C9CCE}" type="parTrans" cxnId="{207EF8F4-BA7C-4D38-B77D-073AC4374F42}">
      <dgm:prSet/>
      <dgm:spPr/>
      <dgm:t>
        <a:bodyPr/>
        <a:lstStyle/>
        <a:p>
          <a:endParaRPr lang="en-US"/>
        </a:p>
      </dgm:t>
    </dgm:pt>
    <dgm:pt modelId="{44308E11-9B90-4D26-8757-DE77D92FAEF9}" type="sibTrans" cxnId="{207EF8F4-BA7C-4D38-B77D-073AC4374F42}">
      <dgm:prSet/>
      <dgm:spPr/>
      <dgm:t>
        <a:bodyPr/>
        <a:lstStyle/>
        <a:p>
          <a:endParaRPr lang="en-US"/>
        </a:p>
      </dgm:t>
    </dgm:pt>
    <dgm:pt modelId="{9CA3E8DA-0AFF-4457-BB24-246A4B29B013}" type="pres">
      <dgm:prSet presAssocID="{AB737CFE-6156-4F95-B399-2133E3C8BA8F}" presName="root" presStyleCnt="0">
        <dgm:presLayoutVars>
          <dgm:dir/>
          <dgm:resizeHandles val="exact"/>
        </dgm:presLayoutVars>
      </dgm:prSet>
      <dgm:spPr/>
    </dgm:pt>
    <dgm:pt modelId="{F40212C8-BFFC-41DD-B475-13BCFDAB3573}" type="pres">
      <dgm:prSet presAssocID="{C36A1580-86A7-465B-83A6-48030EFC8A5E}" presName="compNode" presStyleCnt="0"/>
      <dgm:spPr/>
    </dgm:pt>
    <dgm:pt modelId="{A60EFC1D-CE71-4BB8-964C-10955DA2BAF7}" type="pres">
      <dgm:prSet presAssocID="{C36A1580-86A7-465B-83A6-48030EFC8A5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C9C42D32-CB03-41CB-A975-1C0A2A7631B1}" type="pres">
      <dgm:prSet presAssocID="{C36A1580-86A7-465B-83A6-48030EFC8A5E}" presName="iconSpace" presStyleCnt="0"/>
      <dgm:spPr/>
    </dgm:pt>
    <dgm:pt modelId="{715ECC05-BB4E-4F2E-B033-67F770072EB0}" type="pres">
      <dgm:prSet presAssocID="{C36A1580-86A7-465B-83A6-48030EFC8A5E}" presName="parTx" presStyleLbl="revTx" presStyleIdx="0" presStyleCnt="8">
        <dgm:presLayoutVars>
          <dgm:chMax val="0"/>
          <dgm:chPref val="0"/>
        </dgm:presLayoutVars>
      </dgm:prSet>
      <dgm:spPr/>
    </dgm:pt>
    <dgm:pt modelId="{33A11E80-2DB9-423A-BD0E-6792FD2F1457}" type="pres">
      <dgm:prSet presAssocID="{C36A1580-86A7-465B-83A6-48030EFC8A5E}" presName="txSpace" presStyleCnt="0"/>
      <dgm:spPr/>
    </dgm:pt>
    <dgm:pt modelId="{51FDD272-70C5-47D4-9B63-4FD5FA9B2300}" type="pres">
      <dgm:prSet presAssocID="{C36A1580-86A7-465B-83A6-48030EFC8A5E}" presName="desTx" presStyleLbl="revTx" presStyleIdx="1" presStyleCnt="8">
        <dgm:presLayoutVars/>
      </dgm:prSet>
      <dgm:spPr/>
    </dgm:pt>
    <dgm:pt modelId="{F0A1517F-EC68-4C6B-984C-F7013F8DD677}" type="pres">
      <dgm:prSet presAssocID="{09623549-3E51-4438-B84F-D6B429E901B4}" presName="sibTrans" presStyleCnt="0"/>
      <dgm:spPr/>
    </dgm:pt>
    <dgm:pt modelId="{E8675D4B-2518-456C-939A-E773E238DD61}" type="pres">
      <dgm:prSet presAssocID="{78968F9C-451F-4D90-9F24-4DBD7D6CB622}" presName="compNode" presStyleCnt="0"/>
      <dgm:spPr/>
    </dgm:pt>
    <dgm:pt modelId="{0A2983AA-01CC-42FC-ACF5-B334E7B440A3}" type="pres">
      <dgm:prSet presAssocID="{78968F9C-451F-4D90-9F24-4DBD7D6CB62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97AE576-5445-4938-AC1C-EE57A4FBB0E6}" type="pres">
      <dgm:prSet presAssocID="{78968F9C-451F-4D90-9F24-4DBD7D6CB622}" presName="iconSpace" presStyleCnt="0"/>
      <dgm:spPr/>
    </dgm:pt>
    <dgm:pt modelId="{EE0DEF06-941E-4D30-9356-278C7B896337}" type="pres">
      <dgm:prSet presAssocID="{78968F9C-451F-4D90-9F24-4DBD7D6CB622}" presName="parTx" presStyleLbl="revTx" presStyleIdx="2" presStyleCnt="8">
        <dgm:presLayoutVars>
          <dgm:chMax val="0"/>
          <dgm:chPref val="0"/>
        </dgm:presLayoutVars>
      </dgm:prSet>
      <dgm:spPr/>
    </dgm:pt>
    <dgm:pt modelId="{F20BA848-B757-4268-8E37-5CD23A93FC63}" type="pres">
      <dgm:prSet presAssocID="{78968F9C-451F-4D90-9F24-4DBD7D6CB622}" presName="txSpace" presStyleCnt="0"/>
      <dgm:spPr/>
    </dgm:pt>
    <dgm:pt modelId="{912F34BF-6C34-4CF4-B1A3-050FF2C3C1DC}" type="pres">
      <dgm:prSet presAssocID="{78968F9C-451F-4D90-9F24-4DBD7D6CB622}" presName="desTx" presStyleLbl="revTx" presStyleIdx="3" presStyleCnt="8">
        <dgm:presLayoutVars/>
      </dgm:prSet>
      <dgm:spPr/>
    </dgm:pt>
    <dgm:pt modelId="{3BAA411C-4496-41EB-924B-E13B03472472}" type="pres">
      <dgm:prSet presAssocID="{8753DD07-0B8E-4FB8-98A2-AD5474DC1B9A}" presName="sibTrans" presStyleCnt="0"/>
      <dgm:spPr/>
    </dgm:pt>
    <dgm:pt modelId="{0E3AAF3E-3787-4584-9757-2F77DEA6F9EB}" type="pres">
      <dgm:prSet presAssocID="{F020B75A-6C59-44E3-A5AF-9E7F81A1522A}" presName="compNode" presStyleCnt="0"/>
      <dgm:spPr/>
    </dgm:pt>
    <dgm:pt modelId="{6D89C380-61E5-4583-B126-85352101784C}" type="pres">
      <dgm:prSet presAssocID="{F020B75A-6C59-44E3-A5AF-9E7F81A1522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E3451861-3B4F-4BD2-B3BD-E5F78DA7759A}" type="pres">
      <dgm:prSet presAssocID="{F020B75A-6C59-44E3-A5AF-9E7F81A1522A}" presName="iconSpace" presStyleCnt="0"/>
      <dgm:spPr/>
    </dgm:pt>
    <dgm:pt modelId="{384787F0-078E-4FC9-9123-725824C65B19}" type="pres">
      <dgm:prSet presAssocID="{F020B75A-6C59-44E3-A5AF-9E7F81A1522A}" presName="parTx" presStyleLbl="revTx" presStyleIdx="4" presStyleCnt="8">
        <dgm:presLayoutVars>
          <dgm:chMax val="0"/>
          <dgm:chPref val="0"/>
        </dgm:presLayoutVars>
      </dgm:prSet>
      <dgm:spPr/>
    </dgm:pt>
    <dgm:pt modelId="{856DA297-8B1C-4580-BABA-C60E244B1E2C}" type="pres">
      <dgm:prSet presAssocID="{F020B75A-6C59-44E3-A5AF-9E7F81A1522A}" presName="txSpace" presStyleCnt="0"/>
      <dgm:spPr/>
    </dgm:pt>
    <dgm:pt modelId="{1008CA79-87B8-43D7-A353-BCFBA92122C7}" type="pres">
      <dgm:prSet presAssocID="{F020B75A-6C59-44E3-A5AF-9E7F81A1522A}" presName="desTx" presStyleLbl="revTx" presStyleIdx="5" presStyleCnt="8">
        <dgm:presLayoutVars/>
      </dgm:prSet>
      <dgm:spPr/>
    </dgm:pt>
    <dgm:pt modelId="{05540F5C-9365-4C90-9F21-51F4C7E43F16}" type="pres">
      <dgm:prSet presAssocID="{85E34860-A7E1-4C77-ACBD-47B3C19D16A6}" presName="sibTrans" presStyleCnt="0"/>
      <dgm:spPr/>
    </dgm:pt>
    <dgm:pt modelId="{646D0B99-DB11-4D8F-A725-54FF78933180}" type="pres">
      <dgm:prSet presAssocID="{CED7FE08-C600-4F47-AB24-B146372269FA}" presName="compNode" presStyleCnt="0"/>
      <dgm:spPr/>
    </dgm:pt>
    <dgm:pt modelId="{11CE4B75-805C-4E44-B52C-32A58DDCDAAB}" type="pres">
      <dgm:prSet presAssocID="{CED7FE08-C600-4F47-AB24-B146372269F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dney"/>
        </a:ext>
      </dgm:extLst>
    </dgm:pt>
    <dgm:pt modelId="{76198E2D-72F0-4FCF-83F0-D26157BBF666}" type="pres">
      <dgm:prSet presAssocID="{CED7FE08-C600-4F47-AB24-B146372269FA}" presName="iconSpace" presStyleCnt="0"/>
      <dgm:spPr/>
    </dgm:pt>
    <dgm:pt modelId="{8B4088ED-6239-4D24-8F7D-5192628979D5}" type="pres">
      <dgm:prSet presAssocID="{CED7FE08-C600-4F47-AB24-B146372269FA}" presName="parTx" presStyleLbl="revTx" presStyleIdx="6" presStyleCnt="8">
        <dgm:presLayoutVars>
          <dgm:chMax val="0"/>
          <dgm:chPref val="0"/>
        </dgm:presLayoutVars>
      </dgm:prSet>
      <dgm:spPr/>
    </dgm:pt>
    <dgm:pt modelId="{108C638D-8314-463B-B7FC-92D6CED9B106}" type="pres">
      <dgm:prSet presAssocID="{CED7FE08-C600-4F47-AB24-B146372269FA}" presName="txSpace" presStyleCnt="0"/>
      <dgm:spPr/>
    </dgm:pt>
    <dgm:pt modelId="{5886EF81-D90F-4673-9ACD-8F9A91D92AD1}" type="pres">
      <dgm:prSet presAssocID="{CED7FE08-C600-4F47-AB24-B146372269FA}" presName="desTx" presStyleLbl="revTx" presStyleIdx="7" presStyleCnt="8">
        <dgm:presLayoutVars/>
      </dgm:prSet>
      <dgm:spPr/>
    </dgm:pt>
  </dgm:ptLst>
  <dgm:cxnLst>
    <dgm:cxn modelId="{AB3A2900-B670-45AC-A384-DB8B22717206}" type="presOf" srcId="{C36A1580-86A7-465B-83A6-48030EFC8A5E}" destId="{715ECC05-BB4E-4F2E-B033-67F770072EB0}" srcOrd="0" destOrd="0" presId="urn:microsoft.com/office/officeart/2018/5/layout/CenteredIconLabelDescriptionList"/>
    <dgm:cxn modelId="{2FA0DC02-82EB-44B4-B724-C85FAB008625}" srcId="{AB737CFE-6156-4F95-B399-2133E3C8BA8F}" destId="{C36A1580-86A7-465B-83A6-48030EFC8A5E}" srcOrd="0" destOrd="0" parTransId="{A7BE368E-9DF1-4182-A98F-A43D34B594CF}" sibTransId="{09623549-3E51-4438-B84F-D6B429E901B4}"/>
    <dgm:cxn modelId="{A76EAC08-D262-4A3B-AECC-9A2B7887AE26}" srcId="{AB737CFE-6156-4F95-B399-2133E3C8BA8F}" destId="{F020B75A-6C59-44E3-A5AF-9E7F81A1522A}" srcOrd="2" destOrd="0" parTransId="{1CB22F52-F4C3-497D-A441-0615F841576F}" sibTransId="{85E34860-A7E1-4C77-ACBD-47B3C19D16A6}"/>
    <dgm:cxn modelId="{7522822B-5598-43EA-AD88-1707ADB6BCE6}" type="presOf" srcId="{7025616D-12B0-4A60-A4CF-BC0A89973C84}" destId="{912F34BF-6C34-4CF4-B1A3-050FF2C3C1DC}" srcOrd="0" destOrd="0" presId="urn:microsoft.com/office/officeart/2018/5/layout/CenteredIconLabelDescriptionList"/>
    <dgm:cxn modelId="{F89FFB3D-9AFD-45F7-96A6-47B377EDDD39}" srcId="{AB737CFE-6156-4F95-B399-2133E3C8BA8F}" destId="{78968F9C-451F-4D90-9F24-4DBD7D6CB622}" srcOrd="1" destOrd="0" parTransId="{DF3D21D1-FE85-484B-B8DC-5D7F60D204F2}" sibTransId="{8753DD07-0B8E-4FB8-98A2-AD5474DC1B9A}"/>
    <dgm:cxn modelId="{CCBA4D49-FD83-4F8E-8EC2-AD68ACDD5054}" srcId="{CED7FE08-C600-4F47-AB24-B146372269FA}" destId="{7FA94B0B-DB10-4962-A6EB-685150641D00}" srcOrd="1" destOrd="0" parTransId="{76A3F8DA-CE88-48B2-8ADD-439D37641B0B}" sibTransId="{C9AC8BD0-1303-445E-8C4D-9541800CA9D6}"/>
    <dgm:cxn modelId="{0305924C-9F11-4E70-991E-A1BDF03EB4F0}" type="presOf" srcId="{AB737CFE-6156-4F95-B399-2133E3C8BA8F}" destId="{9CA3E8DA-0AFF-4457-BB24-246A4B29B013}" srcOrd="0" destOrd="0" presId="urn:microsoft.com/office/officeart/2018/5/layout/CenteredIconLabelDescriptionList"/>
    <dgm:cxn modelId="{CA90814D-37E8-4679-AADA-F05B862F21FF}" type="presOf" srcId="{FF741D45-FEFE-420C-9C0E-409D6E1DA0FE}" destId="{1008CA79-87B8-43D7-A353-BCFBA92122C7}" srcOrd="0" destOrd="1" presId="urn:microsoft.com/office/officeart/2018/5/layout/CenteredIconLabelDescriptionList"/>
    <dgm:cxn modelId="{65A9587F-7443-44D5-8CCD-D2C4FB02A757}" srcId="{AB737CFE-6156-4F95-B399-2133E3C8BA8F}" destId="{CED7FE08-C600-4F47-AB24-B146372269FA}" srcOrd="3" destOrd="0" parTransId="{6DAAFAC5-FF2E-4644-9CEC-B8D15EDC2660}" sibTransId="{213F84B0-FAE8-40B8-A424-DA42B4AFC883}"/>
    <dgm:cxn modelId="{0CCD9C97-A41C-4897-9481-44E1A959D01C}" srcId="{CED7FE08-C600-4F47-AB24-B146372269FA}" destId="{A20277D1-D9E1-4BED-97B7-DD25A0CD8A2E}" srcOrd="0" destOrd="0" parTransId="{E65F3446-A56E-4099-AC22-206FF4CCA8B6}" sibTransId="{DBDD693F-2115-4C3C-959B-946EB9F7328E}"/>
    <dgm:cxn modelId="{DCABFE9B-8204-4CE2-91C2-98F7A8DD0609}" type="presOf" srcId="{CED7FE08-C600-4F47-AB24-B146372269FA}" destId="{8B4088ED-6239-4D24-8F7D-5192628979D5}" srcOrd="0" destOrd="0" presId="urn:microsoft.com/office/officeart/2018/5/layout/CenteredIconLabelDescriptionList"/>
    <dgm:cxn modelId="{B60B409F-3763-4AA8-AE75-C815A17FE58E}" srcId="{78968F9C-451F-4D90-9F24-4DBD7D6CB622}" destId="{7025616D-12B0-4A60-A4CF-BC0A89973C84}" srcOrd="0" destOrd="0" parTransId="{3ADE18C3-B83D-482E-ACF6-6880539EE46C}" sibTransId="{BC30D87C-F916-4B35-9767-2F25894A1DED}"/>
    <dgm:cxn modelId="{F3D146AD-999A-4A7A-B79D-32F8CDBCC48C}" type="presOf" srcId="{7FA94B0B-DB10-4962-A6EB-685150641D00}" destId="{5886EF81-D90F-4673-9ACD-8F9A91D92AD1}" srcOrd="0" destOrd="1" presId="urn:microsoft.com/office/officeart/2018/5/layout/CenteredIconLabelDescriptionList"/>
    <dgm:cxn modelId="{2BC94CB2-A0C6-431D-B790-B7103D29B8A8}" srcId="{F020B75A-6C59-44E3-A5AF-9E7F81A1522A}" destId="{158D12FA-1227-4F5F-B858-E1C3170845C5}" srcOrd="0" destOrd="0" parTransId="{CEBB107F-EA46-4228-855E-6C8C6EEC5FC8}" sibTransId="{2AA9602C-0AE7-4F84-8B7C-2D655E1D64B6}"/>
    <dgm:cxn modelId="{4E2793B8-ECC2-42F3-A777-AE29AE1101A3}" type="presOf" srcId="{158D12FA-1227-4F5F-B858-E1C3170845C5}" destId="{1008CA79-87B8-43D7-A353-BCFBA92122C7}" srcOrd="0" destOrd="0" presId="urn:microsoft.com/office/officeart/2018/5/layout/CenteredIconLabelDescriptionList"/>
    <dgm:cxn modelId="{BC5DE9C0-D71F-4492-8BEA-93CDBF41F993}" type="presOf" srcId="{1AE64F5D-9600-443C-8824-6C7B51C74BAB}" destId="{1008CA79-87B8-43D7-A353-BCFBA92122C7}" srcOrd="0" destOrd="2" presId="urn:microsoft.com/office/officeart/2018/5/layout/CenteredIconLabelDescriptionList"/>
    <dgm:cxn modelId="{71523BCB-2897-4881-AC9A-B53260FF3990}" type="presOf" srcId="{F020B75A-6C59-44E3-A5AF-9E7F81A1522A}" destId="{384787F0-078E-4FC9-9123-725824C65B19}" srcOrd="0" destOrd="0" presId="urn:microsoft.com/office/officeart/2018/5/layout/CenteredIconLabelDescriptionList"/>
    <dgm:cxn modelId="{C50B25CF-A86D-4B83-A597-1A4FF3361028}" srcId="{F020B75A-6C59-44E3-A5AF-9E7F81A1522A}" destId="{1AE64F5D-9600-443C-8824-6C7B51C74BAB}" srcOrd="2" destOrd="0" parTransId="{05F3A299-F10C-4455-8E4E-49C96335D25E}" sibTransId="{5C58F313-2C13-4CAD-A2EC-417721F7D4EA}"/>
    <dgm:cxn modelId="{0E2C36F0-8099-4F89-AAB1-A648402DEABA}" srcId="{F020B75A-6C59-44E3-A5AF-9E7F81A1522A}" destId="{FF741D45-FEFE-420C-9C0E-409D6E1DA0FE}" srcOrd="1" destOrd="0" parTransId="{4190E44D-B1BB-422B-86A8-992EC46AB05E}" sibTransId="{95FF81A3-8C14-4E02-91ED-DA4CAE3D60C7}"/>
    <dgm:cxn modelId="{207EF8F4-BA7C-4D38-B77D-073AC4374F42}" srcId="{CED7FE08-C600-4F47-AB24-B146372269FA}" destId="{32C78463-E5C2-4D67-A016-E3D35E99C2C5}" srcOrd="2" destOrd="0" parTransId="{3E40FF4B-CC57-43E1-954B-82F5D91C9CCE}" sibTransId="{44308E11-9B90-4D26-8757-DE77D92FAEF9}"/>
    <dgm:cxn modelId="{3273D1FD-895A-40F4-AED6-D70E34088497}" type="presOf" srcId="{32C78463-E5C2-4D67-A016-E3D35E99C2C5}" destId="{5886EF81-D90F-4673-9ACD-8F9A91D92AD1}" srcOrd="0" destOrd="2" presId="urn:microsoft.com/office/officeart/2018/5/layout/CenteredIconLabelDescriptionList"/>
    <dgm:cxn modelId="{4B39FFFE-6F60-45DD-BEF2-8E96C72B21D7}" type="presOf" srcId="{A20277D1-D9E1-4BED-97B7-DD25A0CD8A2E}" destId="{5886EF81-D90F-4673-9ACD-8F9A91D92AD1}" srcOrd="0" destOrd="0" presId="urn:microsoft.com/office/officeart/2018/5/layout/CenteredIconLabelDescriptionList"/>
    <dgm:cxn modelId="{FC8853FF-6779-49F8-96B8-926EAF9A3D97}" type="presOf" srcId="{78968F9C-451F-4D90-9F24-4DBD7D6CB622}" destId="{EE0DEF06-941E-4D30-9356-278C7B896337}" srcOrd="0" destOrd="0" presId="urn:microsoft.com/office/officeart/2018/5/layout/CenteredIconLabelDescriptionList"/>
    <dgm:cxn modelId="{3E7F9A59-9C3F-4F4D-9EE5-D27551C61201}" type="presParOf" srcId="{9CA3E8DA-0AFF-4457-BB24-246A4B29B013}" destId="{F40212C8-BFFC-41DD-B475-13BCFDAB3573}" srcOrd="0" destOrd="0" presId="urn:microsoft.com/office/officeart/2018/5/layout/CenteredIconLabelDescriptionList"/>
    <dgm:cxn modelId="{ED7BFF23-DE30-4CF2-819A-A47F793158D0}" type="presParOf" srcId="{F40212C8-BFFC-41DD-B475-13BCFDAB3573}" destId="{A60EFC1D-CE71-4BB8-964C-10955DA2BAF7}" srcOrd="0" destOrd="0" presId="urn:microsoft.com/office/officeart/2018/5/layout/CenteredIconLabelDescriptionList"/>
    <dgm:cxn modelId="{8EC4AABA-30A8-48B8-B7B3-861EFAF25995}" type="presParOf" srcId="{F40212C8-BFFC-41DD-B475-13BCFDAB3573}" destId="{C9C42D32-CB03-41CB-A975-1C0A2A7631B1}" srcOrd="1" destOrd="0" presId="urn:microsoft.com/office/officeart/2018/5/layout/CenteredIconLabelDescriptionList"/>
    <dgm:cxn modelId="{1F698684-B139-4B9A-8D65-54D81F03ED3C}" type="presParOf" srcId="{F40212C8-BFFC-41DD-B475-13BCFDAB3573}" destId="{715ECC05-BB4E-4F2E-B033-67F770072EB0}" srcOrd="2" destOrd="0" presId="urn:microsoft.com/office/officeart/2018/5/layout/CenteredIconLabelDescriptionList"/>
    <dgm:cxn modelId="{60971C32-7EBA-4AEE-A795-31E1EF2D15CC}" type="presParOf" srcId="{F40212C8-BFFC-41DD-B475-13BCFDAB3573}" destId="{33A11E80-2DB9-423A-BD0E-6792FD2F1457}" srcOrd="3" destOrd="0" presId="urn:microsoft.com/office/officeart/2018/5/layout/CenteredIconLabelDescriptionList"/>
    <dgm:cxn modelId="{13216ED3-595F-4C6F-B74B-19144A543213}" type="presParOf" srcId="{F40212C8-BFFC-41DD-B475-13BCFDAB3573}" destId="{51FDD272-70C5-47D4-9B63-4FD5FA9B2300}" srcOrd="4" destOrd="0" presId="urn:microsoft.com/office/officeart/2018/5/layout/CenteredIconLabelDescriptionList"/>
    <dgm:cxn modelId="{6FD2F8E2-78C7-4957-8A28-95DCE897F75C}" type="presParOf" srcId="{9CA3E8DA-0AFF-4457-BB24-246A4B29B013}" destId="{F0A1517F-EC68-4C6B-984C-F7013F8DD677}" srcOrd="1" destOrd="0" presId="urn:microsoft.com/office/officeart/2018/5/layout/CenteredIconLabelDescriptionList"/>
    <dgm:cxn modelId="{84BE7180-F5EE-4E24-946B-3749E1378A9A}" type="presParOf" srcId="{9CA3E8DA-0AFF-4457-BB24-246A4B29B013}" destId="{E8675D4B-2518-456C-939A-E773E238DD61}" srcOrd="2" destOrd="0" presId="urn:microsoft.com/office/officeart/2018/5/layout/CenteredIconLabelDescriptionList"/>
    <dgm:cxn modelId="{3A7744AF-0A0D-4C76-ACBB-612EAF4D69CC}" type="presParOf" srcId="{E8675D4B-2518-456C-939A-E773E238DD61}" destId="{0A2983AA-01CC-42FC-ACF5-B334E7B440A3}" srcOrd="0" destOrd="0" presId="urn:microsoft.com/office/officeart/2018/5/layout/CenteredIconLabelDescriptionList"/>
    <dgm:cxn modelId="{523EC6ED-9FE2-4700-92C8-654DA58373B5}" type="presParOf" srcId="{E8675D4B-2518-456C-939A-E773E238DD61}" destId="{097AE576-5445-4938-AC1C-EE57A4FBB0E6}" srcOrd="1" destOrd="0" presId="urn:microsoft.com/office/officeart/2018/5/layout/CenteredIconLabelDescriptionList"/>
    <dgm:cxn modelId="{BD588BDA-03E2-4A78-AC0E-87E30C037D84}" type="presParOf" srcId="{E8675D4B-2518-456C-939A-E773E238DD61}" destId="{EE0DEF06-941E-4D30-9356-278C7B896337}" srcOrd="2" destOrd="0" presId="urn:microsoft.com/office/officeart/2018/5/layout/CenteredIconLabelDescriptionList"/>
    <dgm:cxn modelId="{B3E35A97-015D-4886-90DF-9B6FACE58F53}" type="presParOf" srcId="{E8675D4B-2518-456C-939A-E773E238DD61}" destId="{F20BA848-B757-4268-8E37-5CD23A93FC63}" srcOrd="3" destOrd="0" presId="urn:microsoft.com/office/officeart/2018/5/layout/CenteredIconLabelDescriptionList"/>
    <dgm:cxn modelId="{E8685FD6-A33F-4D7E-8838-DE398DC3CC88}" type="presParOf" srcId="{E8675D4B-2518-456C-939A-E773E238DD61}" destId="{912F34BF-6C34-4CF4-B1A3-050FF2C3C1DC}" srcOrd="4" destOrd="0" presId="urn:microsoft.com/office/officeart/2018/5/layout/CenteredIconLabelDescriptionList"/>
    <dgm:cxn modelId="{6559CC9F-7BB7-43C0-918A-5FED37384B75}" type="presParOf" srcId="{9CA3E8DA-0AFF-4457-BB24-246A4B29B013}" destId="{3BAA411C-4496-41EB-924B-E13B03472472}" srcOrd="3" destOrd="0" presId="urn:microsoft.com/office/officeart/2018/5/layout/CenteredIconLabelDescriptionList"/>
    <dgm:cxn modelId="{D86C92AD-AE35-4E25-A457-F9624A131924}" type="presParOf" srcId="{9CA3E8DA-0AFF-4457-BB24-246A4B29B013}" destId="{0E3AAF3E-3787-4584-9757-2F77DEA6F9EB}" srcOrd="4" destOrd="0" presId="urn:microsoft.com/office/officeart/2018/5/layout/CenteredIconLabelDescriptionList"/>
    <dgm:cxn modelId="{2B6C20D7-C696-4895-B297-6BFBD2695306}" type="presParOf" srcId="{0E3AAF3E-3787-4584-9757-2F77DEA6F9EB}" destId="{6D89C380-61E5-4583-B126-85352101784C}" srcOrd="0" destOrd="0" presId="urn:microsoft.com/office/officeart/2018/5/layout/CenteredIconLabelDescriptionList"/>
    <dgm:cxn modelId="{4B490ED5-661E-429B-A72A-0C76C873DBAF}" type="presParOf" srcId="{0E3AAF3E-3787-4584-9757-2F77DEA6F9EB}" destId="{E3451861-3B4F-4BD2-B3BD-E5F78DA7759A}" srcOrd="1" destOrd="0" presId="urn:microsoft.com/office/officeart/2018/5/layout/CenteredIconLabelDescriptionList"/>
    <dgm:cxn modelId="{094476C8-BFFE-4D07-B143-3CD7E542CEB1}" type="presParOf" srcId="{0E3AAF3E-3787-4584-9757-2F77DEA6F9EB}" destId="{384787F0-078E-4FC9-9123-725824C65B19}" srcOrd="2" destOrd="0" presId="urn:microsoft.com/office/officeart/2018/5/layout/CenteredIconLabelDescriptionList"/>
    <dgm:cxn modelId="{555A6DDE-FAF8-4650-8805-97956DE829C8}" type="presParOf" srcId="{0E3AAF3E-3787-4584-9757-2F77DEA6F9EB}" destId="{856DA297-8B1C-4580-BABA-C60E244B1E2C}" srcOrd="3" destOrd="0" presId="urn:microsoft.com/office/officeart/2018/5/layout/CenteredIconLabelDescriptionList"/>
    <dgm:cxn modelId="{2192AA46-898A-4EC8-BC3A-FA21797438A8}" type="presParOf" srcId="{0E3AAF3E-3787-4584-9757-2F77DEA6F9EB}" destId="{1008CA79-87B8-43D7-A353-BCFBA92122C7}" srcOrd="4" destOrd="0" presId="urn:microsoft.com/office/officeart/2018/5/layout/CenteredIconLabelDescriptionList"/>
    <dgm:cxn modelId="{2B403EC6-6653-4167-849C-A0D7107E688D}" type="presParOf" srcId="{9CA3E8DA-0AFF-4457-BB24-246A4B29B013}" destId="{05540F5C-9365-4C90-9F21-51F4C7E43F16}" srcOrd="5" destOrd="0" presId="urn:microsoft.com/office/officeart/2018/5/layout/CenteredIconLabelDescriptionList"/>
    <dgm:cxn modelId="{F8895A89-734D-4FF0-81AA-EFE5A1731B25}" type="presParOf" srcId="{9CA3E8DA-0AFF-4457-BB24-246A4B29B013}" destId="{646D0B99-DB11-4D8F-A725-54FF78933180}" srcOrd="6" destOrd="0" presId="urn:microsoft.com/office/officeart/2018/5/layout/CenteredIconLabelDescriptionList"/>
    <dgm:cxn modelId="{71CA0E3E-BF73-47D1-A9FF-491F0AF246CC}" type="presParOf" srcId="{646D0B99-DB11-4D8F-A725-54FF78933180}" destId="{11CE4B75-805C-4E44-B52C-32A58DDCDAAB}" srcOrd="0" destOrd="0" presId="urn:microsoft.com/office/officeart/2018/5/layout/CenteredIconLabelDescriptionList"/>
    <dgm:cxn modelId="{0B5493C1-24A1-4265-8293-A2D64C5A75D5}" type="presParOf" srcId="{646D0B99-DB11-4D8F-A725-54FF78933180}" destId="{76198E2D-72F0-4FCF-83F0-D26157BBF666}" srcOrd="1" destOrd="0" presId="urn:microsoft.com/office/officeart/2018/5/layout/CenteredIconLabelDescriptionList"/>
    <dgm:cxn modelId="{D8309AE0-FFA1-438B-B8AC-B6B50343EE50}" type="presParOf" srcId="{646D0B99-DB11-4D8F-A725-54FF78933180}" destId="{8B4088ED-6239-4D24-8F7D-5192628979D5}" srcOrd="2" destOrd="0" presId="urn:microsoft.com/office/officeart/2018/5/layout/CenteredIconLabelDescriptionList"/>
    <dgm:cxn modelId="{5ECF8934-53CA-434C-8D3C-907029866DD4}" type="presParOf" srcId="{646D0B99-DB11-4D8F-A725-54FF78933180}" destId="{108C638D-8314-463B-B7FC-92D6CED9B106}" srcOrd="3" destOrd="0" presId="urn:microsoft.com/office/officeart/2018/5/layout/CenteredIconLabelDescriptionList"/>
    <dgm:cxn modelId="{FCB419F0-60A1-4AB7-8C37-DD3933D4215B}" type="presParOf" srcId="{646D0B99-DB11-4D8F-A725-54FF78933180}" destId="{5886EF81-D90F-4673-9ACD-8F9A91D92AD1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628B5F2-D4FA-4294-8330-0B4B794BACB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F539174-9BDD-467F-8550-0080B2C2A908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https://www.youtube.com/watch?v=Iv1w4XyxV3o</a:t>
          </a:r>
          <a:r>
            <a:rPr lang="en-US"/>
            <a:t>  22 mins  Ketamine</a:t>
          </a:r>
        </a:p>
      </dgm:t>
    </dgm:pt>
    <dgm:pt modelId="{9A5A7014-43A5-49E1-8040-682ECBB0458C}" type="parTrans" cxnId="{438561A1-5B2A-449C-BAEB-2FB5B6C397C5}">
      <dgm:prSet/>
      <dgm:spPr/>
      <dgm:t>
        <a:bodyPr/>
        <a:lstStyle/>
        <a:p>
          <a:endParaRPr lang="en-US"/>
        </a:p>
      </dgm:t>
    </dgm:pt>
    <dgm:pt modelId="{65ED2295-5035-4A23-9C85-F6351E30D0BF}" type="sibTrans" cxnId="{438561A1-5B2A-449C-BAEB-2FB5B6C397C5}">
      <dgm:prSet/>
      <dgm:spPr/>
      <dgm:t>
        <a:bodyPr/>
        <a:lstStyle/>
        <a:p>
          <a:endParaRPr lang="en-US"/>
        </a:p>
      </dgm:t>
    </dgm:pt>
    <dgm:pt modelId="{1D95169C-AA5C-4EEB-B3A4-B4F11622D4BD}">
      <dgm:prSet/>
      <dgm:spPr/>
      <dgm:t>
        <a:bodyPr/>
        <a:lstStyle/>
        <a:p>
          <a:r>
            <a:rPr lang="en-US"/>
            <a:t>9 mins  Special K </a:t>
          </a:r>
          <a:r>
            <a:rPr lang="en-US">
              <a:hlinkClick xmlns:r="http://schemas.openxmlformats.org/officeDocument/2006/relationships" r:id="rId2"/>
            </a:rPr>
            <a:t>https://www.youtube.com/watch?v=_XcPg6BQx6g</a:t>
          </a:r>
          <a:r>
            <a:rPr lang="en-US"/>
            <a:t> </a:t>
          </a:r>
        </a:p>
      </dgm:t>
    </dgm:pt>
    <dgm:pt modelId="{E92555A8-F8C3-49D5-B8A6-4C6511CC0637}" type="parTrans" cxnId="{7F263743-EAB3-4E55-B79E-8E349BF50A08}">
      <dgm:prSet/>
      <dgm:spPr/>
      <dgm:t>
        <a:bodyPr/>
        <a:lstStyle/>
        <a:p>
          <a:endParaRPr lang="en-US"/>
        </a:p>
      </dgm:t>
    </dgm:pt>
    <dgm:pt modelId="{04F65A4C-7A4D-421F-B294-A5363167722D}" type="sibTrans" cxnId="{7F263743-EAB3-4E55-B79E-8E349BF50A08}">
      <dgm:prSet/>
      <dgm:spPr/>
      <dgm:t>
        <a:bodyPr/>
        <a:lstStyle/>
        <a:p>
          <a:endParaRPr lang="en-US"/>
        </a:p>
      </dgm:t>
    </dgm:pt>
    <dgm:pt modelId="{DBEDAA3C-936D-423A-9BC5-FE9E54AB3B91}">
      <dgm:prSet/>
      <dgm:spPr/>
      <dgm:t>
        <a:bodyPr/>
        <a:lstStyle/>
        <a:p>
          <a:r>
            <a:rPr lang="en-US"/>
            <a:t>51 Mins  Ketamine, Glutamate and the future  </a:t>
          </a:r>
          <a:r>
            <a:rPr lang="en-US">
              <a:hlinkClick xmlns:r="http://schemas.openxmlformats.org/officeDocument/2006/relationships" r:id="rId3"/>
            </a:rPr>
            <a:t>https://www.youtube.com/watch?v=PkwQBGGsj2c</a:t>
          </a:r>
          <a:r>
            <a:rPr lang="en-US"/>
            <a:t> </a:t>
          </a:r>
        </a:p>
      </dgm:t>
    </dgm:pt>
    <dgm:pt modelId="{A924789C-DA59-48B3-BD5C-D712A386B1E1}" type="parTrans" cxnId="{A01B53F3-8FED-46EA-B3D5-3AFF5922FA9C}">
      <dgm:prSet/>
      <dgm:spPr/>
      <dgm:t>
        <a:bodyPr/>
        <a:lstStyle/>
        <a:p>
          <a:endParaRPr lang="en-US"/>
        </a:p>
      </dgm:t>
    </dgm:pt>
    <dgm:pt modelId="{4F71C341-6C1B-4AA0-BC02-7845D6EA6377}" type="sibTrans" cxnId="{A01B53F3-8FED-46EA-B3D5-3AFF5922FA9C}">
      <dgm:prSet/>
      <dgm:spPr/>
      <dgm:t>
        <a:bodyPr/>
        <a:lstStyle/>
        <a:p>
          <a:endParaRPr lang="en-US"/>
        </a:p>
      </dgm:t>
    </dgm:pt>
    <dgm:pt modelId="{4C0A3AE2-9DBD-4EFA-B295-3B3F3785BC65}" type="pres">
      <dgm:prSet presAssocID="{6628B5F2-D4FA-4294-8330-0B4B794BACB5}" presName="linear" presStyleCnt="0">
        <dgm:presLayoutVars>
          <dgm:animLvl val="lvl"/>
          <dgm:resizeHandles val="exact"/>
        </dgm:presLayoutVars>
      </dgm:prSet>
      <dgm:spPr/>
    </dgm:pt>
    <dgm:pt modelId="{F57E5156-0FE0-444D-AB84-F8E964EC8247}" type="pres">
      <dgm:prSet presAssocID="{5F539174-9BDD-467F-8550-0080B2C2A90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4591DD4-FDEF-4A8F-B1E9-9C099901B6EA}" type="pres">
      <dgm:prSet presAssocID="{65ED2295-5035-4A23-9C85-F6351E30D0BF}" presName="spacer" presStyleCnt="0"/>
      <dgm:spPr/>
    </dgm:pt>
    <dgm:pt modelId="{524B478C-C8EE-4F03-A930-17BFB19EF829}" type="pres">
      <dgm:prSet presAssocID="{1D95169C-AA5C-4EEB-B3A4-B4F11622D4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E8B6F00-0C36-4D4D-B673-54687D445C2A}" type="pres">
      <dgm:prSet presAssocID="{04F65A4C-7A4D-421F-B294-A5363167722D}" presName="spacer" presStyleCnt="0"/>
      <dgm:spPr/>
    </dgm:pt>
    <dgm:pt modelId="{02BC1238-0E09-43A5-B3E5-A6624E50017E}" type="pres">
      <dgm:prSet presAssocID="{DBEDAA3C-936D-423A-9BC5-FE9E54AB3B9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026BD21-8F37-40B8-8EC2-542B571CA909}" type="presOf" srcId="{DBEDAA3C-936D-423A-9BC5-FE9E54AB3B91}" destId="{02BC1238-0E09-43A5-B3E5-A6624E50017E}" srcOrd="0" destOrd="0" presId="urn:microsoft.com/office/officeart/2005/8/layout/vList2"/>
    <dgm:cxn modelId="{7F263743-EAB3-4E55-B79E-8E349BF50A08}" srcId="{6628B5F2-D4FA-4294-8330-0B4B794BACB5}" destId="{1D95169C-AA5C-4EEB-B3A4-B4F11622D4BD}" srcOrd="1" destOrd="0" parTransId="{E92555A8-F8C3-49D5-B8A6-4C6511CC0637}" sibTransId="{04F65A4C-7A4D-421F-B294-A5363167722D}"/>
    <dgm:cxn modelId="{B1C9076D-7D12-4388-BF46-883ABD6F59EB}" type="presOf" srcId="{1D95169C-AA5C-4EEB-B3A4-B4F11622D4BD}" destId="{524B478C-C8EE-4F03-A930-17BFB19EF829}" srcOrd="0" destOrd="0" presId="urn:microsoft.com/office/officeart/2005/8/layout/vList2"/>
    <dgm:cxn modelId="{9ECA0D74-0F88-4746-A98A-66E87DA41B99}" type="presOf" srcId="{5F539174-9BDD-467F-8550-0080B2C2A908}" destId="{F57E5156-0FE0-444D-AB84-F8E964EC8247}" srcOrd="0" destOrd="0" presId="urn:microsoft.com/office/officeart/2005/8/layout/vList2"/>
    <dgm:cxn modelId="{438561A1-5B2A-449C-BAEB-2FB5B6C397C5}" srcId="{6628B5F2-D4FA-4294-8330-0B4B794BACB5}" destId="{5F539174-9BDD-467F-8550-0080B2C2A908}" srcOrd="0" destOrd="0" parTransId="{9A5A7014-43A5-49E1-8040-682ECBB0458C}" sibTransId="{65ED2295-5035-4A23-9C85-F6351E30D0BF}"/>
    <dgm:cxn modelId="{26534BB6-22C9-41BB-BAD3-23C74F46E665}" type="presOf" srcId="{6628B5F2-D4FA-4294-8330-0B4B794BACB5}" destId="{4C0A3AE2-9DBD-4EFA-B295-3B3F3785BC65}" srcOrd="0" destOrd="0" presId="urn:microsoft.com/office/officeart/2005/8/layout/vList2"/>
    <dgm:cxn modelId="{A01B53F3-8FED-46EA-B3D5-3AFF5922FA9C}" srcId="{6628B5F2-D4FA-4294-8330-0B4B794BACB5}" destId="{DBEDAA3C-936D-423A-9BC5-FE9E54AB3B91}" srcOrd="2" destOrd="0" parTransId="{A924789C-DA59-48B3-BD5C-D712A386B1E1}" sibTransId="{4F71C341-6C1B-4AA0-BC02-7845D6EA6377}"/>
    <dgm:cxn modelId="{DF92F07F-6431-4FD2-BD05-D675C831A3C4}" type="presParOf" srcId="{4C0A3AE2-9DBD-4EFA-B295-3B3F3785BC65}" destId="{F57E5156-0FE0-444D-AB84-F8E964EC8247}" srcOrd="0" destOrd="0" presId="urn:microsoft.com/office/officeart/2005/8/layout/vList2"/>
    <dgm:cxn modelId="{43C39098-7645-47F6-AD88-CF46BEEE28C6}" type="presParOf" srcId="{4C0A3AE2-9DBD-4EFA-B295-3B3F3785BC65}" destId="{A4591DD4-FDEF-4A8F-B1E9-9C099901B6EA}" srcOrd="1" destOrd="0" presId="urn:microsoft.com/office/officeart/2005/8/layout/vList2"/>
    <dgm:cxn modelId="{642CB051-8CF8-472C-8B07-049FAA314399}" type="presParOf" srcId="{4C0A3AE2-9DBD-4EFA-B295-3B3F3785BC65}" destId="{524B478C-C8EE-4F03-A930-17BFB19EF829}" srcOrd="2" destOrd="0" presId="urn:microsoft.com/office/officeart/2005/8/layout/vList2"/>
    <dgm:cxn modelId="{7DFC5CFF-9169-455D-8A9C-FFF0B395A8F4}" type="presParOf" srcId="{4C0A3AE2-9DBD-4EFA-B295-3B3F3785BC65}" destId="{8E8B6F00-0C36-4D4D-B673-54687D445C2A}" srcOrd="3" destOrd="0" presId="urn:microsoft.com/office/officeart/2005/8/layout/vList2"/>
    <dgm:cxn modelId="{9327FD6A-9A9A-40A5-A11A-AE1CDE929742}" type="presParOf" srcId="{4C0A3AE2-9DBD-4EFA-B295-3B3F3785BC65}" destId="{02BC1238-0E09-43A5-B3E5-A6624E50017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9BBCC81-BF06-4932-89F8-D2CBA022782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A90E69-2364-4A4D-9F41-BB2B473735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8:49  Simon Sinek  </a:t>
          </a:r>
          <a:r>
            <a:rPr lang="en-US">
              <a:hlinkClick xmlns:r="http://schemas.openxmlformats.org/officeDocument/2006/relationships" r:id="rId1"/>
            </a:rPr>
            <a:t>https://www.youtube.com/watch?v=2wJoeSXuD6I</a:t>
          </a:r>
          <a:endParaRPr lang="en-US"/>
        </a:p>
      </dgm:t>
    </dgm:pt>
    <dgm:pt modelId="{B68FA915-DDC9-47FE-BD95-14E70BDD97B5}" type="parTrans" cxnId="{446F5572-DF55-404B-8519-61C57349DAA2}">
      <dgm:prSet/>
      <dgm:spPr/>
      <dgm:t>
        <a:bodyPr/>
        <a:lstStyle/>
        <a:p>
          <a:endParaRPr lang="en-US"/>
        </a:p>
      </dgm:t>
    </dgm:pt>
    <dgm:pt modelId="{380EC92F-F7FA-46D2-97BC-573FA57BF350}" type="sibTrans" cxnId="{446F5572-DF55-404B-8519-61C57349DAA2}">
      <dgm:prSet/>
      <dgm:spPr/>
      <dgm:t>
        <a:bodyPr/>
        <a:lstStyle/>
        <a:p>
          <a:endParaRPr lang="en-US"/>
        </a:p>
      </dgm:t>
    </dgm:pt>
    <dgm:pt modelId="{611190D0-C789-4C25-AD0D-98D7AD4C703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6:47 Cortisol  Simon Sinek  </a:t>
          </a:r>
          <a:r>
            <a:rPr lang="en-US">
              <a:hlinkClick xmlns:r="http://schemas.openxmlformats.org/officeDocument/2006/relationships" r:id="rId2"/>
            </a:rPr>
            <a:t>https://www.youtube.com/watch?v=bwUx0isUvZo</a:t>
          </a:r>
          <a:endParaRPr lang="en-US"/>
        </a:p>
      </dgm:t>
    </dgm:pt>
    <dgm:pt modelId="{67F713D9-38B5-4A51-9349-C99E274009DB}" type="parTrans" cxnId="{D3A6B627-C2E6-47BE-BB95-EFDA18B5DDEC}">
      <dgm:prSet/>
      <dgm:spPr/>
      <dgm:t>
        <a:bodyPr/>
        <a:lstStyle/>
        <a:p>
          <a:endParaRPr lang="en-US"/>
        </a:p>
      </dgm:t>
    </dgm:pt>
    <dgm:pt modelId="{A70E49A3-C584-40DA-AA43-61911E013987}" type="sibTrans" cxnId="{D3A6B627-C2E6-47BE-BB95-EFDA18B5DDEC}">
      <dgm:prSet/>
      <dgm:spPr/>
      <dgm:t>
        <a:bodyPr/>
        <a:lstStyle/>
        <a:p>
          <a:endParaRPr lang="en-US"/>
        </a:p>
      </dgm:t>
    </dgm:pt>
    <dgm:pt modelId="{DC44934A-603E-4C8C-86A3-174BC3F613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5:42 10 ways to increase your happiness  </a:t>
          </a:r>
          <a:r>
            <a:rPr lang="en-US">
              <a:hlinkClick xmlns:r="http://schemas.openxmlformats.org/officeDocument/2006/relationships" r:id="rId3"/>
            </a:rPr>
            <a:t>htt  ps://www.youtube.com/watch?v=rWcOnnu4frU</a:t>
          </a:r>
          <a:endParaRPr lang="en-US"/>
        </a:p>
      </dgm:t>
    </dgm:pt>
    <dgm:pt modelId="{251954F2-A05C-417E-82EF-39075115193F}" type="parTrans" cxnId="{7E611D31-9BA2-44A9-9F88-24DBC5314E78}">
      <dgm:prSet/>
      <dgm:spPr/>
      <dgm:t>
        <a:bodyPr/>
        <a:lstStyle/>
        <a:p>
          <a:endParaRPr lang="en-US"/>
        </a:p>
      </dgm:t>
    </dgm:pt>
    <dgm:pt modelId="{5B907DFE-3E7D-42B8-9387-6A687F1E604F}" type="sibTrans" cxnId="{7E611D31-9BA2-44A9-9F88-24DBC5314E78}">
      <dgm:prSet/>
      <dgm:spPr/>
      <dgm:t>
        <a:bodyPr/>
        <a:lstStyle/>
        <a:p>
          <a:endParaRPr lang="en-US"/>
        </a:p>
      </dgm:t>
    </dgm:pt>
    <dgm:pt modelId="{CB9C1C3F-7075-4B60-A6AF-007FCD8910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13:28  The Chemistry of Happiness  </a:t>
          </a:r>
          <a:r>
            <a:rPr lang="en-US">
              <a:hlinkClick xmlns:r="http://schemas.openxmlformats.org/officeDocument/2006/relationships" r:id="rId4"/>
            </a:rPr>
            <a:t>https://www.youtube.com/watch?v=5rzR69NZv_k</a:t>
          </a:r>
          <a:r>
            <a:rPr lang="en-US"/>
            <a:t> </a:t>
          </a:r>
        </a:p>
      </dgm:t>
    </dgm:pt>
    <dgm:pt modelId="{BAF5782C-F4F3-4295-AC43-60EEC2A3FE02}" type="parTrans" cxnId="{34B95A2C-45A3-4ADA-9FE9-D685F54221A8}">
      <dgm:prSet/>
      <dgm:spPr/>
      <dgm:t>
        <a:bodyPr/>
        <a:lstStyle/>
        <a:p>
          <a:endParaRPr lang="en-US"/>
        </a:p>
      </dgm:t>
    </dgm:pt>
    <dgm:pt modelId="{9FC30B99-DCB6-4C86-9260-4D2390E20B4E}" type="sibTrans" cxnId="{34B95A2C-45A3-4ADA-9FE9-D685F54221A8}">
      <dgm:prSet/>
      <dgm:spPr/>
      <dgm:t>
        <a:bodyPr/>
        <a:lstStyle/>
        <a:p>
          <a:endParaRPr lang="en-US"/>
        </a:p>
      </dgm:t>
    </dgm:pt>
    <dgm:pt modelId="{C80E0FF2-7D54-49FB-B2C1-0D388D52F5DE}" type="pres">
      <dgm:prSet presAssocID="{E9BBCC81-BF06-4932-89F8-D2CBA0227829}" presName="root" presStyleCnt="0">
        <dgm:presLayoutVars>
          <dgm:dir/>
          <dgm:resizeHandles val="exact"/>
        </dgm:presLayoutVars>
      </dgm:prSet>
      <dgm:spPr/>
    </dgm:pt>
    <dgm:pt modelId="{4F234286-0AFC-4FBB-9A5A-21D7BD2BD464}" type="pres">
      <dgm:prSet presAssocID="{02A90E69-2364-4A4D-9F41-BB2B47373507}" presName="compNode" presStyleCnt="0"/>
      <dgm:spPr/>
    </dgm:pt>
    <dgm:pt modelId="{9B2B183E-8D20-4B7E-8101-0095EFDC74C9}" type="pres">
      <dgm:prSet presAssocID="{02A90E69-2364-4A4D-9F41-BB2B47373507}" presName="bgRect" presStyleLbl="bgShp" presStyleIdx="0" presStyleCnt="4"/>
      <dgm:spPr/>
    </dgm:pt>
    <dgm:pt modelId="{1B3B2740-262C-44B9-AC41-40D88961310E}" type="pres">
      <dgm:prSet presAssocID="{02A90E69-2364-4A4D-9F41-BB2B47373507}" presName="iconRect" presStyleLbl="node1" presStyleIdx="0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D7026813-69B8-4F8A-827C-41283137A9A1}" type="pres">
      <dgm:prSet presAssocID="{02A90E69-2364-4A4D-9F41-BB2B47373507}" presName="spaceRect" presStyleCnt="0"/>
      <dgm:spPr/>
    </dgm:pt>
    <dgm:pt modelId="{DF2EADA5-DC44-44AE-9600-1A32D1DFDC4F}" type="pres">
      <dgm:prSet presAssocID="{02A90E69-2364-4A4D-9F41-BB2B47373507}" presName="parTx" presStyleLbl="revTx" presStyleIdx="0" presStyleCnt="4">
        <dgm:presLayoutVars>
          <dgm:chMax val="0"/>
          <dgm:chPref val="0"/>
        </dgm:presLayoutVars>
      </dgm:prSet>
      <dgm:spPr/>
    </dgm:pt>
    <dgm:pt modelId="{796F449E-D19D-4C6C-99BF-59923B651E99}" type="pres">
      <dgm:prSet presAssocID="{380EC92F-F7FA-46D2-97BC-573FA57BF350}" presName="sibTrans" presStyleCnt="0"/>
      <dgm:spPr/>
    </dgm:pt>
    <dgm:pt modelId="{132BCAC2-B72B-4152-A12B-801155E6709F}" type="pres">
      <dgm:prSet presAssocID="{611190D0-C789-4C25-AD0D-98D7AD4C7034}" presName="compNode" presStyleCnt="0"/>
      <dgm:spPr/>
    </dgm:pt>
    <dgm:pt modelId="{0BFD40E7-8487-4D42-885D-106051C36175}" type="pres">
      <dgm:prSet presAssocID="{611190D0-C789-4C25-AD0D-98D7AD4C7034}" presName="bgRect" presStyleLbl="bgShp" presStyleIdx="1" presStyleCnt="4"/>
      <dgm:spPr/>
    </dgm:pt>
    <dgm:pt modelId="{F91E8C39-F6F4-4850-88FF-C02109EE690D}" type="pres">
      <dgm:prSet presAssocID="{611190D0-C789-4C25-AD0D-98D7AD4C7034}" presName="iconRect" presStyleLbl="node1" presStyleIdx="1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1E9DCE45-349C-4C55-8146-5635041CFD4A}" type="pres">
      <dgm:prSet presAssocID="{611190D0-C789-4C25-AD0D-98D7AD4C7034}" presName="spaceRect" presStyleCnt="0"/>
      <dgm:spPr/>
    </dgm:pt>
    <dgm:pt modelId="{B5BC1461-107C-4DB7-95D4-80D65BA4118B}" type="pres">
      <dgm:prSet presAssocID="{611190D0-C789-4C25-AD0D-98D7AD4C7034}" presName="parTx" presStyleLbl="revTx" presStyleIdx="1" presStyleCnt="4">
        <dgm:presLayoutVars>
          <dgm:chMax val="0"/>
          <dgm:chPref val="0"/>
        </dgm:presLayoutVars>
      </dgm:prSet>
      <dgm:spPr/>
    </dgm:pt>
    <dgm:pt modelId="{5B2F4BB0-1699-4C09-84FC-77E454C23C96}" type="pres">
      <dgm:prSet presAssocID="{A70E49A3-C584-40DA-AA43-61911E013987}" presName="sibTrans" presStyleCnt="0"/>
      <dgm:spPr/>
    </dgm:pt>
    <dgm:pt modelId="{161ABFCD-8E84-4C0C-AEC7-C2BFF94F04ED}" type="pres">
      <dgm:prSet presAssocID="{DC44934A-603E-4C8C-86A3-174BC3F61344}" presName="compNode" presStyleCnt="0"/>
      <dgm:spPr/>
    </dgm:pt>
    <dgm:pt modelId="{3315D010-B723-4CF0-994A-F71C24B8816A}" type="pres">
      <dgm:prSet presAssocID="{DC44934A-603E-4C8C-86A3-174BC3F61344}" presName="bgRect" presStyleLbl="bgShp" presStyleIdx="2" presStyleCnt="4"/>
      <dgm:spPr/>
    </dgm:pt>
    <dgm:pt modelId="{47F9D49F-A186-4770-B706-AF7374A14CFE}" type="pres">
      <dgm:prSet presAssocID="{DC44934A-603E-4C8C-86A3-174BC3F61344}" presName="iconRect" presStyleLbl="node1" presStyleIdx="2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231C5451-2247-4BEA-9446-D06453873DE3}" type="pres">
      <dgm:prSet presAssocID="{DC44934A-603E-4C8C-86A3-174BC3F61344}" presName="spaceRect" presStyleCnt="0"/>
      <dgm:spPr/>
    </dgm:pt>
    <dgm:pt modelId="{6E842218-3266-4DF6-A63C-B63D77D308CB}" type="pres">
      <dgm:prSet presAssocID="{DC44934A-603E-4C8C-86A3-174BC3F61344}" presName="parTx" presStyleLbl="revTx" presStyleIdx="2" presStyleCnt="4">
        <dgm:presLayoutVars>
          <dgm:chMax val="0"/>
          <dgm:chPref val="0"/>
        </dgm:presLayoutVars>
      </dgm:prSet>
      <dgm:spPr/>
    </dgm:pt>
    <dgm:pt modelId="{D7DED9A4-F866-4F14-A00E-EF37846B7159}" type="pres">
      <dgm:prSet presAssocID="{5B907DFE-3E7D-42B8-9387-6A687F1E604F}" presName="sibTrans" presStyleCnt="0"/>
      <dgm:spPr/>
    </dgm:pt>
    <dgm:pt modelId="{90D7E104-C449-4EAA-AF39-C1EC80852EF9}" type="pres">
      <dgm:prSet presAssocID="{CB9C1C3F-7075-4B60-A6AF-007FCD89100B}" presName="compNode" presStyleCnt="0"/>
      <dgm:spPr/>
    </dgm:pt>
    <dgm:pt modelId="{8D6CD4F4-E23A-4B38-A71C-41C88B5CCF77}" type="pres">
      <dgm:prSet presAssocID="{CB9C1C3F-7075-4B60-A6AF-007FCD89100B}" presName="bgRect" presStyleLbl="bgShp" presStyleIdx="3" presStyleCnt="4"/>
      <dgm:spPr/>
    </dgm:pt>
    <dgm:pt modelId="{D199416D-533E-4939-B3F9-36FD27CC5030}" type="pres">
      <dgm:prSet presAssocID="{CB9C1C3F-7075-4B60-A6AF-007FCD89100B}" presName="iconRect" presStyleLbl="node1" presStyleIdx="3" presStyleCnt="4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7B806943-A0DA-4F66-AD67-4BE52BCB62B3}" type="pres">
      <dgm:prSet presAssocID="{CB9C1C3F-7075-4B60-A6AF-007FCD89100B}" presName="spaceRect" presStyleCnt="0"/>
      <dgm:spPr/>
    </dgm:pt>
    <dgm:pt modelId="{D88B84BF-644C-4E43-B8CA-97E35E3024B6}" type="pres">
      <dgm:prSet presAssocID="{CB9C1C3F-7075-4B60-A6AF-007FCD89100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FB71305-E745-4B3B-9DAB-3E662777E231}" type="presOf" srcId="{E9BBCC81-BF06-4932-89F8-D2CBA0227829}" destId="{C80E0FF2-7D54-49FB-B2C1-0D388D52F5DE}" srcOrd="0" destOrd="0" presId="urn:microsoft.com/office/officeart/2018/2/layout/IconVerticalSolidList"/>
    <dgm:cxn modelId="{E916000B-74E6-41E4-BDD6-DB41226566C4}" type="presOf" srcId="{DC44934A-603E-4C8C-86A3-174BC3F61344}" destId="{6E842218-3266-4DF6-A63C-B63D77D308CB}" srcOrd="0" destOrd="0" presId="urn:microsoft.com/office/officeart/2018/2/layout/IconVerticalSolidList"/>
    <dgm:cxn modelId="{D3A6B627-C2E6-47BE-BB95-EFDA18B5DDEC}" srcId="{E9BBCC81-BF06-4932-89F8-D2CBA0227829}" destId="{611190D0-C789-4C25-AD0D-98D7AD4C7034}" srcOrd="1" destOrd="0" parTransId="{67F713D9-38B5-4A51-9349-C99E274009DB}" sibTransId="{A70E49A3-C584-40DA-AA43-61911E013987}"/>
    <dgm:cxn modelId="{34B95A2C-45A3-4ADA-9FE9-D685F54221A8}" srcId="{E9BBCC81-BF06-4932-89F8-D2CBA0227829}" destId="{CB9C1C3F-7075-4B60-A6AF-007FCD89100B}" srcOrd="3" destOrd="0" parTransId="{BAF5782C-F4F3-4295-AC43-60EEC2A3FE02}" sibTransId="{9FC30B99-DCB6-4C86-9260-4D2390E20B4E}"/>
    <dgm:cxn modelId="{7E611D31-9BA2-44A9-9F88-24DBC5314E78}" srcId="{E9BBCC81-BF06-4932-89F8-D2CBA0227829}" destId="{DC44934A-603E-4C8C-86A3-174BC3F61344}" srcOrd="2" destOrd="0" parTransId="{251954F2-A05C-417E-82EF-39075115193F}" sibTransId="{5B907DFE-3E7D-42B8-9387-6A687F1E604F}"/>
    <dgm:cxn modelId="{14C32C4C-025A-4E7B-A633-91483AB6C5DD}" type="presOf" srcId="{611190D0-C789-4C25-AD0D-98D7AD4C7034}" destId="{B5BC1461-107C-4DB7-95D4-80D65BA4118B}" srcOrd="0" destOrd="0" presId="urn:microsoft.com/office/officeart/2018/2/layout/IconVerticalSolidList"/>
    <dgm:cxn modelId="{446F5572-DF55-404B-8519-61C57349DAA2}" srcId="{E9BBCC81-BF06-4932-89F8-D2CBA0227829}" destId="{02A90E69-2364-4A4D-9F41-BB2B47373507}" srcOrd="0" destOrd="0" parTransId="{B68FA915-DDC9-47FE-BD95-14E70BDD97B5}" sibTransId="{380EC92F-F7FA-46D2-97BC-573FA57BF350}"/>
    <dgm:cxn modelId="{422024E7-FCC4-401A-9925-C5D6467E60E4}" type="presOf" srcId="{CB9C1C3F-7075-4B60-A6AF-007FCD89100B}" destId="{D88B84BF-644C-4E43-B8CA-97E35E3024B6}" srcOrd="0" destOrd="0" presId="urn:microsoft.com/office/officeart/2018/2/layout/IconVerticalSolidList"/>
    <dgm:cxn modelId="{708BA0EC-A09C-4732-B60C-61CB98F6CB73}" type="presOf" srcId="{02A90E69-2364-4A4D-9F41-BB2B47373507}" destId="{DF2EADA5-DC44-44AE-9600-1A32D1DFDC4F}" srcOrd="0" destOrd="0" presId="urn:microsoft.com/office/officeart/2018/2/layout/IconVerticalSolidList"/>
    <dgm:cxn modelId="{EC356D42-01AA-4D78-98F7-75EA49BC8996}" type="presParOf" srcId="{C80E0FF2-7D54-49FB-B2C1-0D388D52F5DE}" destId="{4F234286-0AFC-4FBB-9A5A-21D7BD2BD464}" srcOrd="0" destOrd="0" presId="urn:microsoft.com/office/officeart/2018/2/layout/IconVerticalSolidList"/>
    <dgm:cxn modelId="{5E67EE50-D3AB-4E4A-B843-3494395A8FB3}" type="presParOf" srcId="{4F234286-0AFC-4FBB-9A5A-21D7BD2BD464}" destId="{9B2B183E-8D20-4B7E-8101-0095EFDC74C9}" srcOrd="0" destOrd="0" presId="urn:microsoft.com/office/officeart/2018/2/layout/IconVerticalSolidList"/>
    <dgm:cxn modelId="{E9CDD9A9-0CDE-4D44-8E37-C901DDF779C1}" type="presParOf" srcId="{4F234286-0AFC-4FBB-9A5A-21D7BD2BD464}" destId="{1B3B2740-262C-44B9-AC41-40D88961310E}" srcOrd="1" destOrd="0" presId="urn:microsoft.com/office/officeart/2018/2/layout/IconVerticalSolidList"/>
    <dgm:cxn modelId="{FD3664C3-6FF4-4E87-A993-721B7EF80944}" type="presParOf" srcId="{4F234286-0AFC-4FBB-9A5A-21D7BD2BD464}" destId="{D7026813-69B8-4F8A-827C-41283137A9A1}" srcOrd="2" destOrd="0" presId="urn:microsoft.com/office/officeart/2018/2/layout/IconVerticalSolidList"/>
    <dgm:cxn modelId="{36FF4514-206A-4342-B97F-A50A204EA1B0}" type="presParOf" srcId="{4F234286-0AFC-4FBB-9A5A-21D7BD2BD464}" destId="{DF2EADA5-DC44-44AE-9600-1A32D1DFDC4F}" srcOrd="3" destOrd="0" presId="urn:microsoft.com/office/officeart/2018/2/layout/IconVerticalSolidList"/>
    <dgm:cxn modelId="{BDA41CE5-3480-408C-BDDA-BA5B0FB70471}" type="presParOf" srcId="{C80E0FF2-7D54-49FB-B2C1-0D388D52F5DE}" destId="{796F449E-D19D-4C6C-99BF-59923B651E99}" srcOrd="1" destOrd="0" presId="urn:microsoft.com/office/officeart/2018/2/layout/IconVerticalSolidList"/>
    <dgm:cxn modelId="{87562D68-6CDF-4C6C-957B-6D512EB6D8C8}" type="presParOf" srcId="{C80E0FF2-7D54-49FB-B2C1-0D388D52F5DE}" destId="{132BCAC2-B72B-4152-A12B-801155E6709F}" srcOrd="2" destOrd="0" presId="urn:microsoft.com/office/officeart/2018/2/layout/IconVerticalSolidList"/>
    <dgm:cxn modelId="{022C0E9E-1308-4709-B526-6944F97BE43C}" type="presParOf" srcId="{132BCAC2-B72B-4152-A12B-801155E6709F}" destId="{0BFD40E7-8487-4D42-885D-106051C36175}" srcOrd="0" destOrd="0" presId="urn:microsoft.com/office/officeart/2018/2/layout/IconVerticalSolidList"/>
    <dgm:cxn modelId="{0680286F-1523-4A5E-A9DA-B744358C2C94}" type="presParOf" srcId="{132BCAC2-B72B-4152-A12B-801155E6709F}" destId="{F91E8C39-F6F4-4850-88FF-C02109EE690D}" srcOrd="1" destOrd="0" presId="urn:microsoft.com/office/officeart/2018/2/layout/IconVerticalSolidList"/>
    <dgm:cxn modelId="{C9E01716-4A4A-44FE-806F-8359D7862F72}" type="presParOf" srcId="{132BCAC2-B72B-4152-A12B-801155E6709F}" destId="{1E9DCE45-349C-4C55-8146-5635041CFD4A}" srcOrd="2" destOrd="0" presId="urn:microsoft.com/office/officeart/2018/2/layout/IconVerticalSolidList"/>
    <dgm:cxn modelId="{16FE27A0-6C32-43D8-B55F-DC3C59E2DC4C}" type="presParOf" srcId="{132BCAC2-B72B-4152-A12B-801155E6709F}" destId="{B5BC1461-107C-4DB7-95D4-80D65BA4118B}" srcOrd="3" destOrd="0" presId="urn:microsoft.com/office/officeart/2018/2/layout/IconVerticalSolidList"/>
    <dgm:cxn modelId="{5B95D94F-94CB-4CA3-A3C3-5DFEC8C3002D}" type="presParOf" srcId="{C80E0FF2-7D54-49FB-B2C1-0D388D52F5DE}" destId="{5B2F4BB0-1699-4C09-84FC-77E454C23C96}" srcOrd="3" destOrd="0" presId="urn:microsoft.com/office/officeart/2018/2/layout/IconVerticalSolidList"/>
    <dgm:cxn modelId="{3A57CC77-07A8-434A-A9BB-45F116405970}" type="presParOf" srcId="{C80E0FF2-7D54-49FB-B2C1-0D388D52F5DE}" destId="{161ABFCD-8E84-4C0C-AEC7-C2BFF94F04ED}" srcOrd="4" destOrd="0" presId="urn:microsoft.com/office/officeart/2018/2/layout/IconVerticalSolidList"/>
    <dgm:cxn modelId="{B4C5D158-DCC2-4CE7-A05B-21913C3ADCEB}" type="presParOf" srcId="{161ABFCD-8E84-4C0C-AEC7-C2BFF94F04ED}" destId="{3315D010-B723-4CF0-994A-F71C24B8816A}" srcOrd="0" destOrd="0" presId="urn:microsoft.com/office/officeart/2018/2/layout/IconVerticalSolidList"/>
    <dgm:cxn modelId="{DDA8FE6E-54BC-4740-83E6-35884068B481}" type="presParOf" srcId="{161ABFCD-8E84-4C0C-AEC7-C2BFF94F04ED}" destId="{47F9D49F-A186-4770-B706-AF7374A14CFE}" srcOrd="1" destOrd="0" presId="urn:microsoft.com/office/officeart/2018/2/layout/IconVerticalSolidList"/>
    <dgm:cxn modelId="{0F6AC906-AE48-49DB-811A-8CB37B930721}" type="presParOf" srcId="{161ABFCD-8E84-4C0C-AEC7-C2BFF94F04ED}" destId="{231C5451-2247-4BEA-9446-D06453873DE3}" srcOrd="2" destOrd="0" presId="urn:microsoft.com/office/officeart/2018/2/layout/IconVerticalSolidList"/>
    <dgm:cxn modelId="{6B16F5B3-0684-4A15-83AB-E222C61243C0}" type="presParOf" srcId="{161ABFCD-8E84-4C0C-AEC7-C2BFF94F04ED}" destId="{6E842218-3266-4DF6-A63C-B63D77D308CB}" srcOrd="3" destOrd="0" presId="urn:microsoft.com/office/officeart/2018/2/layout/IconVerticalSolidList"/>
    <dgm:cxn modelId="{414C64D1-1BB0-4F55-9121-BDDF34339F4A}" type="presParOf" srcId="{C80E0FF2-7D54-49FB-B2C1-0D388D52F5DE}" destId="{D7DED9A4-F866-4F14-A00E-EF37846B7159}" srcOrd="5" destOrd="0" presId="urn:microsoft.com/office/officeart/2018/2/layout/IconVerticalSolidList"/>
    <dgm:cxn modelId="{65D01664-70A4-4C3C-B89D-41ECCEAEDEC2}" type="presParOf" srcId="{C80E0FF2-7D54-49FB-B2C1-0D388D52F5DE}" destId="{90D7E104-C449-4EAA-AF39-C1EC80852EF9}" srcOrd="6" destOrd="0" presId="urn:microsoft.com/office/officeart/2018/2/layout/IconVerticalSolidList"/>
    <dgm:cxn modelId="{58E1480F-5B3C-408E-BC88-AC8A3B679F2C}" type="presParOf" srcId="{90D7E104-C449-4EAA-AF39-C1EC80852EF9}" destId="{8D6CD4F4-E23A-4B38-A71C-41C88B5CCF77}" srcOrd="0" destOrd="0" presId="urn:microsoft.com/office/officeart/2018/2/layout/IconVerticalSolidList"/>
    <dgm:cxn modelId="{612D8B1D-75B7-4C39-8067-20C654EA1B92}" type="presParOf" srcId="{90D7E104-C449-4EAA-AF39-C1EC80852EF9}" destId="{D199416D-533E-4939-B3F9-36FD27CC5030}" srcOrd="1" destOrd="0" presId="urn:microsoft.com/office/officeart/2018/2/layout/IconVerticalSolidList"/>
    <dgm:cxn modelId="{451210AB-34CD-4B39-9EDB-215B833E9B71}" type="presParOf" srcId="{90D7E104-C449-4EAA-AF39-C1EC80852EF9}" destId="{7B806943-A0DA-4F66-AD67-4BE52BCB62B3}" srcOrd="2" destOrd="0" presId="urn:microsoft.com/office/officeart/2018/2/layout/IconVerticalSolidList"/>
    <dgm:cxn modelId="{3A691A97-393A-4777-B31A-DB63DE4282C1}" type="presParOf" srcId="{90D7E104-C449-4EAA-AF39-C1EC80852EF9}" destId="{D88B84BF-644C-4E43-B8CA-97E35E3024B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AE55FA7-BC6A-4965-821F-24D1636CE72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17596BB-43F1-4673-B0AA-A9FE17A859A1}">
      <dgm:prSet/>
      <dgm:spPr/>
      <dgm:t>
        <a:bodyPr/>
        <a:lstStyle/>
        <a:p>
          <a:r>
            <a:rPr lang="en-US" dirty="0"/>
            <a:t>Founded by Aaron Beck in the 1960s </a:t>
          </a:r>
        </a:p>
      </dgm:t>
      <dgm:extLst>
        <a:ext uri="{E40237B7-FDA0-4F09-8148-C483321AD2D9}">
          <dgm14:cNvPr xmlns:dgm14="http://schemas.microsoft.com/office/drawing/2010/diagram" id="0" name="" descr="Founded by Aaron Beck in the 1960s &#10;"/>
        </a:ext>
      </dgm:extLst>
    </dgm:pt>
    <dgm:pt modelId="{15872DE1-D015-4CB0-AABC-DC7D341B169C}" type="parTrans" cxnId="{587E3F25-B640-405C-92B6-DE95A84B47EB}">
      <dgm:prSet/>
      <dgm:spPr/>
      <dgm:t>
        <a:bodyPr/>
        <a:lstStyle/>
        <a:p>
          <a:endParaRPr lang="en-US"/>
        </a:p>
      </dgm:t>
    </dgm:pt>
    <dgm:pt modelId="{405D2F97-FB00-45B3-9F15-D2DC8CD2FDE9}" type="sibTrans" cxnId="{587E3F25-B640-405C-92B6-DE95A84B47EB}">
      <dgm:prSet/>
      <dgm:spPr/>
      <dgm:t>
        <a:bodyPr/>
        <a:lstStyle/>
        <a:p>
          <a:endParaRPr lang="en-US"/>
        </a:p>
      </dgm:t>
    </dgm:pt>
    <dgm:pt modelId="{480A7AF0-C34B-4058-BCA5-C134B4B19E27}">
      <dgm:prSet/>
      <dgm:spPr/>
      <dgm:t>
        <a:bodyPr/>
        <a:lstStyle/>
        <a:p>
          <a:r>
            <a:rPr lang="en-US" dirty="0"/>
            <a:t>Involves the cognitive triad (cognitions, behaviors, emotions) </a:t>
          </a:r>
        </a:p>
      </dgm:t>
      <dgm:extLst>
        <a:ext uri="{E40237B7-FDA0-4F09-8148-C483321AD2D9}">
          <dgm14:cNvPr xmlns:dgm14="http://schemas.microsoft.com/office/drawing/2010/diagram" id="0" name="" descr="Involves the cognitive triad (cognitions, behaviors, emotions) &#10;"/>
        </a:ext>
      </dgm:extLst>
    </dgm:pt>
    <dgm:pt modelId="{7BBC0726-FB9F-4FFB-9800-8E5B1A515FC6}" type="parTrans" cxnId="{9A9C9125-FE69-4211-B9C1-71B310068A29}">
      <dgm:prSet/>
      <dgm:spPr/>
      <dgm:t>
        <a:bodyPr/>
        <a:lstStyle/>
        <a:p>
          <a:endParaRPr lang="en-US"/>
        </a:p>
      </dgm:t>
    </dgm:pt>
    <dgm:pt modelId="{522E856B-CF85-414C-A974-3EE5E1B78ECA}" type="sibTrans" cxnId="{9A9C9125-FE69-4211-B9C1-71B310068A29}">
      <dgm:prSet/>
      <dgm:spPr/>
      <dgm:t>
        <a:bodyPr/>
        <a:lstStyle/>
        <a:p>
          <a:endParaRPr lang="en-US"/>
        </a:p>
      </dgm:t>
    </dgm:pt>
    <dgm:pt modelId="{D16EF660-30AF-4157-B15F-FE583A8EE024}">
      <dgm:prSet/>
      <dgm:spPr/>
      <dgm:t>
        <a:bodyPr/>
        <a:lstStyle/>
        <a:p>
          <a:r>
            <a:rPr lang="en-US" dirty="0"/>
            <a:t>Focuses on changing cognitions and behaviors to improve emotions </a:t>
          </a:r>
        </a:p>
      </dgm:t>
      <dgm:extLst>
        <a:ext uri="{E40237B7-FDA0-4F09-8148-C483321AD2D9}">
          <dgm14:cNvPr xmlns:dgm14="http://schemas.microsoft.com/office/drawing/2010/diagram" id="0" name="" descr="Focuses on changing cognitions and behaviors to improve emotions &#10;"/>
        </a:ext>
      </dgm:extLst>
    </dgm:pt>
    <dgm:pt modelId="{32199F2E-5B29-4F79-8236-9A710D75E3C9}" type="parTrans" cxnId="{B3340B51-C220-4ABF-AD1B-F8BB3206E77E}">
      <dgm:prSet/>
      <dgm:spPr/>
      <dgm:t>
        <a:bodyPr/>
        <a:lstStyle/>
        <a:p>
          <a:endParaRPr lang="en-US"/>
        </a:p>
      </dgm:t>
    </dgm:pt>
    <dgm:pt modelId="{16201540-4E5D-490F-BE62-C69BD649CA2D}" type="sibTrans" cxnId="{B3340B51-C220-4ABF-AD1B-F8BB3206E77E}">
      <dgm:prSet/>
      <dgm:spPr/>
      <dgm:t>
        <a:bodyPr/>
        <a:lstStyle/>
        <a:p>
          <a:endParaRPr lang="en-US"/>
        </a:p>
      </dgm:t>
    </dgm:pt>
    <dgm:pt modelId="{4C8F0B8A-6C0E-442F-9282-E066BDE3C1CB}">
      <dgm:prSet/>
      <dgm:spPr/>
      <dgm:t>
        <a:bodyPr/>
        <a:lstStyle/>
        <a:p>
          <a:r>
            <a:rPr lang="en-US" dirty="0"/>
            <a:t>Common methods include monitoring and recording, identifying cognitive errors, examining evidence supporting/negating cognitions, and creating rational alternatives to maladaptive thought patterns </a:t>
          </a:r>
        </a:p>
      </dgm:t>
      <dgm:extLst>
        <a:ext uri="{E40237B7-FDA0-4F09-8148-C483321AD2D9}">
          <dgm14:cNvPr xmlns:dgm14="http://schemas.microsoft.com/office/drawing/2010/diagram" id="0" name="" descr="Common methods include monitoring and recording, identifying cognitive errors, examining evidence supporting/negating cognitions, and creating rational alternatives to maladaptive thought patterns &#10;"/>
        </a:ext>
      </dgm:extLst>
    </dgm:pt>
    <dgm:pt modelId="{7284BDDF-958E-44B4-90CC-7E13A2AAE3F4}" type="parTrans" cxnId="{43500C4E-5588-4845-A9DE-EF2D131943E9}">
      <dgm:prSet/>
      <dgm:spPr/>
      <dgm:t>
        <a:bodyPr/>
        <a:lstStyle/>
        <a:p>
          <a:endParaRPr lang="en-US"/>
        </a:p>
      </dgm:t>
    </dgm:pt>
    <dgm:pt modelId="{EE73D6D7-6431-4FBF-ADD5-D9DA170136D0}" type="sibTrans" cxnId="{43500C4E-5588-4845-A9DE-EF2D131943E9}">
      <dgm:prSet/>
      <dgm:spPr/>
      <dgm:t>
        <a:bodyPr/>
        <a:lstStyle/>
        <a:p>
          <a:endParaRPr lang="en-US"/>
        </a:p>
      </dgm:t>
    </dgm:pt>
    <dgm:pt modelId="{C6B2D6B9-2888-42AA-9C79-F030323F85A0}">
      <dgm:prSet/>
      <dgm:spPr/>
      <dgm:t>
        <a:bodyPr/>
        <a:lstStyle/>
        <a:p>
          <a:r>
            <a:rPr lang="en-US" dirty="0"/>
            <a:t>Four phases: (1) increasing pleasurable activities; (2) challenging automatic thoughts; (3) identifying negative thoughts; and (4) changing thoughts</a:t>
          </a:r>
        </a:p>
      </dgm:t>
      <dgm:extLst>
        <a:ext uri="{E40237B7-FDA0-4F09-8148-C483321AD2D9}">
          <dgm14:cNvPr xmlns:dgm14="http://schemas.microsoft.com/office/drawing/2010/diagram" id="0" name="" descr="Four phases: (1) increasing pleasurable activities; (2) challenging automatic thoughts; (3) identifying negative thoughts; and (4) changing thoughts&#10;"/>
        </a:ext>
      </dgm:extLst>
    </dgm:pt>
    <dgm:pt modelId="{C8C9CEDB-1020-4A60-B6EF-E25D0424EEC6}" type="parTrans" cxnId="{88AE8908-16BC-45F5-A859-9B01E3F398AB}">
      <dgm:prSet/>
      <dgm:spPr/>
      <dgm:t>
        <a:bodyPr/>
        <a:lstStyle/>
        <a:p>
          <a:endParaRPr lang="en-US"/>
        </a:p>
      </dgm:t>
    </dgm:pt>
    <dgm:pt modelId="{A8E0BFC4-58E8-4AA8-8C26-FEDDABEE51BF}" type="sibTrans" cxnId="{88AE8908-16BC-45F5-A859-9B01E3F398AB}">
      <dgm:prSet/>
      <dgm:spPr/>
      <dgm:t>
        <a:bodyPr/>
        <a:lstStyle/>
        <a:p>
          <a:endParaRPr lang="en-US"/>
        </a:p>
      </dgm:t>
    </dgm:pt>
    <dgm:pt modelId="{BD3FAFD3-8CB6-4B2D-92F9-44EA75F30392}" type="pres">
      <dgm:prSet presAssocID="{EAE55FA7-BC6A-4965-821F-24D1636CE725}" presName="diagram" presStyleCnt="0">
        <dgm:presLayoutVars>
          <dgm:dir/>
          <dgm:resizeHandles val="exact"/>
        </dgm:presLayoutVars>
      </dgm:prSet>
      <dgm:spPr/>
    </dgm:pt>
    <dgm:pt modelId="{07A756EB-1697-4DC8-8A27-5F0222831096}" type="pres">
      <dgm:prSet presAssocID="{F17596BB-43F1-4673-B0AA-A9FE17A859A1}" presName="node" presStyleLbl="node1" presStyleIdx="0" presStyleCnt="5">
        <dgm:presLayoutVars>
          <dgm:bulletEnabled val="1"/>
        </dgm:presLayoutVars>
      </dgm:prSet>
      <dgm:spPr/>
    </dgm:pt>
    <dgm:pt modelId="{B86C610A-3385-4A84-9736-722B3260E6EF}" type="pres">
      <dgm:prSet presAssocID="{405D2F97-FB00-45B3-9F15-D2DC8CD2FDE9}" presName="sibTrans" presStyleCnt="0"/>
      <dgm:spPr/>
    </dgm:pt>
    <dgm:pt modelId="{7068C235-90CE-441E-B15E-49F3EF0D4BB8}" type="pres">
      <dgm:prSet presAssocID="{480A7AF0-C34B-4058-BCA5-C134B4B19E27}" presName="node" presStyleLbl="node1" presStyleIdx="1" presStyleCnt="5">
        <dgm:presLayoutVars>
          <dgm:bulletEnabled val="1"/>
        </dgm:presLayoutVars>
      </dgm:prSet>
      <dgm:spPr/>
    </dgm:pt>
    <dgm:pt modelId="{46DEEF4E-9A40-4EA5-AFAD-A6BF3DCA8E2D}" type="pres">
      <dgm:prSet presAssocID="{522E856B-CF85-414C-A974-3EE5E1B78ECA}" presName="sibTrans" presStyleCnt="0"/>
      <dgm:spPr/>
    </dgm:pt>
    <dgm:pt modelId="{B643E23C-471D-436C-94FC-3C36A1BE293A}" type="pres">
      <dgm:prSet presAssocID="{D16EF660-30AF-4157-B15F-FE583A8EE024}" presName="node" presStyleLbl="node1" presStyleIdx="2" presStyleCnt="5">
        <dgm:presLayoutVars>
          <dgm:bulletEnabled val="1"/>
        </dgm:presLayoutVars>
      </dgm:prSet>
      <dgm:spPr/>
    </dgm:pt>
    <dgm:pt modelId="{ECE03DE2-370A-46DC-AC77-7499F63FE2BA}" type="pres">
      <dgm:prSet presAssocID="{16201540-4E5D-490F-BE62-C69BD649CA2D}" presName="sibTrans" presStyleCnt="0"/>
      <dgm:spPr/>
    </dgm:pt>
    <dgm:pt modelId="{7D13B02F-7AAD-48ED-BA2D-CC5530CF94B8}" type="pres">
      <dgm:prSet presAssocID="{4C8F0B8A-6C0E-442F-9282-E066BDE3C1CB}" presName="node" presStyleLbl="node1" presStyleIdx="3" presStyleCnt="5">
        <dgm:presLayoutVars>
          <dgm:bulletEnabled val="1"/>
        </dgm:presLayoutVars>
      </dgm:prSet>
      <dgm:spPr/>
    </dgm:pt>
    <dgm:pt modelId="{8BC68ED6-9112-4EFA-B835-4FCA277D7BC7}" type="pres">
      <dgm:prSet presAssocID="{EE73D6D7-6431-4FBF-ADD5-D9DA170136D0}" presName="sibTrans" presStyleCnt="0"/>
      <dgm:spPr/>
    </dgm:pt>
    <dgm:pt modelId="{8785A646-27B9-4B1A-AAEB-BC10A098A880}" type="pres">
      <dgm:prSet presAssocID="{C6B2D6B9-2888-42AA-9C79-F030323F85A0}" presName="node" presStyleLbl="node1" presStyleIdx="4" presStyleCnt="5">
        <dgm:presLayoutVars>
          <dgm:bulletEnabled val="1"/>
        </dgm:presLayoutVars>
      </dgm:prSet>
      <dgm:spPr/>
    </dgm:pt>
  </dgm:ptLst>
  <dgm:cxnLst>
    <dgm:cxn modelId="{88AE8908-16BC-45F5-A859-9B01E3F398AB}" srcId="{EAE55FA7-BC6A-4965-821F-24D1636CE725}" destId="{C6B2D6B9-2888-42AA-9C79-F030323F85A0}" srcOrd="4" destOrd="0" parTransId="{C8C9CEDB-1020-4A60-B6EF-E25D0424EEC6}" sibTransId="{A8E0BFC4-58E8-4AA8-8C26-FEDDABEE51BF}"/>
    <dgm:cxn modelId="{587E3F25-B640-405C-92B6-DE95A84B47EB}" srcId="{EAE55FA7-BC6A-4965-821F-24D1636CE725}" destId="{F17596BB-43F1-4673-B0AA-A9FE17A859A1}" srcOrd="0" destOrd="0" parTransId="{15872DE1-D015-4CB0-AABC-DC7D341B169C}" sibTransId="{405D2F97-FB00-45B3-9F15-D2DC8CD2FDE9}"/>
    <dgm:cxn modelId="{9A9C9125-FE69-4211-B9C1-71B310068A29}" srcId="{EAE55FA7-BC6A-4965-821F-24D1636CE725}" destId="{480A7AF0-C34B-4058-BCA5-C134B4B19E27}" srcOrd="1" destOrd="0" parTransId="{7BBC0726-FB9F-4FFB-9800-8E5B1A515FC6}" sibTransId="{522E856B-CF85-414C-A974-3EE5E1B78ECA}"/>
    <dgm:cxn modelId="{3895195E-DC14-41C3-A57E-323B0F119846}" type="presOf" srcId="{D16EF660-30AF-4157-B15F-FE583A8EE024}" destId="{B643E23C-471D-436C-94FC-3C36A1BE293A}" srcOrd="0" destOrd="0" presId="urn:microsoft.com/office/officeart/2005/8/layout/default"/>
    <dgm:cxn modelId="{EF658F45-E403-4581-8C56-865FAEC7B7E6}" type="presOf" srcId="{4C8F0B8A-6C0E-442F-9282-E066BDE3C1CB}" destId="{7D13B02F-7AAD-48ED-BA2D-CC5530CF94B8}" srcOrd="0" destOrd="0" presId="urn:microsoft.com/office/officeart/2005/8/layout/default"/>
    <dgm:cxn modelId="{43500C4E-5588-4845-A9DE-EF2D131943E9}" srcId="{EAE55FA7-BC6A-4965-821F-24D1636CE725}" destId="{4C8F0B8A-6C0E-442F-9282-E066BDE3C1CB}" srcOrd="3" destOrd="0" parTransId="{7284BDDF-958E-44B4-90CC-7E13A2AAE3F4}" sibTransId="{EE73D6D7-6431-4FBF-ADD5-D9DA170136D0}"/>
    <dgm:cxn modelId="{B3340B51-C220-4ABF-AD1B-F8BB3206E77E}" srcId="{EAE55FA7-BC6A-4965-821F-24D1636CE725}" destId="{D16EF660-30AF-4157-B15F-FE583A8EE024}" srcOrd="2" destOrd="0" parTransId="{32199F2E-5B29-4F79-8236-9A710D75E3C9}" sibTransId="{16201540-4E5D-490F-BE62-C69BD649CA2D}"/>
    <dgm:cxn modelId="{AC28069D-028F-4810-BCB5-A582066D4873}" type="presOf" srcId="{C6B2D6B9-2888-42AA-9C79-F030323F85A0}" destId="{8785A646-27B9-4B1A-AAEB-BC10A098A880}" srcOrd="0" destOrd="0" presId="urn:microsoft.com/office/officeart/2005/8/layout/default"/>
    <dgm:cxn modelId="{41DCE1DA-8D8B-4A71-B2E8-E95234744CA1}" type="presOf" srcId="{F17596BB-43F1-4673-B0AA-A9FE17A859A1}" destId="{07A756EB-1697-4DC8-8A27-5F0222831096}" srcOrd="0" destOrd="0" presId="urn:microsoft.com/office/officeart/2005/8/layout/default"/>
    <dgm:cxn modelId="{019CFEEF-6E9E-445F-B9BF-381DACD825DC}" type="presOf" srcId="{EAE55FA7-BC6A-4965-821F-24D1636CE725}" destId="{BD3FAFD3-8CB6-4B2D-92F9-44EA75F30392}" srcOrd="0" destOrd="0" presId="urn:microsoft.com/office/officeart/2005/8/layout/default"/>
    <dgm:cxn modelId="{D9808FFD-51D2-4525-B740-8086FDE61068}" type="presOf" srcId="{480A7AF0-C34B-4058-BCA5-C134B4B19E27}" destId="{7068C235-90CE-441E-B15E-49F3EF0D4BB8}" srcOrd="0" destOrd="0" presId="urn:microsoft.com/office/officeart/2005/8/layout/default"/>
    <dgm:cxn modelId="{B123030E-F805-4C30-A4FD-3F2F55ACBBD9}" type="presParOf" srcId="{BD3FAFD3-8CB6-4B2D-92F9-44EA75F30392}" destId="{07A756EB-1697-4DC8-8A27-5F0222831096}" srcOrd="0" destOrd="0" presId="urn:microsoft.com/office/officeart/2005/8/layout/default"/>
    <dgm:cxn modelId="{96D8C8BB-0252-4E70-9315-70934AFCABD6}" type="presParOf" srcId="{BD3FAFD3-8CB6-4B2D-92F9-44EA75F30392}" destId="{B86C610A-3385-4A84-9736-722B3260E6EF}" srcOrd="1" destOrd="0" presId="urn:microsoft.com/office/officeart/2005/8/layout/default"/>
    <dgm:cxn modelId="{4D3AFDDD-BCF8-4A17-B708-B23DB5FAFAE2}" type="presParOf" srcId="{BD3FAFD3-8CB6-4B2D-92F9-44EA75F30392}" destId="{7068C235-90CE-441E-B15E-49F3EF0D4BB8}" srcOrd="2" destOrd="0" presId="urn:microsoft.com/office/officeart/2005/8/layout/default"/>
    <dgm:cxn modelId="{36594E19-067B-4EBF-BBED-87BA2AF42FB0}" type="presParOf" srcId="{BD3FAFD3-8CB6-4B2D-92F9-44EA75F30392}" destId="{46DEEF4E-9A40-4EA5-AFAD-A6BF3DCA8E2D}" srcOrd="3" destOrd="0" presId="urn:microsoft.com/office/officeart/2005/8/layout/default"/>
    <dgm:cxn modelId="{E0243665-8DE3-4EE2-AF61-BD6D687D4C54}" type="presParOf" srcId="{BD3FAFD3-8CB6-4B2D-92F9-44EA75F30392}" destId="{B643E23C-471D-436C-94FC-3C36A1BE293A}" srcOrd="4" destOrd="0" presId="urn:microsoft.com/office/officeart/2005/8/layout/default"/>
    <dgm:cxn modelId="{AAACF597-3DF4-4893-B848-F9DE65814D27}" type="presParOf" srcId="{BD3FAFD3-8CB6-4B2D-92F9-44EA75F30392}" destId="{ECE03DE2-370A-46DC-AC77-7499F63FE2BA}" srcOrd="5" destOrd="0" presId="urn:microsoft.com/office/officeart/2005/8/layout/default"/>
    <dgm:cxn modelId="{D014D4C1-7824-4058-9D16-DD29A62FF906}" type="presParOf" srcId="{BD3FAFD3-8CB6-4B2D-92F9-44EA75F30392}" destId="{7D13B02F-7AAD-48ED-BA2D-CC5530CF94B8}" srcOrd="6" destOrd="0" presId="urn:microsoft.com/office/officeart/2005/8/layout/default"/>
    <dgm:cxn modelId="{0FC95586-83AD-4655-A63D-CE4440772551}" type="presParOf" srcId="{BD3FAFD3-8CB6-4B2D-92F9-44EA75F30392}" destId="{8BC68ED6-9112-4EFA-B835-4FCA277D7BC7}" srcOrd="7" destOrd="0" presId="urn:microsoft.com/office/officeart/2005/8/layout/default"/>
    <dgm:cxn modelId="{40097C27-FDD7-454A-AB87-7F85100A3A53}" type="presParOf" srcId="{BD3FAFD3-8CB6-4B2D-92F9-44EA75F30392}" destId="{8785A646-27B9-4B1A-AAEB-BC10A098A88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FDCF2F-9DEF-4864-82A6-492C712631D4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8E56CB7-7FDA-4CF3-B05B-08E497E23022}">
      <dgm:prSet custT="1"/>
      <dgm:spPr/>
      <dgm:t>
        <a:bodyPr/>
        <a:lstStyle/>
        <a:p>
          <a:pPr>
            <a:defRPr cap="all"/>
          </a:pPr>
          <a:r>
            <a:rPr lang="en-US" sz="1600" dirty="0"/>
            <a:t>Mood  </a:t>
          </a:r>
        </a:p>
      </dgm:t>
    </dgm:pt>
    <dgm:pt modelId="{8D807D34-4A34-4D08-9900-E8D60B025194}" type="parTrans" cxnId="{518AC22A-0201-4D12-9DF4-21560111857C}">
      <dgm:prSet/>
      <dgm:spPr/>
      <dgm:t>
        <a:bodyPr/>
        <a:lstStyle/>
        <a:p>
          <a:endParaRPr lang="en-US"/>
        </a:p>
      </dgm:t>
    </dgm:pt>
    <dgm:pt modelId="{4DD81ACD-4E57-43A7-B62A-4EE621F4C75B}" type="sibTrans" cxnId="{518AC22A-0201-4D12-9DF4-21560111857C}">
      <dgm:prSet phldrT="01"/>
      <dgm:spPr/>
      <dgm:t>
        <a:bodyPr/>
        <a:lstStyle/>
        <a:p>
          <a:endParaRPr lang="en-US"/>
        </a:p>
      </dgm:t>
    </dgm:pt>
    <dgm:pt modelId="{8025E31E-6A7E-4B46-9F57-C8C75EF95E84}">
      <dgm:prSet custT="1"/>
      <dgm:spPr/>
      <dgm:t>
        <a:bodyPr/>
        <a:lstStyle/>
        <a:p>
          <a:pPr>
            <a:defRPr cap="all"/>
          </a:pPr>
          <a:r>
            <a:rPr lang="en-US" sz="1600" dirty="0"/>
            <a:t>Behavioral  </a:t>
          </a:r>
        </a:p>
      </dgm:t>
    </dgm:pt>
    <dgm:pt modelId="{7A7E1DDB-15F7-4384-8255-8CFC851394F7}" type="parTrans" cxnId="{C303584F-A57C-4255-AEDE-E4F9BE386D1C}">
      <dgm:prSet/>
      <dgm:spPr/>
      <dgm:t>
        <a:bodyPr/>
        <a:lstStyle/>
        <a:p>
          <a:endParaRPr lang="en-US"/>
        </a:p>
      </dgm:t>
    </dgm:pt>
    <dgm:pt modelId="{B72E7DB1-F1C2-47C0-A8EF-E711EF08447D}" type="sibTrans" cxnId="{C303584F-A57C-4255-AEDE-E4F9BE386D1C}">
      <dgm:prSet phldrT="02"/>
      <dgm:spPr/>
      <dgm:t>
        <a:bodyPr/>
        <a:lstStyle/>
        <a:p>
          <a:endParaRPr lang="en-US"/>
        </a:p>
      </dgm:t>
    </dgm:pt>
    <dgm:pt modelId="{62971207-7102-41F5-9874-37E2C1E8CBF2}">
      <dgm:prSet custT="1"/>
      <dgm:spPr/>
      <dgm:t>
        <a:bodyPr/>
        <a:lstStyle/>
        <a:p>
          <a:pPr>
            <a:defRPr cap="all"/>
          </a:pPr>
          <a:r>
            <a:rPr lang="en-US" sz="1600" dirty="0"/>
            <a:t>Cognitive  </a:t>
          </a:r>
        </a:p>
      </dgm:t>
    </dgm:pt>
    <dgm:pt modelId="{B5DF62A6-160C-410D-A4E8-00C8C487BD7C}" type="parTrans" cxnId="{0DF38B40-5DE2-4192-9641-00E69578C3DB}">
      <dgm:prSet/>
      <dgm:spPr/>
      <dgm:t>
        <a:bodyPr/>
        <a:lstStyle/>
        <a:p>
          <a:endParaRPr lang="en-US"/>
        </a:p>
      </dgm:t>
    </dgm:pt>
    <dgm:pt modelId="{956CD350-68BF-4404-AF0F-43834E345213}" type="sibTrans" cxnId="{0DF38B40-5DE2-4192-9641-00E69578C3DB}">
      <dgm:prSet phldrT="03"/>
      <dgm:spPr/>
      <dgm:t>
        <a:bodyPr/>
        <a:lstStyle/>
        <a:p>
          <a:endParaRPr lang="en-US"/>
        </a:p>
      </dgm:t>
    </dgm:pt>
    <dgm:pt modelId="{67F2510B-4BAF-482C-A349-AEA48A9226DF}">
      <dgm:prSet custT="1"/>
      <dgm:spPr/>
      <dgm:t>
        <a:bodyPr/>
        <a:lstStyle/>
        <a:p>
          <a:pPr>
            <a:defRPr cap="all"/>
          </a:pPr>
          <a:r>
            <a:rPr lang="en-US" sz="1600" dirty="0"/>
            <a:t>Physical  </a:t>
          </a:r>
        </a:p>
      </dgm:t>
    </dgm:pt>
    <dgm:pt modelId="{E6F70D47-0BF3-4ED3-9889-9F7D8906B192}" type="parTrans" cxnId="{E5E24D48-8A24-4546-A702-375D13574CF1}">
      <dgm:prSet/>
      <dgm:spPr/>
      <dgm:t>
        <a:bodyPr/>
        <a:lstStyle/>
        <a:p>
          <a:endParaRPr lang="en-US"/>
        </a:p>
      </dgm:t>
    </dgm:pt>
    <dgm:pt modelId="{D0106E6B-1A74-4B9F-9DAE-71715FF9E24C}" type="sibTrans" cxnId="{E5E24D48-8A24-4546-A702-375D13574CF1}">
      <dgm:prSet phldrT="04"/>
      <dgm:spPr/>
      <dgm:t>
        <a:bodyPr/>
        <a:lstStyle/>
        <a:p>
          <a:endParaRPr lang="en-US"/>
        </a:p>
      </dgm:t>
    </dgm:pt>
    <dgm:pt modelId="{31167977-F131-4DFC-BFD3-E4909DCC0460}">
      <dgm:prSet custT="1"/>
      <dgm:spPr/>
      <dgm:t>
        <a:bodyPr/>
        <a:lstStyle/>
        <a:p>
          <a:pPr>
            <a:defRPr cap="all"/>
          </a:pPr>
          <a:r>
            <a:rPr lang="en-US" sz="1100" dirty="0"/>
            <a:t>decreased physical activity, reduced productivity </a:t>
          </a:r>
        </a:p>
      </dgm:t>
      <dgm:extLst>
        <a:ext uri="{E40237B7-FDA0-4F09-8148-C483321AD2D9}">
          <dgm14:cNvPr xmlns:dgm14="http://schemas.microsoft.com/office/drawing/2010/diagram" id="0" name="" descr="Behavioral: decreased physical activity, reduced productivity &#10;"/>
        </a:ext>
      </dgm:extLst>
    </dgm:pt>
    <dgm:pt modelId="{0DDDE675-07B3-4E39-A42D-01C684F00C34}" type="parTrans" cxnId="{E9B2AEFA-8CCC-41BB-AD3C-C2468E5AF4AC}">
      <dgm:prSet/>
      <dgm:spPr/>
      <dgm:t>
        <a:bodyPr/>
        <a:lstStyle/>
        <a:p>
          <a:endParaRPr lang="en-US"/>
        </a:p>
      </dgm:t>
    </dgm:pt>
    <dgm:pt modelId="{D38F1E43-5221-49DF-AC41-8613946E80BF}" type="sibTrans" cxnId="{E9B2AEFA-8CCC-41BB-AD3C-C2468E5AF4AC}">
      <dgm:prSet/>
      <dgm:spPr/>
      <dgm:t>
        <a:bodyPr/>
        <a:lstStyle/>
        <a:p>
          <a:endParaRPr lang="en-US"/>
        </a:p>
      </dgm:t>
    </dgm:pt>
    <dgm:pt modelId="{5432C441-DC9B-4A03-8414-069130FACD00}">
      <dgm:prSet custT="1"/>
      <dgm:spPr/>
      <dgm:t>
        <a:bodyPr/>
        <a:lstStyle/>
        <a:p>
          <a:pPr>
            <a:defRPr cap="all"/>
          </a:pPr>
          <a:r>
            <a:rPr lang="en-US" sz="1100" dirty="0"/>
            <a:t>depressed mood for most of the day and/or feelings of anhedonia (the loss of interest in previously interesting activities)</a:t>
          </a:r>
        </a:p>
      </dgm:t>
      <dgm:extLst>
        <a:ext uri="{E40237B7-FDA0-4F09-8148-C483321AD2D9}">
          <dgm14:cNvPr xmlns:dgm14="http://schemas.microsoft.com/office/drawing/2010/diagram" id="0" name="" descr="Mood: depressed mood for most of the day and/or feelings of anhedonia (the loss of interest in previously interesting activities)&#10;"/>
        </a:ext>
      </dgm:extLst>
    </dgm:pt>
    <dgm:pt modelId="{9B274A80-FF1D-46EC-B82C-501680DA5E1F}" type="parTrans" cxnId="{33DAE918-9E24-42F4-8B78-00163DFA720C}">
      <dgm:prSet/>
      <dgm:spPr/>
      <dgm:t>
        <a:bodyPr/>
        <a:lstStyle/>
        <a:p>
          <a:endParaRPr lang="en-US"/>
        </a:p>
      </dgm:t>
    </dgm:pt>
    <dgm:pt modelId="{30D8A93B-1AD0-4AD6-9F46-60763D642226}" type="sibTrans" cxnId="{33DAE918-9E24-42F4-8B78-00163DFA720C}">
      <dgm:prSet/>
      <dgm:spPr/>
      <dgm:t>
        <a:bodyPr/>
        <a:lstStyle/>
        <a:p>
          <a:endParaRPr lang="en-US"/>
        </a:p>
      </dgm:t>
    </dgm:pt>
    <dgm:pt modelId="{F6B5FACD-451F-416B-8A76-1BCCA3317940}">
      <dgm:prSet custT="1"/>
      <dgm:spPr/>
      <dgm:t>
        <a:bodyPr/>
        <a:lstStyle/>
        <a:p>
          <a:pPr>
            <a:defRPr cap="all"/>
          </a:pPr>
          <a:r>
            <a:rPr lang="en-US" sz="1100" dirty="0"/>
            <a:t>Negative View of Oneself and the world, feelings of worthlessness, difficulty concentrating, thoughts of suicide and/or self harm</a:t>
          </a:r>
        </a:p>
      </dgm:t>
      <dgm:extLst>
        <a:ext uri="{E40237B7-FDA0-4F09-8148-C483321AD2D9}">
          <dgm14:cNvPr xmlns:dgm14="http://schemas.microsoft.com/office/drawing/2010/diagram" id="0" name="" descr="Cognitive: Negative View of Oneself and the world, feelings of worthlessness, difficulty concentrating, thoughts of suicide and/or self harm&#10;"/>
        </a:ext>
      </dgm:extLst>
    </dgm:pt>
    <dgm:pt modelId="{EB011100-C7E4-43A5-9B67-FF08399B4D57}" type="parTrans" cxnId="{2850D719-5145-4365-B66B-B64066F4AB14}">
      <dgm:prSet/>
      <dgm:spPr/>
      <dgm:t>
        <a:bodyPr/>
        <a:lstStyle/>
        <a:p>
          <a:endParaRPr lang="en-US"/>
        </a:p>
      </dgm:t>
    </dgm:pt>
    <dgm:pt modelId="{38963649-84F1-400F-849D-F6F3AF17280F}" type="sibTrans" cxnId="{2850D719-5145-4365-B66B-B64066F4AB14}">
      <dgm:prSet/>
      <dgm:spPr/>
      <dgm:t>
        <a:bodyPr/>
        <a:lstStyle/>
        <a:p>
          <a:endParaRPr lang="en-US"/>
        </a:p>
      </dgm:t>
    </dgm:pt>
    <dgm:pt modelId="{C69B3547-E8EE-4FF9-997C-ABA3CF5D2B26}">
      <dgm:prSet custT="1"/>
      <dgm:spPr/>
      <dgm:t>
        <a:bodyPr/>
        <a:lstStyle/>
        <a:p>
          <a:pPr>
            <a:defRPr cap="all"/>
          </a:pPr>
          <a:r>
            <a:rPr lang="en-US" sz="1400" dirty="0"/>
            <a:t>changes in sleep patterns, changes in weight or eating behaviors, purposeless or slowed physical movement  </a:t>
          </a:r>
        </a:p>
      </dgm:t>
      <dgm:extLst>
        <a:ext uri="{E40237B7-FDA0-4F09-8148-C483321AD2D9}">
          <dgm14:cNvPr xmlns:dgm14="http://schemas.microsoft.com/office/drawing/2010/diagram" id="0" name="" descr="Physical: changes in sleep patterns, changes in weight or eating behaviors, purposeless or slowed physical movement  &#10;"/>
        </a:ext>
      </dgm:extLst>
    </dgm:pt>
    <dgm:pt modelId="{8896DF3A-327F-4BFC-8D40-8175FA225369}" type="parTrans" cxnId="{8B518D49-592F-4343-9061-551ED545F6E5}">
      <dgm:prSet/>
      <dgm:spPr/>
      <dgm:t>
        <a:bodyPr/>
        <a:lstStyle/>
        <a:p>
          <a:endParaRPr lang="en-US"/>
        </a:p>
      </dgm:t>
    </dgm:pt>
    <dgm:pt modelId="{5E982111-BA2B-4696-BCDB-EF84645D159F}" type="sibTrans" cxnId="{8B518D49-592F-4343-9061-551ED545F6E5}">
      <dgm:prSet/>
      <dgm:spPr/>
      <dgm:t>
        <a:bodyPr/>
        <a:lstStyle/>
        <a:p>
          <a:endParaRPr lang="en-US"/>
        </a:p>
      </dgm:t>
    </dgm:pt>
    <dgm:pt modelId="{34E15919-588C-4D80-B5A9-B36B74A10F30}" type="pres">
      <dgm:prSet presAssocID="{F1FDCF2F-9DEF-4864-82A6-492C712631D4}" presName="Name0" presStyleCnt="0">
        <dgm:presLayoutVars>
          <dgm:dir/>
          <dgm:animLvl val="lvl"/>
          <dgm:resizeHandles val="exact"/>
        </dgm:presLayoutVars>
      </dgm:prSet>
      <dgm:spPr/>
    </dgm:pt>
    <dgm:pt modelId="{67D59D18-3F30-424D-8937-99C7F4FA1E79}" type="pres">
      <dgm:prSet presAssocID="{67F2510B-4BAF-482C-A349-AEA48A9226DF}" presName="boxAndChildren" presStyleCnt="0"/>
      <dgm:spPr/>
    </dgm:pt>
    <dgm:pt modelId="{BF97A633-6448-4859-A4E1-9DC3BC99C055}" type="pres">
      <dgm:prSet presAssocID="{67F2510B-4BAF-482C-A349-AEA48A9226DF}" presName="parentTextBox" presStyleLbl="alignNode1" presStyleIdx="0" presStyleCnt="4"/>
      <dgm:spPr/>
    </dgm:pt>
    <dgm:pt modelId="{E6A7212E-C2F0-4E6A-8C76-B213EF5E2B39}" type="pres">
      <dgm:prSet presAssocID="{67F2510B-4BAF-482C-A349-AEA48A9226DF}" presName="descendantBox" presStyleLbl="bgAccFollowNode1" presStyleIdx="0" presStyleCnt="4"/>
      <dgm:spPr/>
    </dgm:pt>
    <dgm:pt modelId="{D69CAC6D-B5B7-4264-B6EA-54C20C975F38}" type="pres">
      <dgm:prSet presAssocID="{956CD350-68BF-4404-AF0F-43834E345213}" presName="sp" presStyleCnt="0"/>
      <dgm:spPr/>
    </dgm:pt>
    <dgm:pt modelId="{EFD5B4CE-79D9-4CB8-A0F7-244A5D9A10FB}" type="pres">
      <dgm:prSet presAssocID="{62971207-7102-41F5-9874-37E2C1E8CBF2}" presName="arrowAndChildren" presStyleCnt="0"/>
      <dgm:spPr/>
    </dgm:pt>
    <dgm:pt modelId="{A952EC81-B66E-424A-AE59-F4ED6434D8C9}" type="pres">
      <dgm:prSet presAssocID="{62971207-7102-41F5-9874-37E2C1E8CBF2}" presName="parentTextArrow" presStyleLbl="node1" presStyleIdx="0" presStyleCnt="0"/>
      <dgm:spPr/>
    </dgm:pt>
    <dgm:pt modelId="{57093701-437C-4F4D-B378-F682A22792AF}" type="pres">
      <dgm:prSet presAssocID="{62971207-7102-41F5-9874-37E2C1E8CBF2}" presName="arrow" presStyleLbl="alignNode1" presStyleIdx="1" presStyleCnt="4"/>
      <dgm:spPr/>
    </dgm:pt>
    <dgm:pt modelId="{DE9CDF2B-82C1-4D78-832C-3A22B014E988}" type="pres">
      <dgm:prSet presAssocID="{62971207-7102-41F5-9874-37E2C1E8CBF2}" presName="descendantArrow" presStyleLbl="bgAccFollowNode1" presStyleIdx="1" presStyleCnt="4"/>
      <dgm:spPr/>
    </dgm:pt>
    <dgm:pt modelId="{FED3F677-8AC6-4FFF-9188-1695BB342700}" type="pres">
      <dgm:prSet presAssocID="{B72E7DB1-F1C2-47C0-A8EF-E711EF08447D}" presName="sp" presStyleCnt="0"/>
      <dgm:spPr/>
    </dgm:pt>
    <dgm:pt modelId="{36A70E49-462D-4840-80E4-190A5CB0FF3D}" type="pres">
      <dgm:prSet presAssocID="{8025E31E-6A7E-4B46-9F57-C8C75EF95E84}" presName="arrowAndChildren" presStyleCnt="0"/>
      <dgm:spPr/>
    </dgm:pt>
    <dgm:pt modelId="{F269C73B-ECDD-47E0-A3F1-CED680FA3566}" type="pres">
      <dgm:prSet presAssocID="{8025E31E-6A7E-4B46-9F57-C8C75EF95E84}" presName="parentTextArrow" presStyleLbl="node1" presStyleIdx="0" presStyleCnt="0"/>
      <dgm:spPr/>
    </dgm:pt>
    <dgm:pt modelId="{35BDF095-A7A0-456F-86B5-6473BBACAE81}" type="pres">
      <dgm:prSet presAssocID="{8025E31E-6A7E-4B46-9F57-C8C75EF95E84}" presName="arrow" presStyleLbl="alignNode1" presStyleIdx="2" presStyleCnt="4"/>
      <dgm:spPr/>
    </dgm:pt>
    <dgm:pt modelId="{87837357-3674-48C4-94D0-CE7176C8F476}" type="pres">
      <dgm:prSet presAssocID="{8025E31E-6A7E-4B46-9F57-C8C75EF95E84}" presName="descendantArrow" presStyleLbl="bgAccFollowNode1" presStyleIdx="2" presStyleCnt="4"/>
      <dgm:spPr/>
    </dgm:pt>
    <dgm:pt modelId="{C3B04A45-2814-4A15-AF3C-38F90863A6E7}" type="pres">
      <dgm:prSet presAssocID="{4DD81ACD-4E57-43A7-B62A-4EE621F4C75B}" presName="sp" presStyleCnt="0"/>
      <dgm:spPr/>
    </dgm:pt>
    <dgm:pt modelId="{F99EFE00-00D7-47AD-BC57-F2BB83BF9B37}" type="pres">
      <dgm:prSet presAssocID="{28E56CB7-7FDA-4CF3-B05B-08E497E23022}" presName="arrowAndChildren" presStyleCnt="0"/>
      <dgm:spPr/>
    </dgm:pt>
    <dgm:pt modelId="{4698E1BB-A320-475B-806D-E333EB5887A7}" type="pres">
      <dgm:prSet presAssocID="{28E56CB7-7FDA-4CF3-B05B-08E497E23022}" presName="parentTextArrow" presStyleLbl="node1" presStyleIdx="0" presStyleCnt="0"/>
      <dgm:spPr/>
    </dgm:pt>
    <dgm:pt modelId="{725C61F6-8C21-4579-9ECE-702A48F81064}" type="pres">
      <dgm:prSet presAssocID="{28E56CB7-7FDA-4CF3-B05B-08E497E23022}" presName="arrow" presStyleLbl="alignNode1" presStyleIdx="3" presStyleCnt="4"/>
      <dgm:spPr/>
    </dgm:pt>
    <dgm:pt modelId="{8CB7D308-611E-4E28-8E7B-D2B1543651A3}" type="pres">
      <dgm:prSet presAssocID="{28E56CB7-7FDA-4CF3-B05B-08E497E23022}" presName="descendantArrow" presStyleLbl="bgAccFollowNode1" presStyleIdx="3" presStyleCnt="4"/>
      <dgm:spPr/>
    </dgm:pt>
  </dgm:ptLst>
  <dgm:cxnLst>
    <dgm:cxn modelId="{89D51701-69C6-4A4E-828C-BD5B2C197181}" type="presOf" srcId="{28E56CB7-7FDA-4CF3-B05B-08E497E23022}" destId="{725C61F6-8C21-4579-9ECE-702A48F81064}" srcOrd="1" destOrd="0" presId="urn:microsoft.com/office/officeart/2016/7/layout/VerticalDownArrowProcess"/>
    <dgm:cxn modelId="{41534D11-8072-42F5-B0CA-9B94C3514BFA}" type="presOf" srcId="{62971207-7102-41F5-9874-37E2C1E8CBF2}" destId="{A952EC81-B66E-424A-AE59-F4ED6434D8C9}" srcOrd="0" destOrd="0" presId="urn:microsoft.com/office/officeart/2016/7/layout/VerticalDownArrowProcess"/>
    <dgm:cxn modelId="{33DAE918-9E24-42F4-8B78-00163DFA720C}" srcId="{28E56CB7-7FDA-4CF3-B05B-08E497E23022}" destId="{5432C441-DC9B-4A03-8414-069130FACD00}" srcOrd="0" destOrd="0" parTransId="{9B274A80-FF1D-46EC-B82C-501680DA5E1F}" sibTransId="{30D8A93B-1AD0-4AD6-9F46-60763D642226}"/>
    <dgm:cxn modelId="{2850D719-5145-4365-B66B-B64066F4AB14}" srcId="{62971207-7102-41F5-9874-37E2C1E8CBF2}" destId="{F6B5FACD-451F-416B-8A76-1BCCA3317940}" srcOrd="0" destOrd="0" parTransId="{EB011100-C7E4-43A5-9B67-FF08399B4D57}" sibTransId="{38963649-84F1-400F-849D-F6F3AF17280F}"/>
    <dgm:cxn modelId="{EB34B01D-DF31-44D8-ABC2-864FBB46AFBE}" type="presOf" srcId="{28E56CB7-7FDA-4CF3-B05B-08E497E23022}" destId="{4698E1BB-A320-475B-806D-E333EB5887A7}" srcOrd="0" destOrd="0" presId="urn:microsoft.com/office/officeart/2016/7/layout/VerticalDownArrowProcess"/>
    <dgm:cxn modelId="{518AC22A-0201-4D12-9DF4-21560111857C}" srcId="{F1FDCF2F-9DEF-4864-82A6-492C712631D4}" destId="{28E56CB7-7FDA-4CF3-B05B-08E497E23022}" srcOrd="0" destOrd="0" parTransId="{8D807D34-4A34-4D08-9900-E8D60B025194}" sibTransId="{4DD81ACD-4E57-43A7-B62A-4EE621F4C75B}"/>
    <dgm:cxn modelId="{0DF38B40-5DE2-4192-9641-00E69578C3DB}" srcId="{F1FDCF2F-9DEF-4864-82A6-492C712631D4}" destId="{62971207-7102-41F5-9874-37E2C1E8CBF2}" srcOrd="2" destOrd="0" parTransId="{B5DF62A6-160C-410D-A4E8-00C8C487BD7C}" sibTransId="{956CD350-68BF-4404-AF0F-43834E345213}"/>
    <dgm:cxn modelId="{3685E061-3D9E-41FF-A2E7-92C1223D6CC6}" type="presOf" srcId="{31167977-F131-4DFC-BFD3-E4909DCC0460}" destId="{87837357-3674-48C4-94D0-CE7176C8F476}" srcOrd="0" destOrd="0" presId="urn:microsoft.com/office/officeart/2016/7/layout/VerticalDownArrowProcess"/>
    <dgm:cxn modelId="{E5E24D48-8A24-4546-A702-375D13574CF1}" srcId="{F1FDCF2F-9DEF-4864-82A6-492C712631D4}" destId="{67F2510B-4BAF-482C-A349-AEA48A9226DF}" srcOrd="3" destOrd="0" parTransId="{E6F70D47-0BF3-4ED3-9889-9F7D8906B192}" sibTransId="{D0106E6B-1A74-4B9F-9DAE-71715FF9E24C}"/>
    <dgm:cxn modelId="{8B518D49-592F-4343-9061-551ED545F6E5}" srcId="{67F2510B-4BAF-482C-A349-AEA48A9226DF}" destId="{C69B3547-E8EE-4FF9-997C-ABA3CF5D2B26}" srcOrd="0" destOrd="0" parTransId="{8896DF3A-327F-4BFC-8D40-8175FA225369}" sibTransId="{5E982111-BA2B-4696-BCDB-EF84645D159F}"/>
    <dgm:cxn modelId="{C303584F-A57C-4255-AEDE-E4F9BE386D1C}" srcId="{F1FDCF2F-9DEF-4864-82A6-492C712631D4}" destId="{8025E31E-6A7E-4B46-9F57-C8C75EF95E84}" srcOrd="1" destOrd="0" parTransId="{7A7E1DDB-15F7-4384-8255-8CFC851394F7}" sibTransId="{B72E7DB1-F1C2-47C0-A8EF-E711EF08447D}"/>
    <dgm:cxn modelId="{AB5CC750-35A8-4EE9-A790-2815BD1F584B}" type="presOf" srcId="{67F2510B-4BAF-482C-A349-AEA48A9226DF}" destId="{BF97A633-6448-4859-A4E1-9DC3BC99C055}" srcOrd="0" destOrd="0" presId="urn:microsoft.com/office/officeart/2016/7/layout/VerticalDownArrowProcess"/>
    <dgm:cxn modelId="{429D9F7C-8FDB-4158-A0EC-682565B7D8FC}" type="presOf" srcId="{8025E31E-6A7E-4B46-9F57-C8C75EF95E84}" destId="{F269C73B-ECDD-47E0-A3F1-CED680FA3566}" srcOrd="0" destOrd="0" presId="urn:microsoft.com/office/officeart/2016/7/layout/VerticalDownArrowProcess"/>
    <dgm:cxn modelId="{48510A80-B28F-4BC2-B835-7CF5A11DDFA3}" type="presOf" srcId="{8025E31E-6A7E-4B46-9F57-C8C75EF95E84}" destId="{35BDF095-A7A0-456F-86B5-6473BBACAE81}" srcOrd="1" destOrd="0" presId="urn:microsoft.com/office/officeart/2016/7/layout/VerticalDownArrowProcess"/>
    <dgm:cxn modelId="{4D59C99D-D455-458B-99C7-095C7A608263}" type="presOf" srcId="{62971207-7102-41F5-9874-37E2C1E8CBF2}" destId="{57093701-437C-4F4D-B378-F682A22792AF}" srcOrd="1" destOrd="0" presId="urn:microsoft.com/office/officeart/2016/7/layout/VerticalDownArrowProcess"/>
    <dgm:cxn modelId="{381832BC-80B3-41B7-B668-39569C0C26AE}" type="presOf" srcId="{F6B5FACD-451F-416B-8A76-1BCCA3317940}" destId="{DE9CDF2B-82C1-4D78-832C-3A22B014E988}" srcOrd="0" destOrd="0" presId="urn:microsoft.com/office/officeart/2016/7/layout/VerticalDownArrowProcess"/>
    <dgm:cxn modelId="{CED30ACF-377C-4F3A-B7A8-8958A079A2C2}" type="presOf" srcId="{F1FDCF2F-9DEF-4864-82A6-492C712631D4}" destId="{34E15919-588C-4D80-B5A9-B36B74A10F30}" srcOrd="0" destOrd="0" presId="urn:microsoft.com/office/officeart/2016/7/layout/VerticalDownArrowProcess"/>
    <dgm:cxn modelId="{D1F3D1DF-5CAA-4955-8E9C-5DD65044278B}" type="presOf" srcId="{5432C441-DC9B-4A03-8414-069130FACD00}" destId="{8CB7D308-611E-4E28-8E7B-D2B1543651A3}" srcOrd="0" destOrd="0" presId="urn:microsoft.com/office/officeart/2016/7/layout/VerticalDownArrowProcess"/>
    <dgm:cxn modelId="{7C48FDE8-E5FC-475D-8294-92CCB7900D81}" type="presOf" srcId="{C69B3547-E8EE-4FF9-997C-ABA3CF5D2B26}" destId="{E6A7212E-C2F0-4E6A-8C76-B213EF5E2B39}" srcOrd="0" destOrd="0" presId="urn:microsoft.com/office/officeart/2016/7/layout/VerticalDownArrowProcess"/>
    <dgm:cxn modelId="{E9B2AEFA-8CCC-41BB-AD3C-C2468E5AF4AC}" srcId="{8025E31E-6A7E-4B46-9F57-C8C75EF95E84}" destId="{31167977-F131-4DFC-BFD3-E4909DCC0460}" srcOrd="0" destOrd="0" parTransId="{0DDDE675-07B3-4E39-A42D-01C684F00C34}" sibTransId="{D38F1E43-5221-49DF-AC41-8613946E80BF}"/>
    <dgm:cxn modelId="{0086214B-DA5C-417D-B6B1-18D231C9082F}" type="presParOf" srcId="{34E15919-588C-4D80-B5A9-B36B74A10F30}" destId="{67D59D18-3F30-424D-8937-99C7F4FA1E79}" srcOrd="0" destOrd="0" presId="urn:microsoft.com/office/officeart/2016/7/layout/VerticalDownArrowProcess"/>
    <dgm:cxn modelId="{70521BCB-C3BB-48F8-B44E-E8DADF1A21D5}" type="presParOf" srcId="{67D59D18-3F30-424D-8937-99C7F4FA1E79}" destId="{BF97A633-6448-4859-A4E1-9DC3BC99C055}" srcOrd="0" destOrd="0" presId="urn:microsoft.com/office/officeart/2016/7/layout/VerticalDownArrowProcess"/>
    <dgm:cxn modelId="{FA5CEDB6-409E-4D77-AC1F-B6911B2EFDE1}" type="presParOf" srcId="{67D59D18-3F30-424D-8937-99C7F4FA1E79}" destId="{E6A7212E-C2F0-4E6A-8C76-B213EF5E2B39}" srcOrd="1" destOrd="0" presId="urn:microsoft.com/office/officeart/2016/7/layout/VerticalDownArrowProcess"/>
    <dgm:cxn modelId="{E030E416-0937-4A46-8ED7-E7AC9B65127F}" type="presParOf" srcId="{34E15919-588C-4D80-B5A9-B36B74A10F30}" destId="{D69CAC6D-B5B7-4264-B6EA-54C20C975F38}" srcOrd="1" destOrd="0" presId="urn:microsoft.com/office/officeart/2016/7/layout/VerticalDownArrowProcess"/>
    <dgm:cxn modelId="{D92A0603-D4CB-46CE-99AC-7DC82422DB96}" type="presParOf" srcId="{34E15919-588C-4D80-B5A9-B36B74A10F30}" destId="{EFD5B4CE-79D9-4CB8-A0F7-244A5D9A10FB}" srcOrd="2" destOrd="0" presId="urn:microsoft.com/office/officeart/2016/7/layout/VerticalDownArrowProcess"/>
    <dgm:cxn modelId="{2F050DAF-F532-4BBC-A968-FD7FAACDC536}" type="presParOf" srcId="{EFD5B4CE-79D9-4CB8-A0F7-244A5D9A10FB}" destId="{A952EC81-B66E-424A-AE59-F4ED6434D8C9}" srcOrd="0" destOrd="0" presId="urn:microsoft.com/office/officeart/2016/7/layout/VerticalDownArrowProcess"/>
    <dgm:cxn modelId="{E3887E76-B326-47BF-8317-F189A498DBEE}" type="presParOf" srcId="{EFD5B4CE-79D9-4CB8-A0F7-244A5D9A10FB}" destId="{57093701-437C-4F4D-B378-F682A22792AF}" srcOrd="1" destOrd="0" presId="urn:microsoft.com/office/officeart/2016/7/layout/VerticalDownArrowProcess"/>
    <dgm:cxn modelId="{A8B932BD-E481-41BC-B078-3CD945A1F6D0}" type="presParOf" srcId="{EFD5B4CE-79D9-4CB8-A0F7-244A5D9A10FB}" destId="{DE9CDF2B-82C1-4D78-832C-3A22B014E988}" srcOrd="2" destOrd="0" presId="urn:microsoft.com/office/officeart/2016/7/layout/VerticalDownArrowProcess"/>
    <dgm:cxn modelId="{72C3EC72-6C18-4141-A32A-9B8C75F1C825}" type="presParOf" srcId="{34E15919-588C-4D80-B5A9-B36B74A10F30}" destId="{FED3F677-8AC6-4FFF-9188-1695BB342700}" srcOrd="3" destOrd="0" presId="urn:microsoft.com/office/officeart/2016/7/layout/VerticalDownArrowProcess"/>
    <dgm:cxn modelId="{A8C6AF06-6A64-4A50-9A5E-80F360F778D8}" type="presParOf" srcId="{34E15919-588C-4D80-B5A9-B36B74A10F30}" destId="{36A70E49-462D-4840-80E4-190A5CB0FF3D}" srcOrd="4" destOrd="0" presId="urn:microsoft.com/office/officeart/2016/7/layout/VerticalDownArrowProcess"/>
    <dgm:cxn modelId="{FF645352-3865-428E-AA0C-591FAB74B9CE}" type="presParOf" srcId="{36A70E49-462D-4840-80E4-190A5CB0FF3D}" destId="{F269C73B-ECDD-47E0-A3F1-CED680FA3566}" srcOrd="0" destOrd="0" presId="urn:microsoft.com/office/officeart/2016/7/layout/VerticalDownArrowProcess"/>
    <dgm:cxn modelId="{D742F3F3-E51C-4FB5-A05B-F2B856A75FF4}" type="presParOf" srcId="{36A70E49-462D-4840-80E4-190A5CB0FF3D}" destId="{35BDF095-A7A0-456F-86B5-6473BBACAE81}" srcOrd="1" destOrd="0" presId="urn:microsoft.com/office/officeart/2016/7/layout/VerticalDownArrowProcess"/>
    <dgm:cxn modelId="{672866D2-6F55-4C67-A788-289838A2B985}" type="presParOf" srcId="{36A70E49-462D-4840-80E4-190A5CB0FF3D}" destId="{87837357-3674-48C4-94D0-CE7176C8F476}" srcOrd="2" destOrd="0" presId="urn:microsoft.com/office/officeart/2016/7/layout/VerticalDownArrowProcess"/>
    <dgm:cxn modelId="{629D858F-7E78-41F7-B904-A3EC57C96514}" type="presParOf" srcId="{34E15919-588C-4D80-B5A9-B36B74A10F30}" destId="{C3B04A45-2814-4A15-AF3C-38F90863A6E7}" srcOrd="5" destOrd="0" presId="urn:microsoft.com/office/officeart/2016/7/layout/VerticalDownArrowProcess"/>
    <dgm:cxn modelId="{08680795-3DDB-405B-A695-5A0CD30C877E}" type="presParOf" srcId="{34E15919-588C-4D80-B5A9-B36B74A10F30}" destId="{F99EFE00-00D7-47AD-BC57-F2BB83BF9B37}" srcOrd="6" destOrd="0" presId="urn:microsoft.com/office/officeart/2016/7/layout/VerticalDownArrowProcess"/>
    <dgm:cxn modelId="{E8841328-7196-4BC9-ADC3-40CF94AA359C}" type="presParOf" srcId="{F99EFE00-00D7-47AD-BC57-F2BB83BF9B37}" destId="{4698E1BB-A320-475B-806D-E333EB5887A7}" srcOrd="0" destOrd="0" presId="urn:microsoft.com/office/officeart/2016/7/layout/VerticalDownArrowProcess"/>
    <dgm:cxn modelId="{94689D0B-2607-43D1-9BBA-424D18BBEB67}" type="presParOf" srcId="{F99EFE00-00D7-47AD-BC57-F2BB83BF9B37}" destId="{725C61F6-8C21-4579-9ECE-702A48F81064}" srcOrd="1" destOrd="0" presId="urn:microsoft.com/office/officeart/2016/7/layout/VerticalDownArrowProcess"/>
    <dgm:cxn modelId="{97B71DB9-B09C-40AF-A2F6-D9560C5830F6}" type="presParOf" srcId="{F99EFE00-00D7-47AD-BC57-F2BB83BF9B37}" destId="{8CB7D308-611E-4E28-8E7B-D2B1543651A3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727FD77-D02E-46B1-BC25-1F75114830D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A9E048E-246E-4528-B836-5AAC02572310}">
      <dgm:prSet/>
      <dgm:spPr/>
      <dgm:t>
        <a:bodyPr/>
        <a:lstStyle/>
        <a:p>
          <a:r>
            <a:rPr lang="en-US" dirty="0"/>
            <a:t>Founded by </a:t>
          </a:r>
          <a:r>
            <a:rPr lang="en-US" dirty="0" err="1"/>
            <a:t>Ferster</a:t>
          </a:r>
          <a:r>
            <a:rPr lang="en-US" dirty="0"/>
            <a:t> and </a:t>
          </a:r>
          <a:r>
            <a:rPr lang="en-US" dirty="0" err="1"/>
            <a:t>Lewinsohn</a:t>
          </a:r>
          <a:r>
            <a:rPr lang="en-US" dirty="0"/>
            <a:t> and colleagues </a:t>
          </a:r>
        </a:p>
      </dgm:t>
      <dgm:extLst>
        <a:ext uri="{E40237B7-FDA0-4F09-8148-C483321AD2D9}">
          <dgm14:cNvPr xmlns:dgm14="http://schemas.microsoft.com/office/drawing/2010/diagram" id="0" name="" descr="Founded by Ferster and Lewinsohn and colleagues &#10;"/>
        </a:ext>
      </dgm:extLst>
    </dgm:pt>
    <dgm:pt modelId="{2150BCBD-3F56-4DC4-86C4-86091E3971AF}" type="parTrans" cxnId="{5A1CCDF9-0A29-44D4-9002-29F720B69B32}">
      <dgm:prSet/>
      <dgm:spPr/>
      <dgm:t>
        <a:bodyPr/>
        <a:lstStyle/>
        <a:p>
          <a:endParaRPr lang="en-US"/>
        </a:p>
      </dgm:t>
    </dgm:pt>
    <dgm:pt modelId="{D37E5A9B-3AC5-4E32-9F39-F4122A22EFF2}" type="sibTrans" cxnId="{5A1CCDF9-0A29-44D4-9002-29F720B69B32}">
      <dgm:prSet/>
      <dgm:spPr/>
      <dgm:t>
        <a:bodyPr/>
        <a:lstStyle/>
        <a:p>
          <a:endParaRPr lang="en-US"/>
        </a:p>
      </dgm:t>
    </dgm:pt>
    <dgm:pt modelId="{CFF2CBC6-B455-43FF-A84F-D2313617B1F9}">
      <dgm:prSet/>
      <dgm:spPr/>
      <dgm:t>
        <a:bodyPr/>
        <a:lstStyle/>
        <a:p>
          <a:r>
            <a:rPr lang="en-US" dirty="0"/>
            <a:t>Focuses on changing an individual’s behaviors (specifically, increasing the frequency of rewarding behaviors) in order to alleviate depression </a:t>
          </a:r>
        </a:p>
      </dgm:t>
      <dgm:extLst>
        <a:ext uri="{E40237B7-FDA0-4F09-8148-C483321AD2D9}">
          <dgm14:cNvPr xmlns:dgm14="http://schemas.microsoft.com/office/drawing/2010/diagram" id="0" name="" descr="Focuses on changing an individual’s behaviors (specifically, increasing the frequency of rewarding behaviors) in order to alleviate depression &#10;"/>
        </a:ext>
      </dgm:extLst>
    </dgm:pt>
    <dgm:pt modelId="{7FAF186A-B37D-4249-B872-A176A40EFA98}" type="parTrans" cxnId="{B61C08FE-2121-45C6-89CC-A471F86FCC29}">
      <dgm:prSet/>
      <dgm:spPr/>
      <dgm:t>
        <a:bodyPr/>
        <a:lstStyle/>
        <a:p>
          <a:endParaRPr lang="en-US"/>
        </a:p>
      </dgm:t>
    </dgm:pt>
    <dgm:pt modelId="{C2454F27-BC6E-4800-B222-6EF2053AD0A6}" type="sibTrans" cxnId="{B61C08FE-2121-45C6-89CC-A471F86FCC29}">
      <dgm:prSet/>
      <dgm:spPr/>
      <dgm:t>
        <a:bodyPr/>
        <a:lstStyle/>
        <a:p>
          <a:endParaRPr lang="en-US"/>
        </a:p>
      </dgm:t>
    </dgm:pt>
    <dgm:pt modelId="{19909405-4581-4185-BF73-98DBB35264E3}">
      <dgm:prSet/>
      <dgm:spPr/>
      <dgm:t>
        <a:bodyPr/>
        <a:lstStyle/>
        <a:p>
          <a:r>
            <a:rPr lang="en-US" dirty="0"/>
            <a:t>Also works to create effective social skills </a:t>
          </a:r>
        </a:p>
      </dgm:t>
      <dgm:extLst>
        <a:ext uri="{E40237B7-FDA0-4F09-8148-C483321AD2D9}">
          <dgm14:cNvPr xmlns:dgm14="http://schemas.microsoft.com/office/drawing/2010/diagram" id="0" name="" descr="Also works to create effective social skills &#10;"/>
        </a:ext>
      </dgm:extLst>
    </dgm:pt>
    <dgm:pt modelId="{4DD41504-1873-4006-955C-737CE10B793E}" type="parTrans" cxnId="{7C09CB4C-EBDE-4716-893C-7881C42468A0}">
      <dgm:prSet/>
      <dgm:spPr/>
      <dgm:t>
        <a:bodyPr/>
        <a:lstStyle/>
        <a:p>
          <a:endParaRPr lang="en-US"/>
        </a:p>
      </dgm:t>
    </dgm:pt>
    <dgm:pt modelId="{94E16664-749C-4A03-98A3-D3EAC10139C6}" type="sibTrans" cxnId="{7C09CB4C-EBDE-4716-893C-7881C42468A0}">
      <dgm:prSet/>
      <dgm:spPr/>
      <dgm:t>
        <a:bodyPr/>
        <a:lstStyle/>
        <a:p>
          <a:endParaRPr lang="en-US"/>
        </a:p>
      </dgm:t>
    </dgm:pt>
    <dgm:pt modelId="{2F74E58C-4545-4BE2-B0AD-462A077F9DD4}" type="pres">
      <dgm:prSet presAssocID="{A727FD77-D02E-46B1-BC25-1F75114830D4}" presName="root" presStyleCnt="0">
        <dgm:presLayoutVars>
          <dgm:dir/>
          <dgm:resizeHandles val="exact"/>
        </dgm:presLayoutVars>
      </dgm:prSet>
      <dgm:spPr/>
    </dgm:pt>
    <dgm:pt modelId="{A105D186-92AA-4291-83C8-A9C67D83E058}" type="pres">
      <dgm:prSet presAssocID="{BA9E048E-246E-4528-B836-5AAC02572310}" presName="compNode" presStyleCnt="0"/>
      <dgm:spPr/>
    </dgm:pt>
    <dgm:pt modelId="{82E7081B-29E1-43F6-9884-B1BFC0FCD5C1}" type="pres">
      <dgm:prSet presAssocID="{BA9E048E-246E-4528-B836-5AAC02572310}" presName="bgRect" presStyleLbl="bgShp" presStyleIdx="0" presStyleCnt="3"/>
      <dgm:spPr/>
    </dgm:pt>
    <dgm:pt modelId="{5786848F-A527-41AE-B4DA-6B38DE4E6AFE}" type="pres">
      <dgm:prSet presAssocID="{BA9E048E-246E-4528-B836-5AAC0257231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D0F589FF-C693-44CC-829E-2758CC929DD8}" type="pres">
      <dgm:prSet presAssocID="{BA9E048E-246E-4528-B836-5AAC02572310}" presName="spaceRect" presStyleCnt="0"/>
      <dgm:spPr/>
    </dgm:pt>
    <dgm:pt modelId="{48C91915-1087-4629-99D7-ABB158C0D005}" type="pres">
      <dgm:prSet presAssocID="{BA9E048E-246E-4528-B836-5AAC02572310}" presName="parTx" presStyleLbl="revTx" presStyleIdx="0" presStyleCnt="3">
        <dgm:presLayoutVars>
          <dgm:chMax val="0"/>
          <dgm:chPref val="0"/>
        </dgm:presLayoutVars>
      </dgm:prSet>
      <dgm:spPr/>
    </dgm:pt>
    <dgm:pt modelId="{CF4BFFA3-75A6-4472-BD7A-5A320F950041}" type="pres">
      <dgm:prSet presAssocID="{D37E5A9B-3AC5-4E32-9F39-F4122A22EFF2}" presName="sibTrans" presStyleCnt="0"/>
      <dgm:spPr/>
    </dgm:pt>
    <dgm:pt modelId="{5A407D77-53BB-474E-BD53-3C00216B01F6}" type="pres">
      <dgm:prSet presAssocID="{CFF2CBC6-B455-43FF-A84F-D2313617B1F9}" presName="compNode" presStyleCnt="0"/>
      <dgm:spPr/>
    </dgm:pt>
    <dgm:pt modelId="{8FBB3E71-BBDA-47E1-83F4-94FECC385EB0}" type="pres">
      <dgm:prSet presAssocID="{CFF2CBC6-B455-43FF-A84F-D2313617B1F9}" presName="bgRect" presStyleLbl="bgShp" presStyleIdx="1" presStyleCnt="3"/>
      <dgm:spPr/>
    </dgm:pt>
    <dgm:pt modelId="{C82DE93D-E979-47D5-8020-CB1FE38C2F36}" type="pres">
      <dgm:prSet presAssocID="{CFF2CBC6-B455-43FF-A84F-D2313617B1F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F027DB23-AE00-4463-8603-40601AE147DC}" type="pres">
      <dgm:prSet presAssocID="{CFF2CBC6-B455-43FF-A84F-D2313617B1F9}" presName="spaceRect" presStyleCnt="0"/>
      <dgm:spPr/>
    </dgm:pt>
    <dgm:pt modelId="{468ECBDF-E03F-434A-81BA-564E49588222}" type="pres">
      <dgm:prSet presAssocID="{CFF2CBC6-B455-43FF-A84F-D2313617B1F9}" presName="parTx" presStyleLbl="revTx" presStyleIdx="1" presStyleCnt="3">
        <dgm:presLayoutVars>
          <dgm:chMax val="0"/>
          <dgm:chPref val="0"/>
        </dgm:presLayoutVars>
      </dgm:prSet>
      <dgm:spPr/>
    </dgm:pt>
    <dgm:pt modelId="{6FD574FC-2FBC-4A09-98D2-B6EA75D82EEA}" type="pres">
      <dgm:prSet presAssocID="{C2454F27-BC6E-4800-B222-6EF2053AD0A6}" presName="sibTrans" presStyleCnt="0"/>
      <dgm:spPr/>
    </dgm:pt>
    <dgm:pt modelId="{8BD53852-2EA9-46B9-8D11-C64ED3697C24}" type="pres">
      <dgm:prSet presAssocID="{19909405-4581-4185-BF73-98DBB35264E3}" presName="compNode" presStyleCnt="0"/>
      <dgm:spPr/>
    </dgm:pt>
    <dgm:pt modelId="{2F6C6526-5CB0-47EE-B3F0-B9E8192A5C88}" type="pres">
      <dgm:prSet presAssocID="{19909405-4581-4185-BF73-98DBB35264E3}" presName="bgRect" presStyleLbl="bgShp" presStyleIdx="2" presStyleCnt="3"/>
      <dgm:spPr/>
    </dgm:pt>
    <dgm:pt modelId="{4B5D8312-6546-4FF6-B8BF-DBCBF20C5A48}" type="pres">
      <dgm:prSet presAssocID="{19909405-4581-4185-BF73-98DBB35264E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F8460A23-50D9-4B15-A4F1-9FA6A98E3B2D}" type="pres">
      <dgm:prSet presAssocID="{19909405-4581-4185-BF73-98DBB35264E3}" presName="spaceRect" presStyleCnt="0"/>
      <dgm:spPr/>
    </dgm:pt>
    <dgm:pt modelId="{279F4590-9579-4FF7-9CC5-18678B36B6A7}" type="pres">
      <dgm:prSet presAssocID="{19909405-4581-4185-BF73-98DBB35264E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92FFE1C-4E09-4612-B117-E0EBF41E9C16}" type="presOf" srcId="{CFF2CBC6-B455-43FF-A84F-D2313617B1F9}" destId="{468ECBDF-E03F-434A-81BA-564E49588222}" srcOrd="0" destOrd="0" presId="urn:microsoft.com/office/officeart/2018/2/layout/IconVerticalSolidList"/>
    <dgm:cxn modelId="{7C09CB4C-EBDE-4716-893C-7881C42468A0}" srcId="{A727FD77-D02E-46B1-BC25-1F75114830D4}" destId="{19909405-4581-4185-BF73-98DBB35264E3}" srcOrd="2" destOrd="0" parTransId="{4DD41504-1873-4006-955C-737CE10B793E}" sibTransId="{94E16664-749C-4A03-98A3-D3EAC10139C6}"/>
    <dgm:cxn modelId="{A6ECD4B8-37A3-4061-A0E0-3C1B4022BC14}" type="presOf" srcId="{A727FD77-D02E-46B1-BC25-1F75114830D4}" destId="{2F74E58C-4545-4BE2-B0AD-462A077F9DD4}" srcOrd="0" destOrd="0" presId="urn:microsoft.com/office/officeart/2018/2/layout/IconVerticalSolidList"/>
    <dgm:cxn modelId="{5A1CCDF9-0A29-44D4-9002-29F720B69B32}" srcId="{A727FD77-D02E-46B1-BC25-1F75114830D4}" destId="{BA9E048E-246E-4528-B836-5AAC02572310}" srcOrd="0" destOrd="0" parTransId="{2150BCBD-3F56-4DC4-86C4-86091E3971AF}" sibTransId="{D37E5A9B-3AC5-4E32-9F39-F4122A22EFF2}"/>
    <dgm:cxn modelId="{1E7F32FA-4B4D-4016-A89F-DC5EF5A4340F}" type="presOf" srcId="{19909405-4581-4185-BF73-98DBB35264E3}" destId="{279F4590-9579-4FF7-9CC5-18678B36B6A7}" srcOrd="0" destOrd="0" presId="urn:microsoft.com/office/officeart/2018/2/layout/IconVerticalSolidList"/>
    <dgm:cxn modelId="{6AB322FB-CC61-4473-BE32-F2979CD281CA}" type="presOf" srcId="{BA9E048E-246E-4528-B836-5AAC02572310}" destId="{48C91915-1087-4629-99D7-ABB158C0D005}" srcOrd="0" destOrd="0" presId="urn:microsoft.com/office/officeart/2018/2/layout/IconVerticalSolidList"/>
    <dgm:cxn modelId="{B61C08FE-2121-45C6-89CC-A471F86FCC29}" srcId="{A727FD77-D02E-46B1-BC25-1F75114830D4}" destId="{CFF2CBC6-B455-43FF-A84F-D2313617B1F9}" srcOrd="1" destOrd="0" parTransId="{7FAF186A-B37D-4249-B872-A176A40EFA98}" sibTransId="{C2454F27-BC6E-4800-B222-6EF2053AD0A6}"/>
    <dgm:cxn modelId="{8A7E4032-6EE3-4975-8E10-6A7EC8D5CA95}" type="presParOf" srcId="{2F74E58C-4545-4BE2-B0AD-462A077F9DD4}" destId="{A105D186-92AA-4291-83C8-A9C67D83E058}" srcOrd="0" destOrd="0" presId="urn:microsoft.com/office/officeart/2018/2/layout/IconVerticalSolidList"/>
    <dgm:cxn modelId="{7D96B835-BAAA-4248-8474-5D188449541C}" type="presParOf" srcId="{A105D186-92AA-4291-83C8-A9C67D83E058}" destId="{82E7081B-29E1-43F6-9884-B1BFC0FCD5C1}" srcOrd="0" destOrd="0" presId="urn:microsoft.com/office/officeart/2018/2/layout/IconVerticalSolidList"/>
    <dgm:cxn modelId="{4C007C45-0D36-4497-B7D0-726CDA7152A5}" type="presParOf" srcId="{A105D186-92AA-4291-83C8-A9C67D83E058}" destId="{5786848F-A527-41AE-B4DA-6B38DE4E6AFE}" srcOrd="1" destOrd="0" presId="urn:microsoft.com/office/officeart/2018/2/layout/IconVerticalSolidList"/>
    <dgm:cxn modelId="{144F1A16-BB31-4EE8-8ABD-F56CABA4490C}" type="presParOf" srcId="{A105D186-92AA-4291-83C8-A9C67D83E058}" destId="{D0F589FF-C693-44CC-829E-2758CC929DD8}" srcOrd="2" destOrd="0" presId="urn:microsoft.com/office/officeart/2018/2/layout/IconVerticalSolidList"/>
    <dgm:cxn modelId="{4EBDDD0D-EBB1-4205-BFDD-CF1088E7710F}" type="presParOf" srcId="{A105D186-92AA-4291-83C8-A9C67D83E058}" destId="{48C91915-1087-4629-99D7-ABB158C0D005}" srcOrd="3" destOrd="0" presId="urn:microsoft.com/office/officeart/2018/2/layout/IconVerticalSolidList"/>
    <dgm:cxn modelId="{AC3E7D3C-AE5A-4FD6-8AF9-97561B8EEF1F}" type="presParOf" srcId="{2F74E58C-4545-4BE2-B0AD-462A077F9DD4}" destId="{CF4BFFA3-75A6-4472-BD7A-5A320F950041}" srcOrd="1" destOrd="0" presId="urn:microsoft.com/office/officeart/2018/2/layout/IconVerticalSolidList"/>
    <dgm:cxn modelId="{5D4AE3EA-B0AC-48D3-BC12-917DFF2690AE}" type="presParOf" srcId="{2F74E58C-4545-4BE2-B0AD-462A077F9DD4}" destId="{5A407D77-53BB-474E-BD53-3C00216B01F6}" srcOrd="2" destOrd="0" presId="urn:microsoft.com/office/officeart/2018/2/layout/IconVerticalSolidList"/>
    <dgm:cxn modelId="{B06E3F45-542F-4070-BFB6-A3B63487AF84}" type="presParOf" srcId="{5A407D77-53BB-474E-BD53-3C00216B01F6}" destId="{8FBB3E71-BBDA-47E1-83F4-94FECC385EB0}" srcOrd="0" destOrd="0" presId="urn:microsoft.com/office/officeart/2018/2/layout/IconVerticalSolidList"/>
    <dgm:cxn modelId="{7DDC117A-E808-46E5-95D1-05D2D164C395}" type="presParOf" srcId="{5A407D77-53BB-474E-BD53-3C00216B01F6}" destId="{C82DE93D-E979-47D5-8020-CB1FE38C2F36}" srcOrd="1" destOrd="0" presId="urn:microsoft.com/office/officeart/2018/2/layout/IconVerticalSolidList"/>
    <dgm:cxn modelId="{F847B651-9B7E-44F8-A1BD-8956BBBACC56}" type="presParOf" srcId="{5A407D77-53BB-474E-BD53-3C00216B01F6}" destId="{F027DB23-AE00-4463-8603-40601AE147DC}" srcOrd="2" destOrd="0" presId="urn:microsoft.com/office/officeart/2018/2/layout/IconVerticalSolidList"/>
    <dgm:cxn modelId="{99D93CFB-A7AB-4ACE-9E80-E1FDE8278D92}" type="presParOf" srcId="{5A407D77-53BB-474E-BD53-3C00216B01F6}" destId="{468ECBDF-E03F-434A-81BA-564E49588222}" srcOrd="3" destOrd="0" presId="urn:microsoft.com/office/officeart/2018/2/layout/IconVerticalSolidList"/>
    <dgm:cxn modelId="{FDAA55F2-FC61-4E4B-81C0-1E201DEC10CB}" type="presParOf" srcId="{2F74E58C-4545-4BE2-B0AD-462A077F9DD4}" destId="{6FD574FC-2FBC-4A09-98D2-B6EA75D82EEA}" srcOrd="3" destOrd="0" presId="urn:microsoft.com/office/officeart/2018/2/layout/IconVerticalSolidList"/>
    <dgm:cxn modelId="{CF05221B-8C6D-472F-8ADC-F8501F358BEC}" type="presParOf" srcId="{2F74E58C-4545-4BE2-B0AD-462A077F9DD4}" destId="{8BD53852-2EA9-46B9-8D11-C64ED3697C24}" srcOrd="4" destOrd="0" presId="urn:microsoft.com/office/officeart/2018/2/layout/IconVerticalSolidList"/>
    <dgm:cxn modelId="{E58BD7F9-663A-441E-9539-BE3F722EADC7}" type="presParOf" srcId="{8BD53852-2EA9-46B9-8D11-C64ED3697C24}" destId="{2F6C6526-5CB0-47EE-B3F0-B9E8192A5C88}" srcOrd="0" destOrd="0" presId="urn:microsoft.com/office/officeart/2018/2/layout/IconVerticalSolidList"/>
    <dgm:cxn modelId="{9B54F160-48B5-4681-AB6D-0A44605CD6C4}" type="presParOf" srcId="{8BD53852-2EA9-46B9-8D11-C64ED3697C24}" destId="{4B5D8312-6546-4FF6-B8BF-DBCBF20C5A48}" srcOrd="1" destOrd="0" presId="urn:microsoft.com/office/officeart/2018/2/layout/IconVerticalSolidList"/>
    <dgm:cxn modelId="{F8BB60B4-0A23-4E14-86AB-5B1823603F85}" type="presParOf" srcId="{8BD53852-2EA9-46B9-8D11-C64ED3697C24}" destId="{F8460A23-50D9-4B15-A4F1-9FA6A98E3B2D}" srcOrd="2" destOrd="0" presId="urn:microsoft.com/office/officeart/2018/2/layout/IconVerticalSolidList"/>
    <dgm:cxn modelId="{4B22215D-B207-4B5F-90B8-EDB1BE0563F4}" type="presParOf" srcId="{8BD53852-2EA9-46B9-8D11-C64ED3697C24}" destId="{279F4590-9579-4FF7-9CC5-18678B36B6A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24FF80A-B0FF-4FBF-98CB-CC5BF1DC1596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78FCB16-FA01-4E2E-B3B1-DDD620B25017}">
      <dgm:prSet/>
      <dgm:spPr/>
      <dgm:t>
        <a:bodyPr/>
        <a:lstStyle/>
        <a:p>
          <a:r>
            <a:rPr lang="en-US" dirty="0"/>
            <a:t>Developed by </a:t>
          </a:r>
          <a:r>
            <a:rPr lang="en-US" dirty="0" err="1"/>
            <a:t>Klerman</a:t>
          </a:r>
          <a:r>
            <a:rPr lang="en-US" dirty="0"/>
            <a:t>, Weissman, and colleagues in the 1970s</a:t>
          </a:r>
        </a:p>
      </dgm:t>
      <dgm:extLst>
        <a:ext uri="{E40237B7-FDA0-4F09-8148-C483321AD2D9}">
          <dgm14:cNvPr xmlns:dgm14="http://schemas.microsoft.com/office/drawing/2010/diagram" id="0" name="" descr="Developed by Klerman, Weissman, and colleagues in the 1970s&#10;"/>
        </a:ext>
      </dgm:extLst>
    </dgm:pt>
    <dgm:pt modelId="{C85FB526-CFD4-4A26-8B11-50DEFEE8A0C9}" type="parTrans" cxnId="{AE13605A-D4FB-4EB8-BE4A-D466F6BF1DAB}">
      <dgm:prSet/>
      <dgm:spPr/>
      <dgm:t>
        <a:bodyPr/>
        <a:lstStyle/>
        <a:p>
          <a:endParaRPr lang="en-US"/>
        </a:p>
      </dgm:t>
    </dgm:pt>
    <dgm:pt modelId="{DADD9993-A210-4106-93FB-6226692A5C78}" type="sibTrans" cxnId="{AE13605A-D4FB-4EB8-BE4A-D466F6BF1DAB}">
      <dgm:prSet/>
      <dgm:spPr/>
      <dgm:t>
        <a:bodyPr/>
        <a:lstStyle/>
        <a:p>
          <a:endParaRPr lang="en-US"/>
        </a:p>
      </dgm:t>
    </dgm:pt>
    <dgm:pt modelId="{A98AFB69-9689-4DB1-92AE-AC7A331D5069}">
      <dgm:prSet/>
      <dgm:spPr/>
      <dgm:t>
        <a:bodyPr/>
        <a:lstStyle/>
        <a:p>
          <a:r>
            <a:rPr lang="en-US" dirty="0"/>
            <a:t>Suggests that depressive episodes compromise interpersonal functioning, which in return, makes it difficult to manage stressful life events </a:t>
          </a:r>
        </a:p>
      </dgm:t>
      <dgm:extLst>
        <a:ext uri="{E40237B7-FDA0-4F09-8148-C483321AD2D9}">
          <dgm14:cNvPr xmlns:dgm14="http://schemas.microsoft.com/office/drawing/2010/diagram" id="0" name="" descr="Suggests that depressive episodes compromise interpersonal functioning, which in return, makes it difficult to manage stressful life events &#10;"/>
        </a:ext>
      </dgm:extLst>
    </dgm:pt>
    <dgm:pt modelId="{39112CC6-7C99-4BAC-806F-131E7B99A9C8}" type="parTrans" cxnId="{77F2E544-51C0-47DC-8CBB-E5A6F5EC05CE}">
      <dgm:prSet/>
      <dgm:spPr/>
      <dgm:t>
        <a:bodyPr/>
        <a:lstStyle/>
        <a:p>
          <a:endParaRPr lang="en-US"/>
        </a:p>
      </dgm:t>
    </dgm:pt>
    <dgm:pt modelId="{0932D072-8AE0-4F5A-9F86-4DBA89892492}" type="sibTrans" cxnId="{77F2E544-51C0-47DC-8CBB-E5A6F5EC05CE}">
      <dgm:prSet/>
      <dgm:spPr/>
      <dgm:t>
        <a:bodyPr/>
        <a:lstStyle/>
        <a:p>
          <a:endParaRPr lang="en-US"/>
        </a:p>
      </dgm:t>
    </dgm:pt>
    <dgm:pt modelId="{E13C882E-B51F-4DA0-90E3-A10789B21B5A}">
      <dgm:prSet/>
      <dgm:spPr/>
      <dgm:t>
        <a:bodyPr/>
        <a:lstStyle/>
        <a:p>
          <a:r>
            <a:rPr lang="en-US" dirty="0"/>
            <a:t>Aims to establish effective strategies to manage interpersonal issues in order to alleviate depressive symptoms </a:t>
          </a:r>
        </a:p>
      </dgm:t>
      <dgm:extLst>
        <a:ext uri="{E40237B7-FDA0-4F09-8148-C483321AD2D9}">
          <dgm14:cNvPr xmlns:dgm14="http://schemas.microsoft.com/office/drawing/2010/diagram" id="0" name="" descr="Aims to establish effective strategies to manage interpersonal issues in order to alleviate depressive symptoms &#10;"/>
        </a:ext>
      </dgm:extLst>
    </dgm:pt>
    <dgm:pt modelId="{DE2173AD-96FD-40D8-A721-D7229C64B368}" type="parTrans" cxnId="{BE359218-EEAB-4742-BA74-14DA3C41BA48}">
      <dgm:prSet/>
      <dgm:spPr/>
      <dgm:t>
        <a:bodyPr/>
        <a:lstStyle/>
        <a:p>
          <a:endParaRPr lang="en-US"/>
        </a:p>
      </dgm:t>
    </dgm:pt>
    <dgm:pt modelId="{09F5FD0D-08AA-40FF-98A8-2C4AE672F4E1}" type="sibTrans" cxnId="{BE359218-EEAB-4742-BA74-14DA3C41BA48}">
      <dgm:prSet/>
      <dgm:spPr/>
      <dgm:t>
        <a:bodyPr/>
        <a:lstStyle/>
        <a:p>
          <a:endParaRPr lang="en-US"/>
        </a:p>
      </dgm:t>
    </dgm:pt>
    <dgm:pt modelId="{C258BA64-8658-412C-ADF3-413AC635B48F}">
      <dgm:prSet/>
      <dgm:spPr/>
      <dgm:t>
        <a:bodyPr/>
        <a:lstStyle/>
        <a:p>
          <a:r>
            <a:rPr lang="en-US" dirty="0"/>
            <a:t>Based on two principles: (1) depression is a common, medical illness; and (2) depression is connected to a current or recent life event</a:t>
          </a:r>
        </a:p>
      </dgm:t>
      <dgm:extLst>
        <a:ext uri="{E40237B7-FDA0-4F09-8148-C483321AD2D9}">
          <dgm14:cNvPr xmlns:dgm14="http://schemas.microsoft.com/office/drawing/2010/diagram" id="0" name="" descr="Based on two principles: (1) depression is a common, medical illness; and (2) depression is connected to a current or recent life event&#10;"/>
        </a:ext>
      </dgm:extLst>
    </dgm:pt>
    <dgm:pt modelId="{C03BE4F9-0464-4DB0-BE67-2BADB12D0E90}" type="parTrans" cxnId="{654D492B-B89A-43B4-9041-4BE546223785}">
      <dgm:prSet/>
      <dgm:spPr/>
      <dgm:t>
        <a:bodyPr/>
        <a:lstStyle/>
        <a:p>
          <a:endParaRPr lang="en-US"/>
        </a:p>
      </dgm:t>
    </dgm:pt>
    <dgm:pt modelId="{418D614C-5885-4E4F-A1EC-2DA2A17A8064}" type="sibTrans" cxnId="{654D492B-B89A-43B4-9041-4BE546223785}">
      <dgm:prSet/>
      <dgm:spPr/>
      <dgm:t>
        <a:bodyPr/>
        <a:lstStyle/>
        <a:p>
          <a:endParaRPr lang="en-US"/>
        </a:p>
      </dgm:t>
    </dgm:pt>
    <dgm:pt modelId="{CEEB2ABC-76DE-4698-9832-E461AAEE212E}" type="pres">
      <dgm:prSet presAssocID="{824FF80A-B0FF-4FBF-98CB-CC5BF1DC1596}" presName="root" presStyleCnt="0">
        <dgm:presLayoutVars>
          <dgm:dir/>
          <dgm:resizeHandles val="exact"/>
        </dgm:presLayoutVars>
      </dgm:prSet>
      <dgm:spPr/>
    </dgm:pt>
    <dgm:pt modelId="{ED578C43-EF6C-4C23-BADB-A25BECE3290F}" type="pres">
      <dgm:prSet presAssocID="{824FF80A-B0FF-4FBF-98CB-CC5BF1DC1596}" presName="container" presStyleCnt="0">
        <dgm:presLayoutVars>
          <dgm:dir/>
          <dgm:resizeHandles val="exact"/>
        </dgm:presLayoutVars>
      </dgm:prSet>
      <dgm:spPr/>
    </dgm:pt>
    <dgm:pt modelId="{BF35D0B7-2D16-44C9-BE12-159238BDAE61}" type="pres">
      <dgm:prSet presAssocID="{878FCB16-FA01-4E2E-B3B1-DDD620B25017}" presName="compNode" presStyleCnt="0"/>
      <dgm:spPr/>
    </dgm:pt>
    <dgm:pt modelId="{ACC0C5FD-D926-4579-9081-2D7546D6D4A6}" type="pres">
      <dgm:prSet presAssocID="{878FCB16-FA01-4E2E-B3B1-DDD620B25017}" presName="iconBgRect" presStyleLbl="bgShp" presStyleIdx="0" presStyleCnt="4"/>
      <dgm:spPr/>
    </dgm:pt>
    <dgm:pt modelId="{8BD202F2-F49F-4772-BFD1-5C0E0DA0B599}" type="pres">
      <dgm:prSet presAssocID="{878FCB16-FA01-4E2E-B3B1-DDD620B2501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4E93CD4-1A8C-4EC8-B071-36D038E7D89E}" type="pres">
      <dgm:prSet presAssocID="{878FCB16-FA01-4E2E-B3B1-DDD620B25017}" presName="spaceRect" presStyleCnt="0"/>
      <dgm:spPr/>
    </dgm:pt>
    <dgm:pt modelId="{F50D7AF6-424D-4734-A388-6B88FA744326}" type="pres">
      <dgm:prSet presAssocID="{878FCB16-FA01-4E2E-B3B1-DDD620B25017}" presName="textRect" presStyleLbl="revTx" presStyleIdx="0" presStyleCnt="4">
        <dgm:presLayoutVars>
          <dgm:chMax val="1"/>
          <dgm:chPref val="1"/>
        </dgm:presLayoutVars>
      </dgm:prSet>
      <dgm:spPr/>
    </dgm:pt>
    <dgm:pt modelId="{1A7175FD-51FD-47BE-9988-6DB7E82B1768}" type="pres">
      <dgm:prSet presAssocID="{DADD9993-A210-4106-93FB-6226692A5C78}" presName="sibTrans" presStyleLbl="sibTrans2D1" presStyleIdx="0" presStyleCnt="0"/>
      <dgm:spPr/>
    </dgm:pt>
    <dgm:pt modelId="{F5919180-2428-411B-A77A-5A4273C6A8B6}" type="pres">
      <dgm:prSet presAssocID="{A98AFB69-9689-4DB1-92AE-AC7A331D5069}" presName="compNode" presStyleCnt="0"/>
      <dgm:spPr/>
    </dgm:pt>
    <dgm:pt modelId="{C5A149D4-072E-43DF-8B7A-7475BF1AF9CD}" type="pres">
      <dgm:prSet presAssocID="{A98AFB69-9689-4DB1-92AE-AC7A331D5069}" presName="iconBgRect" presStyleLbl="bgShp" presStyleIdx="1" presStyleCnt="4"/>
      <dgm:spPr/>
    </dgm:pt>
    <dgm:pt modelId="{7A5FCA5D-3BCA-460C-B34A-4CA7F34B9ED6}" type="pres">
      <dgm:prSet presAssocID="{A98AFB69-9689-4DB1-92AE-AC7A331D506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356F299E-6C16-41F7-BA0F-61DA2E36C3BC}" type="pres">
      <dgm:prSet presAssocID="{A98AFB69-9689-4DB1-92AE-AC7A331D5069}" presName="spaceRect" presStyleCnt="0"/>
      <dgm:spPr/>
    </dgm:pt>
    <dgm:pt modelId="{828E9502-DF80-40BC-A53A-2A5FD69C260C}" type="pres">
      <dgm:prSet presAssocID="{A98AFB69-9689-4DB1-92AE-AC7A331D5069}" presName="textRect" presStyleLbl="revTx" presStyleIdx="1" presStyleCnt="4">
        <dgm:presLayoutVars>
          <dgm:chMax val="1"/>
          <dgm:chPref val="1"/>
        </dgm:presLayoutVars>
      </dgm:prSet>
      <dgm:spPr/>
    </dgm:pt>
    <dgm:pt modelId="{C25E4B00-3859-4020-8279-5A8C415E18F6}" type="pres">
      <dgm:prSet presAssocID="{0932D072-8AE0-4F5A-9F86-4DBA89892492}" presName="sibTrans" presStyleLbl="sibTrans2D1" presStyleIdx="0" presStyleCnt="0"/>
      <dgm:spPr/>
    </dgm:pt>
    <dgm:pt modelId="{84470889-40E9-4CF3-B60C-70D761A3A57E}" type="pres">
      <dgm:prSet presAssocID="{E13C882E-B51F-4DA0-90E3-A10789B21B5A}" presName="compNode" presStyleCnt="0"/>
      <dgm:spPr/>
    </dgm:pt>
    <dgm:pt modelId="{78EEA502-EDFF-48B3-89BF-4667926D2D1E}" type="pres">
      <dgm:prSet presAssocID="{E13C882E-B51F-4DA0-90E3-A10789B21B5A}" presName="iconBgRect" presStyleLbl="bgShp" presStyleIdx="2" presStyleCnt="4"/>
      <dgm:spPr/>
    </dgm:pt>
    <dgm:pt modelId="{05FA0BD7-2538-4779-A9B4-E8E830C5571D}" type="pres">
      <dgm:prSet presAssocID="{E13C882E-B51F-4DA0-90E3-A10789B21B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21712FBE-5480-437B-A56D-B4134881AB59}" type="pres">
      <dgm:prSet presAssocID="{E13C882E-B51F-4DA0-90E3-A10789B21B5A}" presName="spaceRect" presStyleCnt="0"/>
      <dgm:spPr/>
    </dgm:pt>
    <dgm:pt modelId="{FE6D5520-0D0F-4439-8DA1-849744287F2C}" type="pres">
      <dgm:prSet presAssocID="{E13C882E-B51F-4DA0-90E3-A10789B21B5A}" presName="textRect" presStyleLbl="revTx" presStyleIdx="2" presStyleCnt="4">
        <dgm:presLayoutVars>
          <dgm:chMax val="1"/>
          <dgm:chPref val="1"/>
        </dgm:presLayoutVars>
      </dgm:prSet>
      <dgm:spPr/>
    </dgm:pt>
    <dgm:pt modelId="{13BA70A4-2FF1-4A63-A74E-4AF41729CF48}" type="pres">
      <dgm:prSet presAssocID="{09F5FD0D-08AA-40FF-98A8-2C4AE672F4E1}" presName="sibTrans" presStyleLbl="sibTrans2D1" presStyleIdx="0" presStyleCnt="0"/>
      <dgm:spPr/>
    </dgm:pt>
    <dgm:pt modelId="{6E51D6AD-B3B6-4581-885D-0F412F8C2CC1}" type="pres">
      <dgm:prSet presAssocID="{C258BA64-8658-412C-ADF3-413AC635B48F}" presName="compNode" presStyleCnt="0"/>
      <dgm:spPr/>
    </dgm:pt>
    <dgm:pt modelId="{74D5FCCE-35BE-46B1-8C2A-9A6E05E90141}" type="pres">
      <dgm:prSet presAssocID="{C258BA64-8658-412C-ADF3-413AC635B48F}" presName="iconBgRect" presStyleLbl="bgShp" presStyleIdx="3" presStyleCnt="4"/>
      <dgm:spPr/>
    </dgm:pt>
    <dgm:pt modelId="{BDBE90F7-8C33-48C9-BC2E-8A0572AB4BCD}" type="pres">
      <dgm:prSet presAssocID="{C258BA64-8658-412C-ADF3-413AC635B48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75C17A22-7F0F-420B-96E8-21472B90B0F6}" type="pres">
      <dgm:prSet presAssocID="{C258BA64-8658-412C-ADF3-413AC635B48F}" presName="spaceRect" presStyleCnt="0"/>
      <dgm:spPr/>
    </dgm:pt>
    <dgm:pt modelId="{BBA8883F-22AC-4754-A5F1-78B5AFD2E16F}" type="pres">
      <dgm:prSet presAssocID="{C258BA64-8658-412C-ADF3-413AC635B48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5A4D200-2D6D-4DA6-926A-3EF5DA8AAA08}" type="presOf" srcId="{0932D072-8AE0-4F5A-9F86-4DBA89892492}" destId="{C25E4B00-3859-4020-8279-5A8C415E18F6}" srcOrd="0" destOrd="0" presId="urn:microsoft.com/office/officeart/2018/2/layout/IconCircleList"/>
    <dgm:cxn modelId="{BE359218-EEAB-4742-BA74-14DA3C41BA48}" srcId="{824FF80A-B0FF-4FBF-98CB-CC5BF1DC1596}" destId="{E13C882E-B51F-4DA0-90E3-A10789B21B5A}" srcOrd="2" destOrd="0" parTransId="{DE2173AD-96FD-40D8-A721-D7229C64B368}" sibTransId="{09F5FD0D-08AA-40FF-98A8-2C4AE672F4E1}"/>
    <dgm:cxn modelId="{654D492B-B89A-43B4-9041-4BE546223785}" srcId="{824FF80A-B0FF-4FBF-98CB-CC5BF1DC1596}" destId="{C258BA64-8658-412C-ADF3-413AC635B48F}" srcOrd="3" destOrd="0" parTransId="{C03BE4F9-0464-4DB0-BE67-2BADB12D0E90}" sibTransId="{418D614C-5885-4E4F-A1EC-2DA2A17A8064}"/>
    <dgm:cxn modelId="{721DC33F-295D-4568-B7BA-621E26B9E26F}" type="presOf" srcId="{824FF80A-B0FF-4FBF-98CB-CC5BF1DC1596}" destId="{CEEB2ABC-76DE-4698-9832-E461AAEE212E}" srcOrd="0" destOrd="0" presId="urn:microsoft.com/office/officeart/2018/2/layout/IconCircleList"/>
    <dgm:cxn modelId="{5B135F44-571D-425F-AFA4-99712E995D17}" type="presOf" srcId="{DADD9993-A210-4106-93FB-6226692A5C78}" destId="{1A7175FD-51FD-47BE-9988-6DB7E82B1768}" srcOrd="0" destOrd="0" presId="urn:microsoft.com/office/officeart/2018/2/layout/IconCircleList"/>
    <dgm:cxn modelId="{77F2E544-51C0-47DC-8CBB-E5A6F5EC05CE}" srcId="{824FF80A-B0FF-4FBF-98CB-CC5BF1DC1596}" destId="{A98AFB69-9689-4DB1-92AE-AC7A331D5069}" srcOrd="1" destOrd="0" parTransId="{39112CC6-7C99-4BAC-806F-131E7B99A9C8}" sibTransId="{0932D072-8AE0-4F5A-9F86-4DBA89892492}"/>
    <dgm:cxn modelId="{AE13605A-D4FB-4EB8-BE4A-D466F6BF1DAB}" srcId="{824FF80A-B0FF-4FBF-98CB-CC5BF1DC1596}" destId="{878FCB16-FA01-4E2E-B3B1-DDD620B25017}" srcOrd="0" destOrd="0" parTransId="{C85FB526-CFD4-4A26-8B11-50DEFEE8A0C9}" sibTransId="{DADD9993-A210-4106-93FB-6226692A5C78}"/>
    <dgm:cxn modelId="{0B149599-DB2D-47C9-95CD-13027B59AE67}" type="presOf" srcId="{A98AFB69-9689-4DB1-92AE-AC7A331D5069}" destId="{828E9502-DF80-40BC-A53A-2A5FD69C260C}" srcOrd="0" destOrd="0" presId="urn:microsoft.com/office/officeart/2018/2/layout/IconCircleList"/>
    <dgm:cxn modelId="{5CA5E3DA-A5E7-4382-A652-8859FA1EC322}" type="presOf" srcId="{E13C882E-B51F-4DA0-90E3-A10789B21B5A}" destId="{FE6D5520-0D0F-4439-8DA1-849744287F2C}" srcOrd="0" destOrd="0" presId="urn:microsoft.com/office/officeart/2018/2/layout/IconCircleList"/>
    <dgm:cxn modelId="{B4EEFCF4-7295-44C2-89B8-FE56320BF496}" type="presOf" srcId="{C258BA64-8658-412C-ADF3-413AC635B48F}" destId="{BBA8883F-22AC-4754-A5F1-78B5AFD2E16F}" srcOrd="0" destOrd="0" presId="urn:microsoft.com/office/officeart/2018/2/layout/IconCircleList"/>
    <dgm:cxn modelId="{055B4BF7-56B1-453B-B97A-F60E0F8930BF}" type="presOf" srcId="{09F5FD0D-08AA-40FF-98A8-2C4AE672F4E1}" destId="{13BA70A4-2FF1-4A63-A74E-4AF41729CF48}" srcOrd="0" destOrd="0" presId="urn:microsoft.com/office/officeart/2018/2/layout/IconCircleList"/>
    <dgm:cxn modelId="{E9E767FE-E974-4394-8661-2F679E169F57}" type="presOf" srcId="{878FCB16-FA01-4E2E-B3B1-DDD620B25017}" destId="{F50D7AF6-424D-4734-A388-6B88FA744326}" srcOrd="0" destOrd="0" presId="urn:microsoft.com/office/officeart/2018/2/layout/IconCircleList"/>
    <dgm:cxn modelId="{BFFEB4B2-9FF3-4BE8-BA09-79B1C0CFEF32}" type="presParOf" srcId="{CEEB2ABC-76DE-4698-9832-E461AAEE212E}" destId="{ED578C43-EF6C-4C23-BADB-A25BECE3290F}" srcOrd="0" destOrd="0" presId="urn:microsoft.com/office/officeart/2018/2/layout/IconCircleList"/>
    <dgm:cxn modelId="{4CC91C10-3929-4CFC-8B83-208A48D5624E}" type="presParOf" srcId="{ED578C43-EF6C-4C23-BADB-A25BECE3290F}" destId="{BF35D0B7-2D16-44C9-BE12-159238BDAE61}" srcOrd="0" destOrd="0" presId="urn:microsoft.com/office/officeart/2018/2/layout/IconCircleList"/>
    <dgm:cxn modelId="{04534953-E20D-415B-9E68-5BEB29E5C95F}" type="presParOf" srcId="{BF35D0B7-2D16-44C9-BE12-159238BDAE61}" destId="{ACC0C5FD-D926-4579-9081-2D7546D6D4A6}" srcOrd="0" destOrd="0" presId="urn:microsoft.com/office/officeart/2018/2/layout/IconCircleList"/>
    <dgm:cxn modelId="{FB99DDF1-68B4-4163-AE8F-02C07719213F}" type="presParOf" srcId="{BF35D0B7-2D16-44C9-BE12-159238BDAE61}" destId="{8BD202F2-F49F-4772-BFD1-5C0E0DA0B599}" srcOrd="1" destOrd="0" presId="urn:microsoft.com/office/officeart/2018/2/layout/IconCircleList"/>
    <dgm:cxn modelId="{196830DA-42D6-4B70-9345-9A5479AF18D3}" type="presParOf" srcId="{BF35D0B7-2D16-44C9-BE12-159238BDAE61}" destId="{C4E93CD4-1A8C-4EC8-B071-36D038E7D89E}" srcOrd="2" destOrd="0" presId="urn:microsoft.com/office/officeart/2018/2/layout/IconCircleList"/>
    <dgm:cxn modelId="{9F77B3DD-0981-442D-B7E6-567D6400BD29}" type="presParOf" srcId="{BF35D0B7-2D16-44C9-BE12-159238BDAE61}" destId="{F50D7AF6-424D-4734-A388-6B88FA744326}" srcOrd="3" destOrd="0" presId="urn:microsoft.com/office/officeart/2018/2/layout/IconCircleList"/>
    <dgm:cxn modelId="{B9542233-17A7-4EF5-B7F1-BCAA383E9B8E}" type="presParOf" srcId="{ED578C43-EF6C-4C23-BADB-A25BECE3290F}" destId="{1A7175FD-51FD-47BE-9988-6DB7E82B1768}" srcOrd="1" destOrd="0" presId="urn:microsoft.com/office/officeart/2018/2/layout/IconCircleList"/>
    <dgm:cxn modelId="{AE4FCB37-D918-4844-913D-D15BB46DE674}" type="presParOf" srcId="{ED578C43-EF6C-4C23-BADB-A25BECE3290F}" destId="{F5919180-2428-411B-A77A-5A4273C6A8B6}" srcOrd="2" destOrd="0" presId="urn:microsoft.com/office/officeart/2018/2/layout/IconCircleList"/>
    <dgm:cxn modelId="{33C1CA1A-5BCE-4017-8BCE-502A5A7AC331}" type="presParOf" srcId="{F5919180-2428-411B-A77A-5A4273C6A8B6}" destId="{C5A149D4-072E-43DF-8B7A-7475BF1AF9CD}" srcOrd="0" destOrd="0" presId="urn:microsoft.com/office/officeart/2018/2/layout/IconCircleList"/>
    <dgm:cxn modelId="{2B8B457B-0FCB-412D-9659-4CCC86F2E907}" type="presParOf" srcId="{F5919180-2428-411B-A77A-5A4273C6A8B6}" destId="{7A5FCA5D-3BCA-460C-B34A-4CA7F34B9ED6}" srcOrd="1" destOrd="0" presId="urn:microsoft.com/office/officeart/2018/2/layout/IconCircleList"/>
    <dgm:cxn modelId="{622435EA-0697-40F1-A077-733B87E59BA9}" type="presParOf" srcId="{F5919180-2428-411B-A77A-5A4273C6A8B6}" destId="{356F299E-6C16-41F7-BA0F-61DA2E36C3BC}" srcOrd="2" destOrd="0" presId="urn:microsoft.com/office/officeart/2018/2/layout/IconCircleList"/>
    <dgm:cxn modelId="{298C7860-ABC1-4466-B15A-3B6E459B5060}" type="presParOf" srcId="{F5919180-2428-411B-A77A-5A4273C6A8B6}" destId="{828E9502-DF80-40BC-A53A-2A5FD69C260C}" srcOrd="3" destOrd="0" presId="urn:microsoft.com/office/officeart/2018/2/layout/IconCircleList"/>
    <dgm:cxn modelId="{CB68A18F-18B8-4458-9239-B566262557F8}" type="presParOf" srcId="{ED578C43-EF6C-4C23-BADB-A25BECE3290F}" destId="{C25E4B00-3859-4020-8279-5A8C415E18F6}" srcOrd="3" destOrd="0" presId="urn:microsoft.com/office/officeart/2018/2/layout/IconCircleList"/>
    <dgm:cxn modelId="{2920571E-6174-44DD-826B-8C5826692E37}" type="presParOf" srcId="{ED578C43-EF6C-4C23-BADB-A25BECE3290F}" destId="{84470889-40E9-4CF3-B60C-70D761A3A57E}" srcOrd="4" destOrd="0" presId="urn:microsoft.com/office/officeart/2018/2/layout/IconCircleList"/>
    <dgm:cxn modelId="{CE1F7671-0F11-42A7-87CE-938E6DDF0C62}" type="presParOf" srcId="{84470889-40E9-4CF3-B60C-70D761A3A57E}" destId="{78EEA502-EDFF-48B3-89BF-4667926D2D1E}" srcOrd="0" destOrd="0" presId="urn:microsoft.com/office/officeart/2018/2/layout/IconCircleList"/>
    <dgm:cxn modelId="{9A1D9C00-53C7-4B55-8801-AD9FBE24C47A}" type="presParOf" srcId="{84470889-40E9-4CF3-B60C-70D761A3A57E}" destId="{05FA0BD7-2538-4779-A9B4-E8E830C5571D}" srcOrd="1" destOrd="0" presId="urn:microsoft.com/office/officeart/2018/2/layout/IconCircleList"/>
    <dgm:cxn modelId="{1420FF9D-DC05-4384-A21F-B0DC2A9DD5A4}" type="presParOf" srcId="{84470889-40E9-4CF3-B60C-70D761A3A57E}" destId="{21712FBE-5480-437B-A56D-B4134881AB59}" srcOrd="2" destOrd="0" presId="urn:microsoft.com/office/officeart/2018/2/layout/IconCircleList"/>
    <dgm:cxn modelId="{58D2DC2B-E5D0-4635-93B3-6A870A79CCBE}" type="presParOf" srcId="{84470889-40E9-4CF3-B60C-70D761A3A57E}" destId="{FE6D5520-0D0F-4439-8DA1-849744287F2C}" srcOrd="3" destOrd="0" presId="urn:microsoft.com/office/officeart/2018/2/layout/IconCircleList"/>
    <dgm:cxn modelId="{C121BD01-485C-4ECD-94BF-B2728AFBB94C}" type="presParOf" srcId="{ED578C43-EF6C-4C23-BADB-A25BECE3290F}" destId="{13BA70A4-2FF1-4A63-A74E-4AF41729CF48}" srcOrd="5" destOrd="0" presId="urn:microsoft.com/office/officeart/2018/2/layout/IconCircleList"/>
    <dgm:cxn modelId="{46E31EF3-A6E5-40D8-9FE7-8020B6C7164F}" type="presParOf" srcId="{ED578C43-EF6C-4C23-BADB-A25BECE3290F}" destId="{6E51D6AD-B3B6-4581-885D-0F412F8C2CC1}" srcOrd="6" destOrd="0" presId="urn:microsoft.com/office/officeart/2018/2/layout/IconCircleList"/>
    <dgm:cxn modelId="{1E7CFC6B-C284-4108-B7CE-85961C48A3E1}" type="presParOf" srcId="{6E51D6AD-B3B6-4581-885D-0F412F8C2CC1}" destId="{74D5FCCE-35BE-46B1-8C2A-9A6E05E90141}" srcOrd="0" destOrd="0" presId="urn:microsoft.com/office/officeart/2018/2/layout/IconCircleList"/>
    <dgm:cxn modelId="{E983BE91-AC52-48E9-ABEF-D43433C54EC7}" type="presParOf" srcId="{6E51D6AD-B3B6-4581-885D-0F412F8C2CC1}" destId="{BDBE90F7-8C33-48C9-BC2E-8A0572AB4BCD}" srcOrd="1" destOrd="0" presId="urn:microsoft.com/office/officeart/2018/2/layout/IconCircleList"/>
    <dgm:cxn modelId="{2B687308-218B-4D6F-A147-04078C3499F0}" type="presParOf" srcId="{6E51D6AD-B3B6-4581-885D-0F412F8C2CC1}" destId="{75C17A22-7F0F-420B-96E8-21472B90B0F6}" srcOrd="2" destOrd="0" presId="urn:microsoft.com/office/officeart/2018/2/layout/IconCircleList"/>
    <dgm:cxn modelId="{877EE1F4-C1B8-40BD-B2C0-90EC1501C117}" type="presParOf" srcId="{6E51D6AD-B3B6-4581-885D-0F412F8C2CC1}" destId="{BBA8883F-22AC-4754-A5F1-78B5AFD2E16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B35F842-6F25-4619-9507-6C576BE2604E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18E5BE7-6729-4026-AEEC-EBCE74E01A5C}">
      <dgm:prSet/>
      <dgm:spPr/>
      <dgm:t>
        <a:bodyPr/>
        <a:lstStyle/>
        <a:p>
          <a:r>
            <a:rPr lang="en-US"/>
            <a:t>Combines medication with psychological treatment</a:t>
          </a:r>
        </a:p>
      </dgm:t>
    </dgm:pt>
    <dgm:pt modelId="{54007E89-6755-4372-B808-BBCAD293C78E}" type="parTrans" cxnId="{BBFE23B4-94CB-4CDE-94F7-F6A9033C5CA9}">
      <dgm:prSet/>
      <dgm:spPr/>
      <dgm:t>
        <a:bodyPr/>
        <a:lstStyle/>
        <a:p>
          <a:endParaRPr lang="en-US"/>
        </a:p>
      </dgm:t>
    </dgm:pt>
    <dgm:pt modelId="{7EDCA055-26F8-4696-A3FC-F8AA57CC5F09}" type="sibTrans" cxnId="{BBFE23B4-94CB-4CDE-94F7-F6A9033C5CA9}">
      <dgm:prSet/>
      <dgm:spPr/>
      <dgm:t>
        <a:bodyPr/>
        <a:lstStyle/>
        <a:p>
          <a:endParaRPr lang="en-US"/>
        </a:p>
      </dgm:t>
    </dgm:pt>
    <dgm:pt modelId="{8ABA5BE7-4F50-4CA2-A3CA-3ED48227B852}">
      <dgm:prSet/>
      <dgm:spPr/>
      <dgm:t>
        <a:bodyPr/>
        <a:lstStyle/>
        <a:p>
          <a:r>
            <a:rPr lang="en-US"/>
            <a:t>Three different ways of providing multimodal treatment depending on the patient’s preferences: </a:t>
          </a:r>
        </a:p>
      </dgm:t>
    </dgm:pt>
    <dgm:pt modelId="{70A4EFE3-52F3-4C3E-B6A7-1AF82D2765E9}" type="parTrans" cxnId="{F248898D-DB18-4FE2-A086-6C477587E82A}">
      <dgm:prSet/>
      <dgm:spPr/>
      <dgm:t>
        <a:bodyPr/>
        <a:lstStyle/>
        <a:p>
          <a:endParaRPr lang="en-US"/>
        </a:p>
      </dgm:t>
    </dgm:pt>
    <dgm:pt modelId="{FAC31A22-467A-4547-80CC-D5F20B84F2DA}" type="sibTrans" cxnId="{F248898D-DB18-4FE2-A086-6C477587E82A}">
      <dgm:prSet/>
      <dgm:spPr/>
      <dgm:t>
        <a:bodyPr/>
        <a:lstStyle/>
        <a:p>
          <a:endParaRPr lang="en-US"/>
        </a:p>
      </dgm:t>
    </dgm:pt>
    <dgm:pt modelId="{BE7DF77D-5B70-4B01-8801-1B30D1D3BF3E}">
      <dgm:prSet/>
      <dgm:spPr/>
      <dgm:t>
        <a:bodyPr/>
        <a:lstStyle/>
        <a:p>
          <a:r>
            <a:rPr lang="en-US"/>
            <a:t>Concurrently </a:t>
          </a:r>
        </a:p>
      </dgm:t>
    </dgm:pt>
    <dgm:pt modelId="{65B10B1E-E2B4-4D1B-9307-AFFC79FDEF34}" type="parTrans" cxnId="{7CDDB2A8-7755-42F5-BB92-03E9C6B93FBB}">
      <dgm:prSet/>
      <dgm:spPr/>
      <dgm:t>
        <a:bodyPr/>
        <a:lstStyle/>
        <a:p>
          <a:endParaRPr lang="en-US"/>
        </a:p>
      </dgm:t>
    </dgm:pt>
    <dgm:pt modelId="{CB86B319-B855-4CA8-90F3-82EFF38A2ACB}" type="sibTrans" cxnId="{7CDDB2A8-7755-42F5-BB92-03E9C6B93FBB}">
      <dgm:prSet/>
      <dgm:spPr/>
      <dgm:t>
        <a:bodyPr/>
        <a:lstStyle/>
        <a:p>
          <a:endParaRPr lang="en-US"/>
        </a:p>
      </dgm:t>
    </dgm:pt>
    <dgm:pt modelId="{3382D6D1-33F0-4644-B036-8EDB12A0EDF1}">
      <dgm:prSet/>
      <dgm:spPr/>
      <dgm:t>
        <a:bodyPr/>
        <a:lstStyle/>
        <a:p>
          <a:r>
            <a:rPr lang="en-US"/>
            <a:t>Sequentially </a:t>
          </a:r>
        </a:p>
      </dgm:t>
    </dgm:pt>
    <dgm:pt modelId="{8A9F259A-C135-4CFD-B1D4-254D38C8A666}" type="parTrans" cxnId="{C3C24993-A635-4A40-8F33-36469CDA7094}">
      <dgm:prSet/>
      <dgm:spPr/>
      <dgm:t>
        <a:bodyPr/>
        <a:lstStyle/>
        <a:p>
          <a:endParaRPr lang="en-US"/>
        </a:p>
      </dgm:t>
    </dgm:pt>
    <dgm:pt modelId="{BBE1A531-F277-4B93-802B-22E979B2AE7E}" type="sibTrans" cxnId="{C3C24993-A635-4A40-8F33-36469CDA7094}">
      <dgm:prSet/>
      <dgm:spPr/>
      <dgm:t>
        <a:bodyPr/>
        <a:lstStyle/>
        <a:p>
          <a:endParaRPr lang="en-US"/>
        </a:p>
      </dgm:t>
    </dgm:pt>
    <dgm:pt modelId="{70F3A8AC-BF04-4F9A-9AF6-639C12F49611}">
      <dgm:prSet/>
      <dgm:spPr/>
      <dgm:t>
        <a:bodyPr/>
        <a:lstStyle/>
        <a:p>
          <a:r>
            <a:rPr lang="en-US"/>
            <a:t>Stepped (which begins with medications, then adds psychosocial treatment) </a:t>
          </a:r>
        </a:p>
      </dgm:t>
    </dgm:pt>
    <dgm:pt modelId="{C838717F-900A-4BC6-9FD1-ABF28C49B2D0}" type="parTrans" cxnId="{83E18AFB-FA94-452D-B0B4-9C7CC9D76AAE}">
      <dgm:prSet/>
      <dgm:spPr/>
      <dgm:t>
        <a:bodyPr/>
        <a:lstStyle/>
        <a:p>
          <a:endParaRPr lang="en-US"/>
        </a:p>
      </dgm:t>
    </dgm:pt>
    <dgm:pt modelId="{4DEB8C61-B404-4614-805C-3D69BE1ADD5A}" type="sibTrans" cxnId="{83E18AFB-FA94-452D-B0B4-9C7CC9D76AAE}">
      <dgm:prSet/>
      <dgm:spPr/>
      <dgm:t>
        <a:bodyPr/>
        <a:lstStyle/>
        <a:p>
          <a:endParaRPr lang="en-US"/>
        </a:p>
      </dgm:t>
    </dgm:pt>
    <dgm:pt modelId="{840BFF1A-1A93-4048-B763-E40133738E03}" type="pres">
      <dgm:prSet presAssocID="{6B35F842-6F25-4619-9507-6C576BE2604E}" presName="Name0" presStyleCnt="0">
        <dgm:presLayoutVars>
          <dgm:dir/>
          <dgm:animLvl val="lvl"/>
          <dgm:resizeHandles val="exact"/>
        </dgm:presLayoutVars>
      </dgm:prSet>
      <dgm:spPr/>
    </dgm:pt>
    <dgm:pt modelId="{9CB74CBE-B036-4FAB-B69D-5C0CB9014F34}" type="pres">
      <dgm:prSet presAssocID="{8ABA5BE7-4F50-4CA2-A3CA-3ED48227B852}" presName="boxAndChildren" presStyleCnt="0"/>
      <dgm:spPr/>
    </dgm:pt>
    <dgm:pt modelId="{0E6F02AA-F051-48AD-8F62-109055066C6F}" type="pres">
      <dgm:prSet presAssocID="{8ABA5BE7-4F50-4CA2-A3CA-3ED48227B852}" presName="parentTextBox" presStyleLbl="node1" presStyleIdx="0" presStyleCnt="2"/>
      <dgm:spPr/>
    </dgm:pt>
    <dgm:pt modelId="{79A015F9-8158-4279-AC5F-D8B5B89356FF}" type="pres">
      <dgm:prSet presAssocID="{8ABA5BE7-4F50-4CA2-A3CA-3ED48227B852}" presName="entireBox" presStyleLbl="node1" presStyleIdx="0" presStyleCnt="2"/>
      <dgm:spPr/>
    </dgm:pt>
    <dgm:pt modelId="{78566C24-D71E-4CC1-8E6E-62A18A92E621}" type="pres">
      <dgm:prSet presAssocID="{8ABA5BE7-4F50-4CA2-A3CA-3ED48227B852}" presName="descendantBox" presStyleCnt="0"/>
      <dgm:spPr/>
    </dgm:pt>
    <dgm:pt modelId="{00C6510C-9A46-438B-B166-691739A8A29D}" type="pres">
      <dgm:prSet presAssocID="{BE7DF77D-5B70-4B01-8801-1B30D1D3BF3E}" presName="childTextBox" presStyleLbl="fgAccFollowNode1" presStyleIdx="0" presStyleCnt="3">
        <dgm:presLayoutVars>
          <dgm:bulletEnabled val="1"/>
        </dgm:presLayoutVars>
      </dgm:prSet>
      <dgm:spPr/>
    </dgm:pt>
    <dgm:pt modelId="{0EF6C0AA-F800-4423-84BB-08E0CADBB50C}" type="pres">
      <dgm:prSet presAssocID="{3382D6D1-33F0-4644-B036-8EDB12A0EDF1}" presName="childTextBox" presStyleLbl="fgAccFollowNode1" presStyleIdx="1" presStyleCnt="3">
        <dgm:presLayoutVars>
          <dgm:bulletEnabled val="1"/>
        </dgm:presLayoutVars>
      </dgm:prSet>
      <dgm:spPr/>
    </dgm:pt>
    <dgm:pt modelId="{2DEE21F7-2F1F-4856-A6AA-79A0A92C4113}" type="pres">
      <dgm:prSet presAssocID="{70F3A8AC-BF04-4F9A-9AF6-639C12F49611}" presName="childTextBox" presStyleLbl="fgAccFollowNode1" presStyleIdx="2" presStyleCnt="3">
        <dgm:presLayoutVars>
          <dgm:bulletEnabled val="1"/>
        </dgm:presLayoutVars>
      </dgm:prSet>
      <dgm:spPr/>
    </dgm:pt>
    <dgm:pt modelId="{0F56BD4A-26FE-4BAA-AD9C-E61A107E1F9D}" type="pres">
      <dgm:prSet presAssocID="{7EDCA055-26F8-4696-A3FC-F8AA57CC5F09}" presName="sp" presStyleCnt="0"/>
      <dgm:spPr/>
    </dgm:pt>
    <dgm:pt modelId="{4A9176C2-0186-40C3-A64D-CAAD82071C7F}" type="pres">
      <dgm:prSet presAssocID="{118E5BE7-6729-4026-AEEC-EBCE74E01A5C}" presName="arrowAndChildren" presStyleCnt="0"/>
      <dgm:spPr/>
    </dgm:pt>
    <dgm:pt modelId="{90D9A840-BDB4-4974-9423-D3AFBF1719B7}" type="pres">
      <dgm:prSet presAssocID="{118E5BE7-6729-4026-AEEC-EBCE74E01A5C}" presName="parentTextArrow" presStyleLbl="node1" presStyleIdx="1" presStyleCnt="2"/>
      <dgm:spPr/>
    </dgm:pt>
  </dgm:ptLst>
  <dgm:cxnLst>
    <dgm:cxn modelId="{7CFA3B2F-5CA5-49C2-A3B0-E4C03BFC1BD7}" type="presOf" srcId="{BE7DF77D-5B70-4B01-8801-1B30D1D3BF3E}" destId="{00C6510C-9A46-438B-B166-691739A8A29D}" srcOrd="0" destOrd="0" presId="urn:microsoft.com/office/officeart/2005/8/layout/process4"/>
    <dgm:cxn modelId="{C8633A40-D557-4D11-94BA-99BBCFD95CE2}" type="presOf" srcId="{70F3A8AC-BF04-4F9A-9AF6-639C12F49611}" destId="{2DEE21F7-2F1F-4856-A6AA-79A0A92C4113}" srcOrd="0" destOrd="0" presId="urn:microsoft.com/office/officeart/2005/8/layout/process4"/>
    <dgm:cxn modelId="{FFD18F66-BA07-47E1-823A-2D1EF1FE6AB2}" type="presOf" srcId="{8ABA5BE7-4F50-4CA2-A3CA-3ED48227B852}" destId="{0E6F02AA-F051-48AD-8F62-109055066C6F}" srcOrd="0" destOrd="0" presId="urn:microsoft.com/office/officeart/2005/8/layout/process4"/>
    <dgm:cxn modelId="{DE636E68-F29D-448B-BB3B-1CFCE7E756F7}" type="presOf" srcId="{118E5BE7-6729-4026-AEEC-EBCE74E01A5C}" destId="{90D9A840-BDB4-4974-9423-D3AFBF1719B7}" srcOrd="0" destOrd="0" presId="urn:microsoft.com/office/officeart/2005/8/layout/process4"/>
    <dgm:cxn modelId="{6DD40482-16F9-41EC-8676-4789C6D25ED4}" type="presOf" srcId="{3382D6D1-33F0-4644-B036-8EDB12A0EDF1}" destId="{0EF6C0AA-F800-4423-84BB-08E0CADBB50C}" srcOrd="0" destOrd="0" presId="urn:microsoft.com/office/officeart/2005/8/layout/process4"/>
    <dgm:cxn modelId="{F248898D-DB18-4FE2-A086-6C477587E82A}" srcId="{6B35F842-6F25-4619-9507-6C576BE2604E}" destId="{8ABA5BE7-4F50-4CA2-A3CA-3ED48227B852}" srcOrd="1" destOrd="0" parTransId="{70A4EFE3-52F3-4C3E-B6A7-1AF82D2765E9}" sibTransId="{FAC31A22-467A-4547-80CC-D5F20B84F2DA}"/>
    <dgm:cxn modelId="{C3C24993-A635-4A40-8F33-36469CDA7094}" srcId="{8ABA5BE7-4F50-4CA2-A3CA-3ED48227B852}" destId="{3382D6D1-33F0-4644-B036-8EDB12A0EDF1}" srcOrd="1" destOrd="0" parTransId="{8A9F259A-C135-4CFD-B1D4-254D38C8A666}" sibTransId="{BBE1A531-F277-4B93-802B-22E979B2AE7E}"/>
    <dgm:cxn modelId="{3D832C96-7ABC-40C1-9E79-81A57B17CC99}" type="presOf" srcId="{6B35F842-6F25-4619-9507-6C576BE2604E}" destId="{840BFF1A-1A93-4048-B763-E40133738E03}" srcOrd="0" destOrd="0" presId="urn:microsoft.com/office/officeart/2005/8/layout/process4"/>
    <dgm:cxn modelId="{7CDDB2A8-7755-42F5-BB92-03E9C6B93FBB}" srcId="{8ABA5BE7-4F50-4CA2-A3CA-3ED48227B852}" destId="{BE7DF77D-5B70-4B01-8801-1B30D1D3BF3E}" srcOrd="0" destOrd="0" parTransId="{65B10B1E-E2B4-4D1B-9307-AFFC79FDEF34}" sibTransId="{CB86B319-B855-4CA8-90F3-82EFF38A2ACB}"/>
    <dgm:cxn modelId="{BBFE23B4-94CB-4CDE-94F7-F6A9033C5CA9}" srcId="{6B35F842-6F25-4619-9507-6C576BE2604E}" destId="{118E5BE7-6729-4026-AEEC-EBCE74E01A5C}" srcOrd="0" destOrd="0" parTransId="{54007E89-6755-4372-B808-BBCAD293C78E}" sibTransId="{7EDCA055-26F8-4696-A3FC-F8AA57CC5F09}"/>
    <dgm:cxn modelId="{D83580B9-89E2-4C4C-8CDB-D5FC5DBBDB87}" type="presOf" srcId="{8ABA5BE7-4F50-4CA2-A3CA-3ED48227B852}" destId="{79A015F9-8158-4279-AC5F-D8B5B89356FF}" srcOrd="1" destOrd="0" presId="urn:microsoft.com/office/officeart/2005/8/layout/process4"/>
    <dgm:cxn modelId="{83E18AFB-FA94-452D-B0B4-9C7CC9D76AAE}" srcId="{8ABA5BE7-4F50-4CA2-A3CA-3ED48227B852}" destId="{70F3A8AC-BF04-4F9A-9AF6-639C12F49611}" srcOrd="2" destOrd="0" parTransId="{C838717F-900A-4BC6-9FD1-ABF28C49B2D0}" sibTransId="{4DEB8C61-B404-4614-805C-3D69BE1ADD5A}"/>
    <dgm:cxn modelId="{671CE478-56DD-464F-82D5-B8680A880956}" type="presParOf" srcId="{840BFF1A-1A93-4048-B763-E40133738E03}" destId="{9CB74CBE-B036-4FAB-B69D-5C0CB9014F34}" srcOrd="0" destOrd="0" presId="urn:microsoft.com/office/officeart/2005/8/layout/process4"/>
    <dgm:cxn modelId="{0896B2CD-7E08-4761-8B65-5E3EB2667A0E}" type="presParOf" srcId="{9CB74CBE-B036-4FAB-B69D-5C0CB9014F34}" destId="{0E6F02AA-F051-48AD-8F62-109055066C6F}" srcOrd="0" destOrd="0" presId="urn:microsoft.com/office/officeart/2005/8/layout/process4"/>
    <dgm:cxn modelId="{925C5C55-19CD-4F85-BCEC-DA0BB5C3CDDA}" type="presParOf" srcId="{9CB74CBE-B036-4FAB-B69D-5C0CB9014F34}" destId="{79A015F9-8158-4279-AC5F-D8B5B89356FF}" srcOrd="1" destOrd="0" presId="urn:microsoft.com/office/officeart/2005/8/layout/process4"/>
    <dgm:cxn modelId="{C3139A65-7335-423C-9CB5-6E56BE824D29}" type="presParOf" srcId="{9CB74CBE-B036-4FAB-B69D-5C0CB9014F34}" destId="{78566C24-D71E-4CC1-8E6E-62A18A92E621}" srcOrd="2" destOrd="0" presId="urn:microsoft.com/office/officeart/2005/8/layout/process4"/>
    <dgm:cxn modelId="{FDE01725-75D3-4738-AC7E-106CBEFFCB39}" type="presParOf" srcId="{78566C24-D71E-4CC1-8E6E-62A18A92E621}" destId="{00C6510C-9A46-438B-B166-691739A8A29D}" srcOrd="0" destOrd="0" presId="urn:microsoft.com/office/officeart/2005/8/layout/process4"/>
    <dgm:cxn modelId="{4CBC0407-8EFD-4C0B-9C79-BFEE6F5DAF61}" type="presParOf" srcId="{78566C24-D71E-4CC1-8E6E-62A18A92E621}" destId="{0EF6C0AA-F800-4423-84BB-08E0CADBB50C}" srcOrd="1" destOrd="0" presId="urn:microsoft.com/office/officeart/2005/8/layout/process4"/>
    <dgm:cxn modelId="{BADBD1B1-9D23-4EE2-B291-B351372BF09A}" type="presParOf" srcId="{78566C24-D71E-4CC1-8E6E-62A18A92E621}" destId="{2DEE21F7-2F1F-4856-A6AA-79A0A92C4113}" srcOrd="2" destOrd="0" presId="urn:microsoft.com/office/officeart/2005/8/layout/process4"/>
    <dgm:cxn modelId="{887E360E-1F90-41C5-8BE0-B49EF1FEEE14}" type="presParOf" srcId="{840BFF1A-1A93-4048-B763-E40133738E03}" destId="{0F56BD4A-26FE-4BAA-AD9C-E61A107E1F9D}" srcOrd="1" destOrd="0" presId="urn:microsoft.com/office/officeart/2005/8/layout/process4"/>
    <dgm:cxn modelId="{C41248CD-672A-4E21-9883-A887C9A1B7C5}" type="presParOf" srcId="{840BFF1A-1A93-4048-B763-E40133738E03}" destId="{4A9176C2-0186-40C3-A64D-CAAD82071C7F}" srcOrd="2" destOrd="0" presId="urn:microsoft.com/office/officeart/2005/8/layout/process4"/>
    <dgm:cxn modelId="{F374CFD6-D320-4E17-8457-DFD1B5B7592E}" type="presParOf" srcId="{4A9176C2-0186-40C3-A64D-CAAD82071C7F}" destId="{90D9A840-BDB4-4974-9423-D3AFBF1719B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D13FAE8-6C7E-4ECC-AAEA-8EABD6AA69F2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C5786DF-185A-4E57-ADEC-2488FAE993B3}">
      <dgm:prSet/>
      <dgm:spPr/>
      <dgm:t>
        <a:bodyPr/>
        <a:lstStyle/>
        <a:p>
          <a:r>
            <a:rPr lang="en-US"/>
            <a:t>Psychological Treatments </a:t>
          </a:r>
        </a:p>
      </dgm:t>
    </dgm:pt>
    <dgm:pt modelId="{D2FCDC28-C696-4E58-8B5A-F3864298B8E7}" type="parTrans" cxnId="{7357FB89-9E34-436B-B58F-2D2520816E64}">
      <dgm:prSet/>
      <dgm:spPr/>
      <dgm:t>
        <a:bodyPr/>
        <a:lstStyle/>
        <a:p>
          <a:endParaRPr lang="en-US"/>
        </a:p>
      </dgm:t>
    </dgm:pt>
    <dgm:pt modelId="{FED9926A-61A4-45D4-8935-EAFDBB4DDFE9}" type="sibTrans" cxnId="{7357FB89-9E34-436B-B58F-2D2520816E64}">
      <dgm:prSet/>
      <dgm:spPr/>
      <dgm:t>
        <a:bodyPr/>
        <a:lstStyle/>
        <a:p>
          <a:endParaRPr lang="en-US"/>
        </a:p>
      </dgm:t>
    </dgm:pt>
    <dgm:pt modelId="{ABCD0640-A3ED-4136-9BB9-AD9D811ED644}">
      <dgm:prSet/>
      <dgm:spPr/>
      <dgm:t>
        <a:bodyPr/>
        <a:lstStyle/>
        <a:p>
          <a:r>
            <a:rPr lang="en-US" dirty="0"/>
            <a:t>Not enough by itself; needs to be paired with medication </a:t>
          </a:r>
        </a:p>
      </dgm:t>
      <dgm:extLst>
        <a:ext uri="{E40237B7-FDA0-4F09-8148-C483321AD2D9}">
          <dgm14:cNvPr xmlns:dgm14="http://schemas.microsoft.com/office/drawing/2010/diagram" id="0" name="" descr="Psychological treatment - Not enough by itself; needs to be paired with medication &#10;Focuses on medication adherence &#10;"/>
        </a:ext>
      </dgm:extLst>
    </dgm:pt>
    <dgm:pt modelId="{D9B777AD-37BE-45F5-A685-E476790C0A65}" type="parTrans" cxnId="{1DFCF3C8-7826-430F-A859-B9F423B65CCF}">
      <dgm:prSet/>
      <dgm:spPr/>
      <dgm:t>
        <a:bodyPr/>
        <a:lstStyle/>
        <a:p>
          <a:endParaRPr lang="en-US"/>
        </a:p>
      </dgm:t>
    </dgm:pt>
    <dgm:pt modelId="{5F10A78C-1627-41ED-A4A4-4674C68FC33F}" type="sibTrans" cxnId="{1DFCF3C8-7826-430F-A859-B9F423B65CCF}">
      <dgm:prSet/>
      <dgm:spPr/>
      <dgm:t>
        <a:bodyPr/>
        <a:lstStyle/>
        <a:p>
          <a:endParaRPr lang="en-US"/>
        </a:p>
      </dgm:t>
    </dgm:pt>
    <dgm:pt modelId="{ECBDDCE2-3396-4DEC-ADBA-DFB265DDCDC3}">
      <dgm:prSet/>
      <dgm:spPr/>
      <dgm:t>
        <a:bodyPr/>
        <a:lstStyle/>
        <a:p>
          <a:r>
            <a:rPr lang="en-US" dirty="0"/>
            <a:t>Focuses on medication adherence </a:t>
          </a:r>
        </a:p>
      </dgm:t>
    </dgm:pt>
    <dgm:pt modelId="{8E29304D-6260-4DA0-A8A0-7ACF20DA3CBC}" type="parTrans" cxnId="{AB440CBA-04CF-4D19-A74F-B01F8DC5C31F}">
      <dgm:prSet/>
      <dgm:spPr/>
      <dgm:t>
        <a:bodyPr/>
        <a:lstStyle/>
        <a:p>
          <a:endParaRPr lang="en-US"/>
        </a:p>
      </dgm:t>
    </dgm:pt>
    <dgm:pt modelId="{464DAD31-324D-4041-BF89-278ACF6E127E}" type="sibTrans" cxnId="{AB440CBA-04CF-4D19-A74F-B01F8DC5C31F}">
      <dgm:prSet/>
      <dgm:spPr/>
      <dgm:t>
        <a:bodyPr/>
        <a:lstStyle/>
        <a:p>
          <a:endParaRPr lang="en-US"/>
        </a:p>
      </dgm:t>
    </dgm:pt>
    <dgm:pt modelId="{AEE9583B-0A46-4640-82FB-7F8CAAB1F729}">
      <dgm:prSet/>
      <dgm:spPr/>
      <dgm:t>
        <a:bodyPr/>
        <a:lstStyle/>
        <a:p>
          <a:r>
            <a:rPr lang="en-US"/>
            <a:t>Psychopharmacology </a:t>
          </a:r>
        </a:p>
      </dgm:t>
    </dgm:pt>
    <dgm:pt modelId="{81FBD408-F62F-438E-97FD-53DDB6611261}" type="parTrans" cxnId="{4F0BECC9-80DD-48EB-BE93-0AD10427F363}">
      <dgm:prSet/>
      <dgm:spPr/>
      <dgm:t>
        <a:bodyPr/>
        <a:lstStyle/>
        <a:p>
          <a:endParaRPr lang="en-US"/>
        </a:p>
      </dgm:t>
    </dgm:pt>
    <dgm:pt modelId="{AF194B57-FFD9-4173-9A35-7EE0F57867FF}" type="sibTrans" cxnId="{4F0BECC9-80DD-48EB-BE93-0AD10427F363}">
      <dgm:prSet/>
      <dgm:spPr/>
      <dgm:t>
        <a:bodyPr/>
        <a:lstStyle/>
        <a:p>
          <a:endParaRPr lang="en-US"/>
        </a:p>
      </dgm:t>
    </dgm:pt>
    <dgm:pt modelId="{106B6CCE-3EFA-4369-B550-F3CCD4DE4056}">
      <dgm:prSet/>
      <dgm:spPr/>
      <dgm:t>
        <a:bodyPr/>
        <a:lstStyle/>
        <a:p>
          <a:r>
            <a:rPr lang="en-US" dirty="0"/>
            <a:t>Method One (preferred): treat BD aggressively with Lithium/Depakote and antidepressants </a:t>
          </a:r>
        </a:p>
      </dgm:t>
      <dgm:extLst>
        <a:ext uri="{E40237B7-FDA0-4F09-8148-C483321AD2D9}">
          <dgm14:cNvPr xmlns:dgm14="http://schemas.microsoft.com/office/drawing/2010/diagram" id="0" name="" descr="Psychopharmacology - Method One (preferred): treat BD aggressively with Lithium/Depakote and antidepressants &#10; Mood stabilizers are less powerful by themselves in treating depressive symptoms in those with bipolar disorder &#10;Method Two: forgo the mood stabilizer and treat with antidepressants &#10; But these can trigger a manic or hypomanic episode &#10;"/>
        </a:ext>
      </dgm:extLst>
    </dgm:pt>
    <dgm:pt modelId="{5000C8F6-E480-4904-88B1-CF6C4BA120FF}" type="parTrans" cxnId="{D9848298-965C-471F-A50C-3C5CEB2F1B49}">
      <dgm:prSet/>
      <dgm:spPr/>
      <dgm:t>
        <a:bodyPr/>
        <a:lstStyle/>
        <a:p>
          <a:endParaRPr lang="en-US"/>
        </a:p>
      </dgm:t>
    </dgm:pt>
    <dgm:pt modelId="{4EBB0CDB-6C62-4996-B72E-FAD2BDAACB62}" type="sibTrans" cxnId="{D9848298-965C-471F-A50C-3C5CEB2F1B49}">
      <dgm:prSet/>
      <dgm:spPr/>
      <dgm:t>
        <a:bodyPr/>
        <a:lstStyle/>
        <a:p>
          <a:endParaRPr lang="en-US"/>
        </a:p>
      </dgm:t>
    </dgm:pt>
    <dgm:pt modelId="{F0823B61-EE48-4DDC-834C-DBDAA951792A}">
      <dgm:prSet/>
      <dgm:spPr/>
      <dgm:t>
        <a:bodyPr/>
        <a:lstStyle/>
        <a:p>
          <a:r>
            <a:rPr lang="en-US" dirty="0"/>
            <a:t>Mood stabilizers are less powerful by themselves in treating depressive symptoms in those with bipolar disorder </a:t>
          </a:r>
        </a:p>
      </dgm:t>
    </dgm:pt>
    <dgm:pt modelId="{129B0DEE-82D0-4E17-99B9-D2B0B122DEC9}" type="parTrans" cxnId="{E5BC787E-315A-4DD2-855D-24373309B975}">
      <dgm:prSet/>
      <dgm:spPr/>
      <dgm:t>
        <a:bodyPr/>
        <a:lstStyle/>
        <a:p>
          <a:endParaRPr lang="en-US"/>
        </a:p>
      </dgm:t>
    </dgm:pt>
    <dgm:pt modelId="{C09DEC33-39BC-433E-A8C4-09674A3B6862}" type="sibTrans" cxnId="{E5BC787E-315A-4DD2-855D-24373309B975}">
      <dgm:prSet/>
      <dgm:spPr/>
      <dgm:t>
        <a:bodyPr/>
        <a:lstStyle/>
        <a:p>
          <a:endParaRPr lang="en-US"/>
        </a:p>
      </dgm:t>
    </dgm:pt>
    <dgm:pt modelId="{F52FCFEC-F03B-46CD-99A8-88CC47EBC8E6}">
      <dgm:prSet/>
      <dgm:spPr/>
      <dgm:t>
        <a:bodyPr/>
        <a:lstStyle/>
        <a:p>
          <a:r>
            <a:rPr lang="en-US" dirty="0"/>
            <a:t>Method Two: forgo the mood stabilizer and treat with antidepressants </a:t>
          </a:r>
        </a:p>
      </dgm:t>
    </dgm:pt>
    <dgm:pt modelId="{0259D7C8-C5B7-4E60-8658-19BD99BAA7E8}" type="parTrans" cxnId="{54352392-3E42-4F15-9266-D0DD9A5B3BBC}">
      <dgm:prSet/>
      <dgm:spPr/>
      <dgm:t>
        <a:bodyPr/>
        <a:lstStyle/>
        <a:p>
          <a:endParaRPr lang="en-US"/>
        </a:p>
      </dgm:t>
    </dgm:pt>
    <dgm:pt modelId="{3D1EDA4D-C775-49B3-B0E7-12BEC1D5E3F7}" type="sibTrans" cxnId="{54352392-3E42-4F15-9266-D0DD9A5B3BBC}">
      <dgm:prSet/>
      <dgm:spPr/>
      <dgm:t>
        <a:bodyPr/>
        <a:lstStyle/>
        <a:p>
          <a:endParaRPr lang="en-US"/>
        </a:p>
      </dgm:t>
    </dgm:pt>
    <dgm:pt modelId="{50BC5404-280A-4497-A721-634F46E2C8A3}">
      <dgm:prSet/>
      <dgm:spPr/>
      <dgm:t>
        <a:bodyPr/>
        <a:lstStyle/>
        <a:p>
          <a:r>
            <a:rPr lang="en-US" dirty="0"/>
            <a:t>But these can trigger a manic or hypomanic episode </a:t>
          </a:r>
        </a:p>
      </dgm:t>
    </dgm:pt>
    <dgm:pt modelId="{0F865DA8-97B0-47AB-8766-99C996AD2E58}" type="parTrans" cxnId="{728EABE8-4A62-4B04-8CC6-B17B32DF1913}">
      <dgm:prSet/>
      <dgm:spPr/>
      <dgm:t>
        <a:bodyPr/>
        <a:lstStyle/>
        <a:p>
          <a:endParaRPr lang="en-US"/>
        </a:p>
      </dgm:t>
    </dgm:pt>
    <dgm:pt modelId="{2D254260-D961-408D-8CC3-C103494699EE}" type="sibTrans" cxnId="{728EABE8-4A62-4B04-8CC6-B17B32DF1913}">
      <dgm:prSet/>
      <dgm:spPr/>
      <dgm:t>
        <a:bodyPr/>
        <a:lstStyle/>
        <a:p>
          <a:endParaRPr lang="en-US"/>
        </a:p>
      </dgm:t>
    </dgm:pt>
    <dgm:pt modelId="{4A41F568-E5B6-4837-8677-3E548455236D}">
      <dgm:prSet/>
      <dgm:spPr/>
      <dgm:t>
        <a:bodyPr/>
        <a:lstStyle/>
        <a:p>
          <a:r>
            <a:rPr lang="en-US" dirty="0" err="1"/>
            <a:t>Vraylar</a:t>
          </a:r>
          <a:r>
            <a:rPr lang="en-US" dirty="0"/>
            <a:t>, new medication</a:t>
          </a:r>
        </a:p>
      </dgm:t>
    </dgm:pt>
    <dgm:pt modelId="{DEB4CDA7-D737-45A6-9C16-F74818815FA0}" type="parTrans" cxnId="{4F4C4230-6A22-4B05-AE36-CF28F3ECD3AD}">
      <dgm:prSet/>
      <dgm:spPr/>
      <dgm:t>
        <a:bodyPr/>
        <a:lstStyle/>
        <a:p>
          <a:endParaRPr lang="en-US"/>
        </a:p>
      </dgm:t>
    </dgm:pt>
    <dgm:pt modelId="{C06637A1-1A4F-42E0-9C75-6077877F1D8E}" type="sibTrans" cxnId="{4F4C4230-6A22-4B05-AE36-CF28F3ECD3AD}">
      <dgm:prSet/>
      <dgm:spPr/>
      <dgm:t>
        <a:bodyPr/>
        <a:lstStyle/>
        <a:p>
          <a:endParaRPr lang="en-US"/>
        </a:p>
      </dgm:t>
    </dgm:pt>
    <dgm:pt modelId="{31975C52-0FD2-4D84-852C-0EEE1CE86B95}" type="pres">
      <dgm:prSet presAssocID="{ED13FAE8-6C7E-4ECC-AAEA-8EABD6AA69F2}" presName="linear" presStyleCnt="0">
        <dgm:presLayoutVars>
          <dgm:dir/>
          <dgm:animLvl val="lvl"/>
          <dgm:resizeHandles val="exact"/>
        </dgm:presLayoutVars>
      </dgm:prSet>
      <dgm:spPr/>
    </dgm:pt>
    <dgm:pt modelId="{ACE0462A-35B4-4AEE-8151-B2FB79FCA966}" type="pres">
      <dgm:prSet presAssocID="{0C5786DF-185A-4E57-ADEC-2488FAE993B3}" presName="parentLin" presStyleCnt="0"/>
      <dgm:spPr/>
    </dgm:pt>
    <dgm:pt modelId="{320D11B1-24CE-4E71-8797-4E53CB693769}" type="pres">
      <dgm:prSet presAssocID="{0C5786DF-185A-4E57-ADEC-2488FAE993B3}" presName="parentLeftMargin" presStyleLbl="node1" presStyleIdx="0" presStyleCnt="2"/>
      <dgm:spPr/>
    </dgm:pt>
    <dgm:pt modelId="{5FC48E9D-8DA5-4394-BA17-CD6BC962DD51}" type="pres">
      <dgm:prSet presAssocID="{0C5786DF-185A-4E57-ADEC-2488FAE993B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A42FA88-E888-4901-B660-96ECCFCCD5C0}" type="pres">
      <dgm:prSet presAssocID="{0C5786DF-185A-4E57-ADEC-2488FAE993B3}" presName="negativeSpace" presStyleCnt="0"/>
      <dgm:spPr/>
    </dgm:pt>
    <dgm:pt modelId="{6639E304-D48C-4967-9A9A-7AC02A869B00}" type="pres">
      <dgm:prSet presAssocID="{0C5786DF-185A-4E57-ADEC-2488FAE993B3}" presName="childText" presStyleLbl="conFgAcc1" presStyleIdx="0" presStyleCnt="2">
        <dgm:presLayoutVars>
          <dgm:bulletEnabled val="1"/>
        </dgm:presLayoutVars>
      </dgm:prSet>
      <dgm:spPr/>
    </dgm:pt>
    <dgm:pt modelId="{977830B8-4A94-47F6-BB13-18AEACF360A3}" type="pres">
      <dgm:prSet presAssocID="{FED9926A-61A4-45D4-8935-EAFDBB4DDFE9}" presName="spaceBetweenRectangles" presStyleCnt="0"/>
      <dgm:spPr/>
    </dgm:pt>
    <dgm:pt modelId="{9B1AAA88-6761-4A71-9A21-95419B6BC614}" type="pres">
      <dgm:prSet presAssocID="{AEE9583B-0A46-4640-82FB-7F8CAAB1F729}" presName="parentLin" presStyleCnt="0"/>
      <dgm:spPr/>
    </dgm:pt>
    <dgm:pt modelId="{4B60F264-B764-4B96-BB46-0BC0A23EE1BA}" type="pres">
      <dgm:prSet presAssocID="{AEE9583B-0A46-4640-82FB-7F8CAAB1F729}" presName="parentLeftMargin" presStyleLbl="node1" presStyleIdx="0" presStyleCnt="2"/>
      <dgm:spPr/>
    </dgm:pt>
    <dgm:pt modelId="{8937DBD6-AFD1-4A68-BAAA-E9F98CB94BAF}" type="pres">
      <dgm:prSet presAssocID="{AEE9583B-0A46-4640-82FB-7F8CAAB1F72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B5D1F91-8872-42E5-872D-7F81F3EE5A0D}" type="pres">
      <dgm:prSet presAssocID="{AEE9583B-0A46-4640-82FB-7F8CAAB1F729}" presName="negativeSpace" presStyleCnt="0"/>
      <dgm:spPr/>
    </dgm:pt>
    <dgm:pt modelId="{551E870C-6890-4BE6-9993-050159303B13}" type="pres">
      <dgm:prSet presAssocID="{AEE9583B-0A46-4640-82FB-7F8CAAB1F72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086DF2A-0173-430E-8B66-EEC6904E2EE4}" type="presOf" srcId="{AEE9583B-0A46-4640-82FB-7F8CAAB1F729}" destId="{4B60F264-B764-4B96-BB46-0BC0A23EE1BA}" srcOrd="0" destOrd="0" presId="urn:microsoft.com/office/officeart/2005/8/layout/list1"/>
    <dgm:cxn modelId="{4F4C4230-6A22-4B05-AE36-CF28F3ECD3AD}" srcId="{106B6CCE-3EFA-4369-B550-F3CCD4DE4056}" destId="{4A41F568-E5B6-4837-8677-3E548455236D}" srcOrd="1" destOrd="0" parTransId="{DEB4CDA7-D737-45A6-9C16-F74818815FA0}" sibTransId="{C06637A1-1A4F-42E0-9C75-6077877F1D8E}"/>
    <dgm:cxn modelId="{6D60F95C-3433-4126-A2D3-B4B203ADFA08}" type="presOf" srcId="{ECBDDCE2-3396-4DEC-ADBA-DFB265DDCDC3}" destId="{6639E304-D48C-4967-9A9A-7AC02A869B00}" srcOrd="0" destOrd="1" presId="urn:microsoft.com/office/officeart/2005/8/layout/list1"/>
    <dgm:cxn modelId="{14A11A75-D11B-4252-A0F3-D1384CD7B406}" type="presOf" srcId="{4A41F568-E5B6-4837-8677-3E548455236D}" destId="{551E870C-6890-4BE6-9993-050159303B13}" srcOrd="0" destOrd="2" presId="urn:microsoft.com/office/officeart/2005/8/layout/list1"/>
    <dgm:cxn modelId="{58092979-F9E8-4782-8783-9F5693CFB9D2}" type="presOf" srcId="{0C5786DF-185A-4E57-ADEC-2488FAE993B3}" destId="{320D11B1-24CE-4E71-8797-4E53CB693769}" srcOrd="0" destOrd="0" presId="urn:microsoft.com/office/officeart/2005/8/layout/list1"/>
    <dgm:cxn modelId="{E5BC787E-315A-4DD2-855D-24373309B975}" srcId="{106B6CCE-3EFA-4369-B550-F3CCD4DE4056}" destId="{F0823B61-EE48-4DDC-834C-DBDAA951792A}" srcOrd="0" destOrd="0" parTransId="{129B0DEE-82D0-4E17-99B9-D2B0B122DEC9}" sibTransId="{C09DEC33-39BC-433E-A8C4-09674A3B6862}"/>
    <dgm:cxn modelId="{DC80A97F-D40A-4F2A-B0AD-298DC426EA0B}" type="presOf" srcId="{0C5786DF-185A-4E57-ADEC-2488FAE993B3}" destId="{5FC48E9D-8DA5-4394-BA17-CD6BC962DD51}" srcOrd="1" destOrd="0" presId="urn:microsoft.com/office/officeart/2005/8/layout/list1"/>
    <dgm:cxn modelId="{0D833281-DD3E-415D-BBAC-825FC526492E}" type="presOf" srcId="{F0823B61-EE48-4DDC-834C-DBDAA951792A}" destId="{551E870C-6890-4BE6-9993-050159303B13}" srcOrd="0" destOrd="1" presId="urn:microsoft.com/office/officeart/2005/8/layout/list1"/>
    <dgm:cxn modelId="{7357FB89-9E34-436B-B58F-2D2520816E64}" srcId="{ED13FAE8-6C7E-4ECC-AAEA-8EABD6AA69F2}" destId="{0C5786DF-185A-4E57-ADEC-2488FAE993B3}" srcOrd="0" destOrd="0" parTransId="{D2FCDC28-C696-4E58-8B5A-F3864298B8E7}" sibTransId="{FED9926A-61A4-45D4-8935-EAFDBB4DDFE9}"/>
    <dgm:cxn modelId="{54352392-3E42-4F15-9266-D0DD9A5B3BBC}" srcId="{AEE9583B-0A46-4640-82FB-7F8CAAB1F729}" destId="{F52FCFEC-F03B-46CD-99A8-88CC47EBC8E6}" srcOrd="1" destOrd="0" parTransId="{0259D7C8-C5B7-4E60-8658-19BD99BAA7E8}" sibTransId="{3D1EDA4D-C775-49B3-B0E7-12BEC1D5E3F7}"/>
    <dgm:cxn modelId="{D9848298-965C-471F-A50C-3C5CEB2F1B49}" srcId="{AEE9583B-0A46-4640-82FB-7F8CAAB1F729}" destId="{106B6CCE-3EFA-4369-B550-F3CCD4DE4056}" srcOrd="0" destOrd="0" parTransId="{5000C8F6-E480-4904-88B1-CF6C4BA120FF}" sibTransId="{4EBB0CDB-6C62-4996-B72E-FAD2BDAACB62}"/>
    <dgm:cxn modelId="{671888A8-7170-49B6-B370-134C89B872B2}" type="presOf" srcId="{50BC5404-280A-4497-A721-634F46E2C8A3}" destId="{551E870C-6890-4BE6-9993-050159303B13}" srcOrd="0" destOrd="4" presId="urn:microsoft.com/office/officeart/2005/8/layout/list1"/>
    <dgm:cxn modelId="{66A7CFA9-5E5D-44EA-9BE6-E6A7DD3D556B}" type="presOf" srcId="{AEE9583B-0A46-4640-82FB-7F8CAAB1F729}" destId="{8937DBD6-AFD1-4A68-BAAA-E9F98CB94BAF}" srcOrd="1" destOrd="0" presId="urn:microsoft.com/office/officeart/2005/8/layout/list1"/>
    <dgm:cxn modelId="{AB440CBA-04CF-4D19-A74F-B01F8DC5C31F}" srcId="{0C5786DF-185A-4E57-ADEC-2488FAE993B3}" destId="{ECBDDCE2-3396-4DEC-ADBA-DFB265DDCDC3}" srcOrd="1" destOrd="0" parTransId="{8E29304D-6260-4DA0-A8A0-7ACF20DA3CBC}" sibTransId="{464DAD31-324D-4041-BF89-278ACF6E127E}"/>
    <dgm:cxn modelId="{1DFCF3C8-7826-430F-A859-B9F423B65CCF}" srcId="{0C5786DF-185A-4E57-ADEC-2488FAE993B3}" destId="{ABCD0640-A3ED-4136-9BB9-AD9D811ED644}" srcOrd="0" destOrd="0" parTransId="{D9B777AD-37BE-45F5-A685-E476790C0A65}" sibTransId="{5F10A78C-1627-41ED-A4A4-4674C68FC33F}"/>
    <dgm:cxn modelId="{4F0BECC9-80DD-48EB-BE93-0AD10427F363}" srcId="{ED13FAE8-6C7E-4ECC-AAEA-8EABD6AA69F2}" destId="{AEE9583B-0A46-4640-82FB-7F8CAAB1F729}" srcOrd="1" destOrd="0" parTransId="{81FBD408-F62F-438E-97FD-53DDB6611261}" sibTransId="{AF194B57-FFD9-4173-9A35-7EE0F57867FF}"/>
    <dgm:cxn modelId="{81DEB0CE-32A6-4EAD-9D27-098D0A4A1B5F}" type="presOf" srcId="{ABCD0640-A3ED-4136-9BB9-AD9D811ED644}" destId="{6639E304-D48C-4967-9A9A-7AC02A869B00}" srcOrd="0" destOrd="0" presId="urn:microsoft.com/office/officeart/2005/8/layout/list1"/>
    <dgm:cxn modelId="{52C096E7-F36B-43A5-8CC0-8F3B881ECAAF}" type="presOf" srcId="{ED13FAE8-6C7E-4ECC-AAEA-8EABD6AA69F2}" destId="{31975C52-0FD2-4D84-852C-0EEE1CE86B95}" srcOrd="0" destOrd="0" presId="urn:microsoft.com/office/officeart/2005/8/layout/list1"/>
    <dgm:cxn modelId="{728EABE8-4A62-4B04-8CC6-B17B32DF1913}" srcId="{F52FCFEC-F03B-46CD-99A8-88CC47EBC8E6}" destId="{50BC5404-280A-4497-A721-634F46E2C8A3}" srcOrd="0" destOrd="0" parTransId="{0F865DA8-97B0-47AB-8766-99C996AD2E58}" sibTransId="{2D254260-D961-408D-8CC3-C103494699EE}"/>
    <dgm:cxn modelId="{90C625F5-FA24-4BD4-87B8-F6C0095D806D}" type="presOf" srcId="{106B6CCE-3EFA-4369-B550-F3CCD4DE4056}" destId="{551E870C-6890-4BE6-9993-050159303B13}" srcOrd="0" destOrd="0" presId="urn:microsoft.com/office/officeart/2005/8/layout/list1"/>
    <dgm:cxn modelId="{B3B338FF-2D3B-4EF4-9886-D46CD84A5A88}" type="presOf" srcId="{F52FCFEC-F03B-46CD-99A8-88CC47EBC8E6}" destId="{551E870C-6890-4BE6-9993-050159303B13}" srcOrd="0" destOrd="3" presId="urn:microsoft.com/office/officeart/2005/8/layout/list1"/>
    <dgm:cxn modelId="{6C78E3AA-67FA-44E7-B1DE-B0DDFBAE05F4}" type="presParOf" srcId="{31975C52-0FD2-4D84-852C-0EEE1CE86B95}" destId="{ACE0462A-35B4-4AEE-8151-B2FB79FCA966}" srcOrd="0" destOrd="0" presId="urn:microsoft.com/office/officeart/2005/8/layout/list1"/>
    <dgm:cxn modelId="{0BACD984-7182-48DC-94AA-66E5902B675E}" type="presParOf" srcId="{ACE0462A-35B4-4AEE-8151-B2FB79FCA966}" destId="{320D11B1-24CE-4E71-8797-4E53CB693769}" srcOrd="0" destOrd="0" presId="urn:microsoft.com/office/officeart/2005/8/layout/list1"/>
    <dgm:cxn modelId="{2ADE4EA0-BB38-4663-8AF5-057D4B8AD419}" type="presParOf" srcId="{ACE0462A-35B4-4AEE-8151-B2FB79FCA966}" destId="{5FC48E9D-8DA5-4394-BA17-CD6BC962DD51}" srcOrd="1" destOrd="0" presId="urn:microsoft.com/office/officeart/2005/8/layout/list1"/>
    <dgm:cxn modelId="{088CDA16-F6D3-4DA0-8BA0-F2333761B0B9}" type="presParOf" srcId="{31975C52-0FD2-4D84-852C-0EEE1CE86B95}" destId="{8A42FA88-E888-4901-B660-96ECCFCCD5C0}" srcOrd="1" destOrd="0" presId="urn:microsoft.com/office/officeart/2005/8/layout/list1"/>
    <dgm:cxn modelId="{35D4F73C-2D24-49C2-9A49-887A5A5472F8}" type="presParOf" srcId="{31975C52-0FD2-4D84-852C-0EEE1CE86B95}" destId="{6639E304-D48C-4967-9A9A-7AC02A869B00}" srcOrd="2" destOrd="0" presId="urn:microsoft.com/office/officeart/2005/8/layout/list1"/>
    <dgm:cxn modelId="{9C2BFB62-33D3-4122-ABD1-BD978BC53210}" type="presParOf" srcId="{31975C52-0FD2-4D84-852C-0EEE1CE86B95}" destId="{977830B8-4A94-47F6-BB13-18AEACF360A3}" srcOrd="3" destOrd="0" presId="urn:microsoft.com/office/officeart/2005/8/layout/list1"/>
    <dgm:cxn modelId="{5FC1CC8C-6677-4E25-B3DF-B838A1400124}" type="presParOf" srcId="{31975C52-0FD2-4D84-852C-0EEE1CE86B95}" destId="{9B1AAA88-6761-4A71-9A21-95419B6BC614}" srcOrd="4" destOrd="0" presId="urn:microsoft.com/office/officeart/2005/8/layout/list1"/>
    <dgm:cxn modelId="{9E811672-129A-46FD-B34C-05F9EFE88AF9}" type="presParOf" srcId="{9B1AAA88-6761-4A71-9A21-95419B6BC614}" destId="{4B60F264-B764-4B96-BB46-0BC0A23EE1BA}" srcOrd="0" destOrd="0" presId="urn:microsoft.com/office/officeart/2005/8/layout/list1"/>
    <dgm:cxn modelId="{26DACC59-7401-4DB6-8026-E0D1B3375F77}" type="presParOf" srcId="{9B1AAA88-6761-4A71-9A21-95419B6BC614}" destId="{8937DBD6-AFD1-4A68-BAAA-E9F98CB94BAF}" srcOrd="1" destOrd="0" presId="urn:microsoft.com/office/officeart/2005/8/layout/list1"/>
    <dgm:cxn modelId="{52ED1117-D5FC-425F-84C7-9E3ADFFC32D3}" type="presParOf" srcId="{31975C52-0FD2-4D84-852C-0EEE1CE86B95}" destId="{4B5D1F91-8872-42E5-872D-7F81F3EE5A0D}" srcOrd="5" destOrd="0" presId="urn:microsoft.com/office/officeart/2005/8/layout/list1"/>
    <dgm:cxn modelId="{899A7251-F5B7-4733-A5E9-CE69B8E4240B}" type="presParOf" srcId="{31975C52-0FD2-4D84-852C-0EEE1CE86B95}" destId="{551E870C-6890-4BE6-9993-050159303B1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4CF99B0-73F3-46DE-BE61-D060E6100CD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2CCB1FB-B208-4801-A93D-5F9192E62201}">
      <dgm:prSet/>
      <dgm:spPr/>
      <dgm:t>
        <a:bodyPr/>
        <a:lstStyle/>
        <a:p>
          <a:r>
            <a:rPr lang="en-US" dirty="0"/>
            <a:t>Psychotherapy or a combination treatment approach is more effective in establishing long-term relief from depressive symptoms </a:t>
          </a:r>
        </a:p>
      </dgm:t>
      <dgm:extLst>
        <a:ext uri="{E40237B7-FDA0-4F09-8148-C483321AD2D9}">
          <dgm14:cNvPr xmlns:dgm14="http://schemas.microsoft.com/office/drawing/2010/diagram" id="0" name="" descr="Psychotherapy or a combination treatment approach is more effective in establishing long-term relief from depressive symptoms &#10;"/>
        </a:ext>
      </dgm:extLst>
    </dgm:pt>
    <dgm:pt modelId="{775FC9C2-B6D5-4A12-929D-C19614B1AAD3}" type="parTrans" cxnId="{6DE24FB3-AF0C-48E2-B4EF-A2FE57AF76E5}">
      <dgm:prSet/>
      <dgm:spPr/>
      <dgm:t>
        <a:bodyPr/>
        <a:lstStyle/>
        <a:p>
          <a:endParaRPr lang="en-US"/>
        </a:p>
      </dgm:t>
    </dgm:pt>
    <dgm:pt modelId="{04814156-8F55-49CE-B511-A7B05ACDF751}" type="sibTrans" cxnId="{6DE24FB3-AF0C-48E2-B4EF-A2FE57AF76E5}">
      <dgm:prSet/>
      <dgm:spPr/>
      <dgm:t>
        <a:bodyPr/>
        <a:lstStyle/>
        <a:p>
          <a:endParaRPr lang="en-US"/>
        </a:p>
      </dgm:t>
    </dgm:pt>
    <dgm:pt modelId="{3FECEB51-83DD-450C-82B2-AF4A570D996D}">
      <dgm:prSet/>
      <dgm:spPr/>
      <dgm:t>
        <a:bodyPr/>
        <a:lstStyle/>
        <a:p>
          <a:r>
            <a:rPr lang="en-US" dirty="0"/>
            <a:t>Rates of relapse for MDD are often associated with those whose onset was at a younger age, those who have already experienced multiple major depressive episodes, and those with more severe symptomology </a:t>
          </a:r>
        </a:p>
      </dgm:t>
      <dgm:extLst>
        <a:ext uri="{E40237B7-FDA0-4F09-8148-C483321AD2D9}">
          <dgm14:cNvPr xmlns:dgm14="http://schemas.microsoft.com/office/drawing/2010/diagram" id="0" name="" descr="Rates of relapse for MDD are often associated with those whose onset was at a younger age, those who have already experienced multiple major depressive episodes, and those with more severe symptomology &#10;"/>
        </a:ext>
      </dgm:extLst>
    </dgm:pt>
    <dgm:pt modelId="{70A101E8-B1F3-4099-94E9-69C58B3741F9}" type="parTrans" cxnId="{019AE91B-507C-4B44-8559-FACE1F6A916E}">
      <dgm:prSet/>
      <dgm:spPr/>
      <dgm:t>
        <a:bodyPr/>
        <a:lstStyle/>
        <a:p>
          <a:endParaRPr lang="en-US"/>
        </a:p>
      </dgm:t>
    </dgm:pt>
    <dgm:pt modelId="{748BBAA6-32FD-4353-9F8A-295C439A9214}" type="sibTrans" cxnId="{019AE91B-507C-4B44-8559-FACE1F6A916E}">
      <dgm:prSet/>
      <dgm:spPr/>
      <dgm:t>
        <a:bodyPr/>
        <a:lstStyle/>
        <a:p>
          <a:endParaRPr lang="en-US"/>
        </a:p>
      </dgm:t>
    </dgm:pt>
    <dgm:pt modelId="{9E971426-E0A0-4AF5-BF2D-CE140312B6A7}">
      <dgm:prSet/>
      <dgm:spPr/>
      <dgm:t>
        <a:bodyPr/>
        <a:lstStyle/>
        <a:p>
          <a:r>
            <a:rPr lang="en-US" dirty="0"/>
            <a:t>Lithium and other mood stabilizers are very effective in managing symptoms of patients with bipolar disorder </a:t>
          </a:r>
        </a:p>
      </dgm:t>
      <dgm:extLst>
        <a:ext uri="{E40237B7-FDA0-4F09-8148-C483321AD2D9}">
          <dgm14:cNvPr xmlns:dgm14="http://schemas.microsoft.com/office/drawing/2010/diagram" id="0" name="" descr="Lithium and other mood stabilizers are very effective in managing symptoms of patients with bipolar disorder &#10;"/>
        </a:ext>
      </dgm:extLst>
    </dgm:pt>
    <dgm:pt modelId="{28C761B8-F79F-4EF6-B945-458FCC568823}" type="parTrans" cxnId="{6C56C307-D0E9-4926-9C0E-738C36F36999}">
      <dgm:prSet/>
      <dgm:spPr/>
      <dgm:t>
        <a:bodyPr/>
        <a:lstStyle/>
        <a:p>
          <a:endParaRPr lang="en-US"/>
        </a:p>
      </dgm:t>
    </dgm:pt>
    <dgm:pt modelId="{E3EB7FB8-7601-400D-8DD6-526ACC4A49F9}" type="sibTrans" cxnId="{6C56C307-D0E9-4926-9C0E-738C36F36999}">
      <dgm:prSet/>
      <dgm:spPr/>
      <dgm:t>
        <a:bodyPr/>
        <a:lstStyle/>
        <a:p>
          <a:endParaRPr lang="en-US"/>
        </a:p>
      </dgm:t>
    </dgm:pt>
    <dgm:pt modelId="{80BFC2D8-DBC5-4B26-B620-B052A6B41416}">
      <dgm:prSet/>
      <dgm:spPr/>
      <dgm:t>
        <a:bodyPr/>
        <a:lstStyle/>
        <a:p>
          <a:r>
            <a:rPr lang="en-US" dirty="0"/>
            <a:t>Medication adherence is an obstacle with those with bipolar disorder </a:t>
          </a:r>
        </a:p>
      </dgm:t>
      <dgm:extLst>
        <a:ext uri="{E40237B7-FDA0-4F09-8148-C483321AD2D9}">
          <dgm14:cNvPr xmlns:dgm14="http://schemas.microsoft.com/office/drawing/2010/diagram" id="0" name="" descr="Medication adherence is an obstacle with those with bipolar disorder &#10;"/>
        </a:ext>
      </dgm:extLst>
    </dgm:pt>
    <dgm:pt modelId="{45E96D8B-A8D8-4E73-870B-55E8A5F5FFFB}" type="parTrans" cxnId="{035669FC-E0A4-460C-B0B2-6F83BB5DF481}">
      <dgm:prSet/>
      <dgm:spPr/>
      <dgm:t>
        <a:bodyPr/>
        <a:lstStyle/>
        <a:p>
          <a:endParaRPr lang="en-US"/>
        </a:p>
      </dgm:t>
    </dgm:pt>
    <dgm:pt modelId="{D236E3FD-CDB7-4557-B8A0-89C5054DD2B1}" type="sibTrans" cxnId="{035669FC-E0A4-460C-B0B2-6F83BB5DF481}">
      <dgm:prSet/>
      <dgm:spPr/>
      <dgm:t>
        <a:bodyPr/>
        <a:lstStyle/>
        <a:p>
          <a:endParaRPr lang="en-US"/>
        </a:p>
      </dgm:t>
    </dgm:pt>
    <dgm:pt modelId="{55175836-982E-46AD-8F6D-0597F155E7C2}" type="pres">
      <dgm:prSet presAssocID="{14CF99B0-73F3-46DE-BE61-D060E6100CD0}" presName="linear" presStyleCnt="0">
        <dgm:presLayoutVars>
          <dgm:animLvl val="lvl"/>
          <dgm:resizeHandles val="exact"/>
        </dgm:presLayoutVars>
      </dgm:prSet>
      <dgm:spPr/>
    </dgm:pt>
    <dgm:pt modelId="{8951CB0F-7CAB-49D0-BA9A-19FCB2F3DD9D}" type="pres">
      <dgm:prSet presAssocID="{82CCB1FB-B208-4801-A93D-5F9192E6220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8FB90A1-919A-450B-9151-6A0D202068C3}" type="pres">
      <dgm:prSet presAssocID="{04814156-8F55-49CE-B511-A7B05ACDF751}" presName="spacer" presStyleCnt="0"/>
      <dgm:spPr/>
    </dgm:pt>
    <dgm:pt modelId="{FFA756CE-440B-4C65-96AC-0BB69BA9A8F9}" type="pres">
      <dgm:prSet presAssocID="{3FECEB51-83DD-450C-82B2-AF4A570D996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407168C-E8B3-4E39-8D8E-7978A85A1269}" type="pres">
      <dgm:prSet presAssocID="{748BBAA6-32FD-4353-9F8A-295C439A9214}" presName="spacer" presStyleCnt="0"/>
      <dgm:spPr/>
    </dgm:pt>
    <dgm:pt modelId="{215BFA0F-FD73-47FD-ACA8-BB3DA84D7AA0}" type="pres">
      <dgm:prSet presAssocID="{9E971426-E0A0-4AF5-BF2D-CE140312B6A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6875470-6305-4DF6-A0ED-D60E7FD3C941}" type="pres">
      <dgm:prSet presAssocID="{E3EB7FB8-7601-400D-8DD6-526ACC4A49F9}" presName="spacer" presStyleCnt="0"/>
      <dgm:spPr/>
    </dgm:pt>
    <dgm:pt modelId="{2216B62A-B4F7-4BBA-84ED-3267CF8D234F}" type="pres">
      <dgm:prSet presAssocID="{80BFC2D8-DBC5-4B26-B620-B052A6B4141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C56C307-D0E9-4926-9C0E-738C36F36999}" srcId="{14CF99B0-73F3-46DE-BE61-D060E6100CD0}" destId="{9E971426-E0A0-4AF5-BF2D-CE140312B6A7}" srcOrd="2" destOrd="0" parTransId="{28C761B8-F79F-4EF6-B945-458FCC568823}" sibTransId="{E3EB7FB8-7601-400D-8DD6-526ACC4A49F9}"/>
    <dgm:cxn modelId="{3324C913-3248-4BF8-82BF-0CD2556810AF}" type="presOf" srcId="{14CF99B0-73F3-46DE-BE61-D060E6100CD0}" destId="{55175836-982E-46AD-8F6D-0597F155E7C2}" srcOrd="0" destOrd="0" presId="urn:microsoft.com/office/officeart/2005/8/layout/vList2"/>
    <dgm:cxn modelId="{019AE91B-507C-4B44-8559-FACE1F6A916E}" srcId="{14CF99B0-73F3-46DE-BE61-D060E6100CD0}" destId="{3FECEB51-83DD-450C-82B2-AF4A570D996D}" srcOrd="1" destOrd="0" parTransId="{70A101E8-B1F3-4099-94E9-69C58B3741F9}" sibTransId="{748BBAA6-32FD-4353-9F8A-295C439A9214}"/>
    <dgm:cxn modelId="{2073B54B-C16D-4450-9FBA-B63C468CB554}" type="presOf" srcId="{82CCB1FB-B208-4801-A93D-5F9192E62201}" destId="{8951CB0F-7CAB-49D0-BA9A-19FCB2F3DD9D}" srcOrd="0" destOrd="0" presId="urn:microsoft.com/office/officeart/2005/8/layout/vList2"/>
    <dgm:cxn modelId="{7419844F-2FE4-41E7-8296-4A7F94D6BE3E}" type="presOf" srcId="{9E971426-E0A0-4AF5-BF2D-CE140312B6A7}" destId="{215BFA0F-FD73-47FD-ACA8-BB3DA84D7AA0}" srcOrd="0" destOrd="0" presId="urn:microsoft.com/office/officeart/2005/8/layout/vList2"/>
    <dgm:cxn modelId="{0C0A8E86-1E0F-42BD-B65C-DAAA8EAA60BE}" type="presOf" srcId="{80BFC2D8-DBC5-4B26-B620-B052A6B41416}" destId="{2216B62A-B4F7-4BBA-84ED-3267CF8D234F}" srcOrd="0" destOrd="0" presId="urn:microsoft.com/office/officeart/2005/8/layout/vList2"/>
    <dgm:cxn modelId="{6DE24FB3-AF0C-48E2-B4EF-A2FE57AF76E5}" srcId="{14CF99B0-73F3-46DE-BE61-D060E6100CD0}" destId="{82CCB1FB-B208-4801-A93D-5F9192E62201}" srcOrd="0" destOrd="0" parTransId="{775FC9C2-B6D5-4A12-929D-C19614B1AAD3}" sibTransId="{04814156-8F55-49CE-B511-A7B05ACDF751}"/>
    <dgm:cxn modelId="{E4B4A0CB-D0AC-47BB-8FD2-3652003E80D2}" type="presOf" srcId="{3FECEB51-83DD-450C-82B2-AF4A570D996D}" destId="{FFA756CE-440B-4C65-96AC-0BB69BA9A8F9}" srcOrd="0" destOrd="0" presId="urn:microsoft.com/office/officeart/2005/8/layout/vList2"/>
    <dgm:cxn modelId="{035669FC-E0A4-460C-B0B2-6F83BB5DF481}" srcId="{14CF99B0-73F3-46DE-BE61-D060E6100CD0}" destId="{80BFC2D8-DBC5-4B26-B620-B052A6B41416}" srcOrd="3" destOrd="0" parTransId="{45E96D8B-A8D8-4E73-870B-55E8A5F5FFFB}" sibTransId="{D236E3FD-CDB7-4557-B8A0-89C5054DD2B1}"/>
    <dgm:cxn modelId="{C4761649-287B-4739-82AF-C2833792ED3E}" type="presParOf" srcId="{55175836-982E-46AD-8F6D-0597F155E7C2}" destId="{8951CB0F-7CAB-49D0-BA9A-19FCB2F3DD9D}" srcOrd="0" destOrd="0" presId="urn:microsoft.com/office/officeart/2005/8/layout/vList2"/>
    <dgm:cxn modelId="{D6D39EF9-B2E7-449E-BB73-2EA30048A1B0}" type="presParOf" srcId="{55175836-982E-46AD-8F6D-0597F155E7C2}" destId="{88FB90A1-919A-450B-9151-6A0D202068C3}" srcOrd="1" destOrd="0" presId="urn:microsoft.com/office/officeart/2005/8/layout/vList2"/>
    <dgm:cxn modelId="{B99EC42B-47D9-4200-A1CD-170780AAB9C9}" type="presParOf" srcId="{55175836-982E-46AD-8F6D-0597F155E7C2}" destId="{FFA756CE-440B-4C65-96AC-0BB69BA9A8F9}" srcOrd="2" destOrd="0" presId="urn:microsoft.com/office/officeart/2005/8/layout/vList2"/>
    <dgm:cxn modelId="{D1310B42-AA7A-4F41-A326-83822F26A350}" type="presParOf" srcId="{55175836-982E-46AD-8F6D-0597F155E7C2}" destId="{B407168C-E8B3-4E39-8D8E-7978A85A1269}" srcOrd="3" destOrd="0" presId="urn:microsoft.com/office/officeart/2005/8/layout/vList2"/>
    <dgm:cxn modelId="{D2150F56-AC9C-4A74-8C0E-8BCCC229CB95}" type="presParOf" srcId="{55175836-982E-46AD-8F6D-0597F155E7C2}" destId="{215BFA0F-FD73-47FD-ACA8-BB3DA84D7AA0}" srcOrd="4" destOrd="0" presId="urn:microsoft.com/office/officeart/2005/8/layout/vList2"/>
    <dgm:cxn modelId="{116D1024-005D-44EA-9FDA-2F7211FA542F}" type="presParOf" srcId="{55175836-982E-46AD-8F6D-0597F155E7C2}" destId="{86875470-6305-4DF6-A0ED-D60E7FD3C941}" srcOrd="5" destOrd="0" presId="urn:microsoft.com/office/officeart/2005/8/layout/vList2"/>
    <dgm:cxn modelId="{F2EACB09-7BBD-4208-B26E-E401ABC36396}" type="presParOf" srcId="{55175836-982E-46AD-8F6D-0597F155E7C2}" destId="{2216B62A-B4F7-4BBA-84ED-3267CF8D234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55A25E8-0480-41EE-B3CD-D1A27A4AF6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B44E5A8-3C7F-4E26-B366-76D27CB32E82}">
      <dgm:prSet/>
      <dgm:spPr/>
      <dgm:t>
        <a:bodyPr/>
        <a:lstStyle/>
        <a:p>
          <a:r>
            <a:rPr lang="en-US" b="0" i="0" baseline="0"/>
            <a:t>1. What are the different categories of mood disorder symptoms? Identify the symptoms within each category. </a:t>
          </a:r>
          <a:endParaRPr lang="en-US"/>
        </a:p>
      </dgm:t>
    </dgm:pt>
    <dgm:pt modelId="{15F357D6-181C-4ECA-A9FE-977601C21394}" type="parTrans" cxnId="{D1C358BB-1323-42EF-B5ED-3B2C8858F5B2}">
      <dgm:prSet/>
      <dgm:spPr/>
      <dgm:t>
        <a:bodyPr/>
        <a:lstStyle/>
        <a:p>
          <a:endParaRPr lang="en-US"/>
        </a:p>
      </dgm:t>
    </dgm:pt>
    <dgm:pt modelId="{C72FE6B0-F950-45E2-A090-678DA1CDDC00}" type="sibTrans" cxnId="{D1C358BB-1323-42EF-B5ED-3B2C8858F5B2}">
      <dgm:prSet/>
      <dgm:spPr/>
      <dgm:t>
        <a:bodyPr/>
        <a:lstStyle/>
        <a:p>
          <a:endParaRPr lang="en-US"/>
        </a:p>
      </dgm:t>
    </dgm:pt>
    <dgm:pt modelId="{3EEDED8E-0FE7-4E9C-9E92-DC8A7A277B1D}">
      <dgm:prSet/>
      <dgm:spPr/>
      <dgm:t>
        <a:bodyPr/>
        <a:lstStyle/>
        <a:p>
          <a:r>
            <a:rPr lang="en-US" b="0" i="0" baseline="0"/>
            <a:t>2. What are the key differences in a major depression and a persistent depressive disorder diagnosis? </a:t>
          </a:r>
          <a:endParaRPr lang="en-US"/>
        </a:p>
      </dgm:t>
    </dgm:pt>
    <dgm:pt modelId="{93A157BD-99BB-45DE-8186-92F5042A9D8A}" type="parTrans" cxnId="{CA865626-2F0F-4A17-9F11-B9069804BFE4}">
      <dgm:prSet/>
      <dgm:spPr/>
      <dgm:t>
        <a:bodyPr/>
        <a:lstStyle/>
        <a:p>
          <a:endParaRPr lang="en-US"/>
        </a:p>
      </dgm:t>
    </dgm:pt>
    <dgm:pt modelId="{7E0A37D2-53B3-452A-AC8D-40DC2F1CFAC5}" type="sibTrans" cxnId="{CA865626-2F0F-4A17-9F11-B9069804BFE4}">
      <dgm:prSet/>
      <dgm:spPr/>
      <dgm:t>
        <a:bodyPr/>
        <a:lstStyle/>
        <a:p>
          <a:endParaRPr lang="en-US"/>
        </a:p>
      </dgm:t>
    </dgm:pt>
    <dgm:pt modelId="{93D11AE8-5FC2-4EFF-A92B-620F91EC31C2}">
      <dgm:prSet/>
      <dgm:spPr/>
      <dgm:t>
        <a:bodyPr/>
        <a:lstStyle/>
        <a:p>
          <a:r>
            <a:rPr lang="en-US" b="0" i="0" baseline="0"/>
            <a:t>3. What is premenstrual dysphoric disorder? </a:t>
          </a:r>
          <a:endParaRPr lang="en-US"/>
        </a:p>
      </dgm:t>
    </dgm:pt>
    <dgm:pt modelId="{DBD65F9E-5474-4F58-AE27-9BC26ACDCBF5}" type="parTrans" cxnId="{646FA792-4694-4991-86B6-E01221DF10D2}">
      <dgm:prSet/>
      <dgm:spPr/>
      <dgm:t>
        <a:bodyPr/>
        <a:lstStyle/>
        <a:p>
          <a:endParaRPr lang="en-US"/>
        </a:p>
      </dgm:t>
    </dgm:pt>
    <dgm:pt modelId="{71905010-4EC8-4562-AA32-FA80AC07A156}" type="sibTrans" cxnId="{646FA792-4694-4991-86B6-E01221DF10D2}">
      <dgm:prSet/>
      <dgm:spPr/>
      <dgm:t>
        <a:bodyPr/>
        <a:lstStyle/>
        <a:p>
          <a:endParaRPr lang="en-US"/>
        </a:p>
      </dgm:t>
    </dgm:pt>
    <dgm:pt modelId="{9051998E-F0E1-47D4-A5F9-9CE78D1D5760}" type="pres">
      <dgm:prSet presAssocID="{255A25E8-0480-41EE-B3CD-D1A27A4AF625}" presName="linear" presStyleCnt="0">
        <dgm:presLayoutVars>
          <dgm:animLvl val="lvl"/>
          <dgm:resizeHandles val="exact"/>
        </dgm:presLayoutVars>
      </dgm:prSet>
      <dgm:spPr/>
    </dgm:pt>
    <dgm:pt modelId="{9C49E4FB-2934-48D1-9548-BB9862D20F80}" type="pres">
      <dgm:prSet presAssocID="{DB44E5A8-3C7F-4E26-B366-76D27CB32E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7DFDFAB-6DB1-43B5-9AA8-8A744A792A69}" type="pres">
      <dgm:prSet presAssocID="{C72FE6B0-F950-45E2-A090-678DA1CDDC00}" presName="spacer" presStyleCnt="0"/>
      <dgm:spPr/>
    </dgm:pt>
    <dgm:pt modelId="{B9D8717F-E603-44F4-828D-32B7C6A95C73}" type="pres">
      <dgm:prSet presAssocID="{3EEDED8E-0FE7-4E9C-9E92-DC8A7A277B1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5D7AB2-C2F6-4A44-AB6A-65CAC6EBAC1B}" type="pres">
      <dgm:prSet presAssocID="{7E0A37D2-53B3-452A-AC8D-40DC2F1CFAC5}" presName="spacer" presStyleCnt="0"/>
      <dgm:spPr/>
    </dgm:pt>
    <dgm:pt modelId="{00F1CD5E-33DB-4C36-A25B-84984D50905E}" type="pres">
      <dgm:prSet presAssocID="{93D11AE8-5FC2-4EFF-A92B-620F91EC31C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A865626-2F0F-4A17-9F11-B9069804BFE4}" srcId="{255A25E8-0480-41EE-B3CD-D1A27A4AF625}" destId="{3EEDED8E-0FE7-4E9C-9E92-DC8A7A277B1D}" srcOrd="1" destOrd="0" parTransId="{93A157BD-99BB-45DE-8186-92F5042A9D8A}" sibTransId="{7E0A37D2-53B3-452A-AC8D-40DC2F1CFAC5}"/>
    <dgm:cxn modelId="{3FF6546C-E1D5-48CB-B14E-02E8F9D8D5B7}" type="presOf" srcId="{255A25E8-0480-41EE-B3CD-D1A27A4AF625}" destId="{9051998E-F0E1-47D4-A5F9-9CE78D1D5760}" srcOrd="0" destOrd="0" presId="urn:microsoft.com/office/officeart/2005/8/layout/vList2"/>
    <dgm:cxn modelId="{5FD47D6E-BD71-4A06-A369-DCABBE2FD1D9}" type="presOf" srcId="{DB44E5A8-3C7F-4E26-B366-76D27CB32E82}" destId="{9C49E4FB-2934-48D1-9548-BB9862D20F80}" srcOrd="0" destOrd="0" presId="urn:microsoft.com/office/officeart/2005/8/layout/vList2"/>
    <dgm:cxn modelId="{646FA792-4694-4991-86B6-E01221DF10D2}" srcId="{255A25E8-0480-41EE-B3CD-D1A27A4AF625}" destId="{93D11AE8-5FC2-4EFF-A92B-620F91EC31C2}" srcOrd="2" destOrd="0" parTransId="{DBD65F9E-5474-4F58-AE27-9BC26ACDCBF5}" sibTransId="{71905010-4EC8-4562-AA32-FA80AC07A156}"/>
    <dgm:cxn modelId="{20704E98-5CAD-479E-9964-4C7C122B34F2}" type="presOf" srcId="{3EEDED8E-0FE7-4E9C-9E92-DC8A7A277B1D}" destId="{B9D8717F-E603-44F4-828D-32B7C6A95C73}" srcOrd="0" destOrd="0" presId="urn:microsoft.com/office/officeart/2005/8/layout/vList2"/>
    <dgm:cxn modelId="{D1C358BB-1323-42EF-B5ED-3B2C8858F5B2}" srcId="{255A25E8-0480-41EE-B3CD-D1A27A4AF625}" destId="{DB44E5A8-3C7F-4E26-B366-76D27CB32E82}" srcOrd="0" destOrd="0" parTransId="{15F357D6-181C-4ECA-A9FE-977601C21394}" sibTransId="{C72FE6B0-F950-45E2-A090-678DA1CDDC00}"/>
    <dgm:cxn modelId="{79D134DE-5510-4F68-B782-CA415734BE73}" type="presOf" srcId="{93D11AE8-5FC2-4EFF-A92B-620F91EC31C2}" destId="{00F1CD5E-33DB-4C36-A25B-84984D50905E}" srcOrd="0" destOrd="0" presId="urn:microsoft.com/office/officeart/2005/8/layout/vList2"/>
    <dgm:cxn modelId="{60786D42-7337-4A94-8029-BCFF50A1FCE5}" type="presParOf" srcId="{9051998E-F0E1-47D4-A5F9-9CE78D1D5760}" destId="{9C49E4FB-2934-48D1-9548-BB9862D20F80}" srcOrd="0" destOrd="0" presId="urn:microsoft.com/office/officeart/2005/8/layout/vList2"/>
    <dgm:cxn modelId="{F8252C0B-4AB2-4818-B115-FFAC7F97501A}" type="presParOf" srcId="{9051998E-F0E1-47D4-A5F9-9CE78D1D5760}" destId="{F7DFDFAB-6DB1-43B5-9AA8-8A744A792A69}" srcOrd="1" destOrd="0" presId="urn:microsoft.com/office/officeart/2005/8/layout/vList2"/>
    <dgm:cxn modelId="{91F7FCB1-3DEE-4E41-8D98-2334AC4D0081}" type="presParOf" srcId="{9051998E-F0E1-47D4-A5F9-9CE78D1D5760}" destId="{B9D8717F-E603-44F4-828D-32B7C6A95C73}" srcOrd="2" destOrd="0" presId="urn:microsoft.com/office/officeart/2005/8/layout/vList2"/>
    <dgm:cxn modelId="{2820E4E7-7053-4C89-81F8-AAF8DE9B4456}" type="presParOf" srcId="{9051998E-F0E1-47D4-A5F9-9CE78D1D5760}" destId="{A85D7AB2-C2F6-4A44-AB6A-65CAC6EBAC1B}" srcOrd="3" destOrd="0" presId="urn:microsoft.com/office/officeart/2005/8/layout/vList2"/>
    <dgm:cxn modelId="{A01D9487-4C98-4DD8-A0F3-85B7FC38E5FB}" type="presParOf" srcId="{9051998E-F0E1-47D4-A5F9-9CE78D1D5760}" destId="{00F1CD5E-33DB-4C36-A25B-84984D50905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EE4AC2C-BF2E-43B3-A417-57CD819DA50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74A5357-610C-42FD-A7C4-5BA0C10617E6}">
      <dgm:prSet/>
      <dgm:spPr/>
      <dgm:t>
        <a:bodyPr/>
        <a:lstStyle/>
        <a:p>
          <a:r>
            <a:rPr lang="en-US" b="0" i="0" baseline="0"/>
            <a:t>1. What is the difference between bipolar I and II disorder? </a:t>
          </a:r>
          <a:endParaRPr lang="en-US"/>
        </a:p>
      </dgm:t>
    </dgm:pt>
    <dgm:pt modelId="{F50B409F-0245-4330-8D7F-89409D7C9704}" type="parTrans" cxnId="{8F2991E6-AD8C-48DE-AEF5-BC846DAB5151}">
      <dgm:prSet/>
      <dgm:spPr/>
      <dgm:t>
        <a:bodyPr/>
        <a:lstStyle/>
        <a:p>
          <a:endParaRPr lang="en-US"/>
        </a:p>
      </dgm:t>
    </dgm:pt>
    <dgm:pt modelId="{1D14C539-A6A5-4CA0-8862-C09CCBFAF58D}" type="sibTrans" cxnId="{8F2991E6-AD8C-48DE-AEF5-BC846DAB5151}">
      <dgm:prSet/>
      <dgm:spPr/>
      <dgm:t>
        <a:bodyPr/>
        <a:lstStyle/>
        <a:p>
          <a:endParaRPr lang="en-US"/>
        </a:p>
      </dgm:t>
    </dgm:pt>
    <dgm:pt modelId="{C773E1BE-0FB5-44C7-AD4B-61DAC5FB929C}">
      <dgm:prSet/>
      <dgm:spPr/>
      <dgm:t>
        <a:bodyPr/>
        <a:lstStyle/>
        <a:p>
          <a:r>
            <a:rPr lang="en-US" b="0" i="0" baseline="0"/>
            <a:t>2. What are the key diagnostic differences between a hypomanic and manic episode? </a:t>
          </a:r>
          <a:endParaRPr lang="en-US"/>
        </a:p>
      </dgm:t>
    </dgm:pt>
    <dgm:pt modelId="{C7080C88-3C54-4004-AD53-4306F1D6C876}" type="parTrans" cxnId="{6D83BA2E-026F-4CD8-BDD6-C1EDF0B31071}">
      <dgm:prSet/>
      <dgm:spPr/>
      <dgm:t>
        <a:bodyPr/>
        <a:lstStyle/>
        <a:p>
          <a:endParaRPr lang="en-US"/>
        </a:p>
      </dgm:t>
    </dgm:pt>
    <dgm:pt modelId="{450559B8-C5B2-4530-AE08-ADBBF82F8BA2}" type="sibTrans" cxnId="{6D83BA2E-026F-4CD8-BDD6-C1EDF0B31071}">
      <dgm:prSet/>
      <dgm:spPr/>
      <dgm:t>
        <a:bodyPr/>
        <a:lstStyle/>
        <a:p>
          <a:endParaRPr lang="en-US"/>
        </a:p>
      </dgm:t>
    </dgm:pt>
    <dgm:pt modelId="{3BB94C64-BE7F-49A2-B6C4-826030542B3A}">
      <dgm:prSet/>
      <dgm:spPr/>
      <dgm:t>
        <a:bodyPr/>
        <a:lstStyle/>
        <a:p>
          <a:r>
            <a:rPr lang="en-US" b="0" i="0" baseline="0"/>
            <a:t>3. What is cyclothymic disorder? </a:t>
          </a:r>
          <a:endParaRPr lang="en-US"/>
        </a:p>
      </dgm:t>
    </dgm:pt>
    <dgm:pt modelId="{EE48611B-4D5B-4650-BEAA-13CC1CBFBB85}" type="parTrans" cxnId="{E53411A0-CA5C-45F6-AF4E-149B67FC21A1}">
      <dgm:prSet/>
      <dgm:spPr/>
      <dgm:t>
        <a:bodyPr/>
        <a:lstStyle/>
        <a:p>
          <a:endParaRPr lang="en-US"/>
        </a:p>
      </dgm:t>
    </dgm:pt>
    <dgm:pt modelId="{2CB56407-24C1-4D53-9EC8-A333CE4CB623}" type="sibTrans" cxnId="{E53411A0-CA5C-45F6-AF4E-149B67FC21A1}">
      <dgm:prSet/>
      <dgm:spPr/>
      <dgm:t>
        <a:bodyPr/>
        <a:lstStyle/>
        <a:p>
          <a:endParaRPr lang="en-US"/>
        </a:p>
      </dgm:t>
    </dgm:pt>
    <dgm:pt modelId="{96461019-0246-45F4-A5B1-C63D7A6587A4}" type="pres">
      <dgm:prSet presAssocID="{6EE4AC2C-BF2E-43B3-A417-57CD819DA5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85FFD7-5745-47F0-864F-888BB1A48F69}" type="pres">
      <dgm:prSet presAssocID="{A74A5357-610C-42FD-A7C4-5BA0C10617E6}" presName="hierRoot1" presStyleCnt="0"/>
      <dgm:spPr/>
    </dgm:pt>
    <dgm:pt modelId="{4CB0B74A-BDD8-4001-B411-586BCEC1E5FC}" type="pres">
      <dgm:prSet presAssocID="{A74A5357-610C-42FD-A7C4-5BA0C10617E6}" presName="composite" presStyleCnt="0"/>
      <dgm:spPr/>
    </dgm:pt>
    <dgm:pt modelId="{F085EE1A-A87D-460F-A59D-0C0700428531}" type="pres">
      <dgm:prSet presAssocID="{A74A5357-610C-42FD-A7C4-5BA0C10617E6}" presName="background" presStyleLbl="node0" presStyleIdx="0" presStyleCnt="3"/>
      <dgm:spPr/>
    </dgm:pt>
    <dgm:pt modelId="{DAF4F3CC-18FE-413E-88FF-AA0D0A501B53}" type="pres">
      <dgm:prSet presAssocID="{A74A5357-610C-42FD-A7C4-5BA0C10617E6}" presName="text" presStyleLbl="fgAcc0" presStyleIdx="0" presStyleCnt="3">
        <dgm:presLayoutVars>
          <dgm:chPref val="3"/>
        </dgm:presLayoutVars>
      </dgm:prSet>
      <dgm:spPr/>
    </dgm:pt>
    <dgm:pt modelId="{08E63F16-65D2-4ACF-AFE4-0C4C5242EC4D}" type="pres">
      <dgm:prSet presAssocID="{A74A5357-610C-42FD-A7C4-5BA0C10617E6}" presName="hierChild2" presStyleCnt="0"/>
      <dgm:spPr/>
    </dgm:pt>
    <dgm:pt modelId="{DA7EF0C8-CF5B-495E-A430-34EB9DC50E66}" type="pres">
      <dgm:prSet presAssocID="{C773E1BE-0FB5-44C7-AD4B-61DAC5FB929C}" presName="hierRoot1" presStyleCnt="0"/>
      <dgm:spPr/>
    </dgm:pt>
    <dgm:pt modelId="{3696B69B-BE16-41E2-9878-9CFE93EEC453}" type="pres">
      <dgm:prSet presAssocID="{C773E1BE-0FB5-44C7-AD4B-61DAC5FB929C}" presName="composite" presStyleCnt="0"/>
      <dgm:spPr/>
    </dgm:pt>
    <dgm:pt modelId="{63D0D5AA-D19D-433C-B903-207665CEC368}" type="pres">
      <dgm:prSet presAssocID="{C773E1BE-0FB5-44C7-AD4B-61DAC5FB929C}" presName="background" presStyleLbl="node0" presStyleIdx="1" presStyleCnt="3"/>
      <dgm:spPr/>
    </dgm:pt>
    <dgm:pt modelId="{31008950-6945-40DA-B8CA-AAAB1E69EBB6}" type="pres">
      <dgm:prSet presAssocID="{C773E1BE-0FB5-44C7-AD4B-61DAC5FB929C}" presName="text" presStyleLbl="fgAcc0" presStyleIdx="1" presStyleCnt="3">
        <dgm:presLayoutVars>
          <dgm:chPref val="3"/>
        </dgm:presLayoutVars>
      </dgm:prSet>
      <dgm:spPr/>
    </dgm:pt>
    <dgm:pt modelId="{1A5125D0-EC1B-4B5C-96FD-8D01AE6B5954}" type="pres">
      <dgm:prSet presAssocID="{C773E1BE-0FB5-44C7-AD4B-61DAC5FB929C}" presName="hierChild2" presStyleCnt="0"/>
      <dgm:spPr/>
    </dgm:pt>
    <dgm:pt modelId="{BA30B09F-1FB1-452A-B532-6EDD5336525C}" type="pres">
      <dgm:prSet presAssocID="{3BB94C64-BE7F-49A2-B6C4-826030542B3A}" presName="hierRoot1" presStyleCnt="0"/>
      <dgm:spPr/>
    </dgm:pt>
    <dgm:pt modelId="{380A1EF0-D3EF-4931-AA6A-3D7B6EF1D73B}" type="pres">
      <dgm:prSet presAssocID="{3BB94C64-BE7F-49A2-B6C4-826030542B3A}" presName="composite" presStyleCnt="0"/>
      <dgm:spPr/>
    </dgm:pt>
    <dgm:pt modelId="{9F7B6E78-05D2-4952-9985-FBD3C66B7EE0}" type="pres">
      <dgm:prSet presAssocID="{3BB94C64-BE7F-49A2-B6C4-826030542B3A}" presName="background" presStyleLbl="node0" presStyleIdx="2" presStyleCnt="3"/>
      <dgm:spPr/>
    </dgm:pt>
    <dgm:pt modelId="{514DA826-EB18-440E-B837-9F9404E8928E}" type="pres">
      <dgm:prSet presAssocID="{3BB94C64-BE7F-49A2-B6C4-826030542B3A}" presName="text" presStyleLbl="fgAcc0" presStyleIdx="2" presStyleCnt="3">
        <dgm:presLayoutVars>
          <dgm:chPref val="3"/>
        </dgm:presLayoutVars>
      </dgm:prSet>
      <dgm:spPr/>
    </dgm:pt>
    <dgm:pt modelId="{ABD1EA6B-733B-417E-B6F3-46AA7836C675}" type="pres">
      <dgm:prSet presAssocID="{3BB94C64-BE7F-49A2-B6C4-826030542B3A}" presName="hierChild2" presStyleCnt="0"/>
      <dgm:spPr/>
    </dgm:pt>
  </dgm:ptLst>
  <dgm:cxnLst>
    <dgm:cxn modelId="{6D83BA2E-026F-4CD8-BDD6-C1EDF0B31071}" srcId="{6EE4AC2C-BF2E-43B3-A417-57CD819DA506}" destId="{C773E1BE-0FB5-44C7-AD4B-61DAC5FB929C}" srcOrd="1" destOrd="0" parTransId="{C7080C88-3C54-4004-AD53-4306F1D6C876}" sibTransId="{450559B8-C5B2-4530-AE08-ADBBF82F8BA2}"/>
    <dgm:cxn modelId="{18789280-5E37-49EA-A93A-971969026A44}" type="presOf" srcId="{6EE4AC2C-BF2E-43B3-A417-57CD819DA506}" destId="{96461019-0246-45F4-A5B1-C63D7A6587A4}" srcOrd="0" destOrd="0" presId="urn:microsoft.com/office/officeart/2005/8/layout/hierarchy1"/>
    <dgm:cxn modelId="{E53411A0-CA5C-45F6-AF4E-149B67FC21A1}" srcId="{6EE4AC2C-BF2E-43B3-A417-57CD819DA506}" destId="{3BB94C64-BE7F-49A2-B6C4-826030542B3A}" srcOrd="2" destOrd="0" parTransId="{EE48611B-4D5B-4650-BEAA-13CC1CBFBB85}" sibTransId="{2CB56407-24C1-4D53-9EC8-A333CE4CB623}"/>
    <dgm:cxn modelId="{7E0839AE-5B88-4DA5-AE4A-DEF4C4493190}" type="presOf" srcId="{C773E1BE-0FB5-44C7-AD4B-61DAC5FB929C}" destId="{31008950-6945-40DA-B8CA-AAAB1E69EBB6}" srcOrd="0" destOrd="0" presId="urn:microsoft.com/office/officeart/2005/8/layout/hierarchy1"/>
    <dgm:cxn modelId="{CDD64EC2-E45F-437D-A302-15079349F203}" type="presOf" srcId="{3BB94C64-BE7F-49A2-B6C4-826030542B3A}" destId="{514DA826-EB18-440E-B837-9F9404E8928E}" srcOrd="0" destOrd="0" presId="urn:microsoft.com/office/officeart/2005/8/layout/hierarchy1"/>
    <dgm:cxn modelId="{8F2991E6-AD8C-48DE-AEF5-BC846DAB5151}" srcId="{6EE4AC2C-BF2E-43B3-A417-57CD819DA506}" destId="{A74A5357-610C-42FD-A7C4-5BA0C10617E6}" srcOrd="0" destOrd="0" parTransId="{F50B409F-0245-4330-8D7F-89409D7C9704}" sibTransId="{1D14C539-A6A5-4CA0-8862-C09CCBFAF58D}"/>
    <dgm:cxn modelId="{30EDA6F5-7C92-465B-8FC7-0CDADAED10E3}" type="presOf" srcId="{A74A5357-610C-42FD-A7C4-5BA0C10617E6}" destId="{DAF4F3CC-18FE-413E-88FF-AA0D0A501B53}" srcOrd="0" destOrd="0" presId="urn:microsoft.com/office/officeart/2005/8/layout/hierarchy1"/>
    <dgm:cxn modelId="{67E2754C-445F-47A8-B79B-CBF0409FA2EF}" type="presParOf" srcId="{96461019-0246-45F4-A5B1-C63D7A6587A4}" destId="{4C85FFD7-5745-47F0-864F-888BB1A48F69}" srcOrd="0" destOrd="0" presId="urn:microsoft.com/office/officeart/2005/8/layout/hierarchy1"/>
    <dgm:cxn modelId="{F5A7D7B4-4FB8-4915-AE0C-91B1B36742D8}" type="presParOf" srcId="{4C85FFD7-5745-47F0-864F-888BB1A48F69}" destId="{4CB0B74A-BDD8-4001-B411-586BCEC1E5FC}" srcOrd="0" destOrd="0" presId="urn:microsoft.com/office/officeart/2005/8/layout/hierarchy1"/>
    <dgm:cxn modelId="{7F10CD8A-1845-45AA-8959-5434261FF4BC}" type="presParOf" srcId="{4CB0B74A-BDD8-4001-B411-586BCEC1E5FC}" destId="{F085EE1A-A87D-460F-A59D-0C0700428531}" srcOrd="0" destOrd="0" presId="urn:microsoft.com/office/officeart/2005/8/layout/hierarchy1"/>
    <dgm:cxn modelId="{186CD987-B619-44CF-B18C-316ED4D19940}" type="presParOf" srcId="{4CB0B74A-BDD8-4001-B411-586BCEC1E5FC}" destId="{DAF4F3CC-18FE-413E-88FF-AA0D0A501B53}" srcOrd="1" destOrd="0" presId="urn:microsoft.com/office/officeart/2005/8/layout/hierarchy1"/>
    <dgm:cxn modelId="{EE1A273E-1023-4C35-8392-8A557BC82488}" type="presParOf" srcId="{4C85FFD7-5745-47F0-864F-888BB1A48F69}" destId="{08E63F16-65D2-4ACF-AFE4-0C4C5242EC4D}" srcOrd="1" destOrd="0" presId="urn:microsoft.com/office/officeart/2005/8/layout/hierarchy1"/>
    <dgm:cxn modelId="{89CE98D8-2B3C-4D9C-B615-9BCA0288540A}" type="presParOf" srcId="{96461019-0246-45F4-A5B1-C63D7A6587A4}" destId="{DA7EF0C8-CF5B-495E-A430-34EB9DC50E66}" srcOrd="1" destOrd="0" presId="urn:microsoft.com/office/officeart/2005/8/layout/hierarchy1"/>
    <dgm:cxn modelId="{0AE75B1A-A875-43D4-B91E-2695EDDCEAE5}" type="presParOf" srcId="{DA7EF0C8-CF5B-495E-A430-34EB9DC50E66}" destId="{3696B69B-BE16-41E2-9878-9CFE93EEC453}" srcOrd="0" destOrd="0" presId="urn:microsoft.com/office/officeart/2005/8/layout/hierarchy1"/>
    <dgm:cxn modelId="{D3C7CE27-86F1-4963-9477-9DE9FD54AEB7}" type="presParOf" srcId="{3696B69B-BE16-41E2-9878-9CFE93EEC453}" destId="{63D0D5AA-D19D-433C-B903-207665CEC368}" srcOrd="0" destOrd="0" presId="urn:microsoft.com/office/officeart/2005/8/layout/hierarchy1"/>
    <dgm:cxn modelId="{8C3C989F-FB1F-4CD8-9D1E-3B94E57B02AF}" type="presParOf" srcId="{3696B69B-BE16-41E2-9878-9CFE93EEC453}" destId="{31008950-6945-40DA-B8CA-AAAB1E69EBB6}" srcOrd="1" destOrd="0" presId="urn:microsoft.com/office/officeart/2005/8/layout/hierarchy1"/>
    <dgm:cxn modelId="{B1E5FF66-24C4-4B4E-923C-5D8245702186}" type="presParOf" srcId="{DA7EF0C8-CF5B-495E-A430-34EB9DC50E66}" destId="{1A5125D0-EC1B-4B5C-96FD-8D01AE6B5954}" srcOrd="1" destOrd="0" presId="urn:microsoft.com/office/officeart/2005/8/layout/hierarchy1"/>
    <dgm:cxn modelId="{17CD8EEB-CCCC-49C9-BE28-B208D1CE6649}" type="presParOf" srcId="{96461019-0246-45F4-A5B1-C63D7A6587A4}" destId="{BA30B09F-1FB1-452A-B532-6EDD5336525C}" srcOrd="2" destOrd="0" presId="urn:microsoft.com/office/officeart/2005/8/layout/hierarchy1"/>
    <dgm:cxn modelId="{DBA5068F-80E6-4672-BA81-F4F851D38B93}" type="presParOf" srcId="{BA30B09F-1FB1-452A-B532-6EDD5336525C}" destId="{380A1EF0-D3EF-4931-AA6A-3D7B6EF1D73B}" srcOrd="0" destOrd="0" presId="urn:microsoft.com/office/officeart/2005/8/layout/hierarchy1"/>
    <dgm:cxn modelId="{42825BB3-0BBB-4C82-9D7C-50ECB31DFFB1}" type="presParOf" srcId="{380A1EF0-D3EF-4931-AA6A-3D7B6EF1D73B}" destId="{9F7B6E78-05D2-4952-9985-FBD3C66B7EE0}" srcOrd="0" destOrd="0" presId="urn:microsoft.com/office/officeart/2005/8/layout/hierarchy1"/>
    <dgm:cxn modelId="{40DAFCBF-AFBA-4074-BB36-86342BEB49DA}" type="presParOf" srcId="{380A1EF0-D3EF-4931-AA6A-3D7B6EF1D73B}" destId="{514DA826-EB18-440E-B837-9F9404E8928E}" srcOrd="1" destOrd="0" presId="urn:microsoft.com/office/officeart/2005/8/layout/hierarchy1"/>
    <dgm:cxn modelId="{B69743EB-A3E7-4ED8-9C43-5330F8256AB0}" type="presParOf" srcId="{BA30B09F-1FB1-452A-B532-6EDD5336525C}" destId="{ABD1EA6B-733B-417E-B6F3-46AA7836C6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68FE502-EF9C-4E52-98DE-F5CB247E87B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26E0596-0E3E-4E30-B2AA-33CEEC49159D}">
      <dgm:prSet/>
      <dgm:spPr/>
      <dgm:t>
        <a:bodyPr/>
        <a:lstStyle/>
        <a:p>
          <a:r>
            <a:rPr lang="en-US" b="0" i="0" baseline="0"/>
            <a:t>1. What are the prevalence rates of the mood disorders? </a:t>
          </a:r>
          <a:endParaRPr lang="en-US"/>
        </a:p>
      </dgm:t>
    </dgm:pt>
    <dgm:pt modelId="{2BDFB8EC-5FBB-4E28-93B8-28F31CC86A74}" type="parTrans" cxnId="{0D9E54AB-4BFA-41F3-8DCE-1703CFAE1CC1}">
      <dgm:prSet/>
      <dgm:spPr/>
      <dgm:t>
        <a:bodyPr/>
        <a:lstStyle/>
        <a:p>
          <a:endParaRPr lang="en-US"/>
        </a:p>
      </dgm:t>
    </dgm:pt>
    <dgm:pt modelId="{41AE3806-2160-4B95-A5AC-07D8BF8A63FC}" type="sibTrans" cxnId="{0D9E54AB-4BFA-41F3-8DCE-1703CFAE1CC1}">
      <dgm:prSet/>
      <dgm:spPr/>
      <dgm:t>
        <a:bodyPr/>
        <a:lstStyle/>
        <a:p>
          <a:endParaRPr lang="en-US"/>
        </a:p>
      </dgm:t>
    </dgm:pt>
    <dgm:pt modelId="{7F081555-61EA-41A2-9938-2F27B10EB694}">
      <dgm:prSet/>
      <dgm:spPr/>
      <dgm:t>
        <a:bodyPr/>
        <a:lstStyle/>
        <a:p>
          <a:r>
            <a:rPr lang="en-US" b="0" i="0" baseline="0"/>
            <a:t>2. What gender differences exist in the rate of occurrence of mood disorders? </a:t>
          </a:r>
          <a:endParaRPr lang="en-US"/>
        </a:p>
      </dgm:t>
    </dgm:pt>
    <dgm:pt modelId="{1A49F1F2-7EB2-4D7A-83CF-7FDC42F448F6}" type="parTrans" cxnId="{9F3B9AED-7207-4C4E-B728-46EE38EA4707}">
      <dgm:prSet/>
      <dgm:spPr/>
      <dgm:t>
        <a:bodyPr/>
        <a:lstStyle/>
        <a:p>
          <a:endParaRPr lang="en-US"/>
        </a:p>
      </dgm:t>
    </dgm:pt>
    <dgm:pt modelId="{96CB117F-C658-4C29-9F31-0FCCB63A8C4D}" type="sibTrans" cxnId="{9F3B9AED-7207-4C4E-B728-46EE38EA4707}">
      <dgm:prSet/>
      <dgm:spPr/>
      <dgm:t>
        <a:bodyPr/>
        <a:lstStyle/>
        <a:p>
          <a:endParaRPr lang="en-US"/>
        </a:p>
      </dgm:t>
    </dgm:pt>
    <dgm:pt modelId="{8F14C355-0933-4EA2-AFC4-58E264A563F2}">
      <dgm:prSet/>
      <dgm:spPr/>
      <dgm:t>
        <a:bodyPr/>
        <a:lstStyle/>
        <a:p>
          <a:r>
            <a:rPr lang="en-US" b="0" i="0" baseline="0"/>
            <a:t>3. How do depressive and bipolar disorders compare in terms of suicidality (attempts and lethality)? </a:t>
          </a:r>
          <a:endParaRPr lang="en-US"/>
        </a:p>
      </dgm:t>
    </dgm:pt>
    <dgm:pt modelId="{5C7A7D6D-1540-48BB-9A52-28CF6927F974}" type="parTrans" cxnId="{C1FD179A-3E36-45B9-A119-AFBA319E2FFE}">
      <dgm:prSet/>
      <dgm:spPr/>
      <dgm:t>
        <a:bodyPr/>
        <a:lstStyle/>
        <a:p>
          <a:endParaRPr lang="en-US"/>
        </a:p>
      </dgm:t>
    </dgm:pt>
    <dgm:pt modelId="{399CA7D8-D773-4475-AC71-30F8622FFC92}" type="sibTrans" cxnId="{C1FD179A-3E36-45B9-A119-AFBA319E2FFE}">
      <dgm:prSet/>
      <dgm:spPr/>
      <dgm:t>
        <a:bodyPr/>
        <a:lstStyle/>
        <a:p>
          <a:endParaRPr lang="en-US"/>
        </a:p>
      </dgm:t>
    </dgm:pt>
    <dgm:pt modelId="{7A3701FE-C8E9-4AD4-AFB8-5A338302BFCC}" type="pres">
      <dgm:prSet presAssocID="{268FE502-EF9C-4E52-98DE-F5CB247E87BF}" presName="linear" presStyleCnt="0">
        <dgm:presLayoutVars>
          <dgm:animLvl val="lvl"/>
          <dgm:resizeHandles val="exact"/>
        </dgm:presLayoutVars>
      </dgm:prSet>
      <dgm:spPr/>
    </dgm:pt>
    <dgm:pt modelId="{62035F6A-6A42-49A8-BE84-F21C869EE28D}" type="pres">
      <dgm:prSet presAssocID="{326E0596-0E3E-4E30-B2AA-33CEEC49159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7B7E373-EB2D-44E2-86A0-0B6D2A3E1325}" type="pres">
      <dgm:prSet presAssocID="{41AE3806-2160-4B95-A5AC-07D8BF8A63FC}" presName="spacer" presStyleCnt="0"/>
      <dgm:spPr/>
    </dgm:pt>
    <dgm:pt modelId="{856FE017-CCDE-4373-BA9D-61FD32FD64D3}" type="pres">
      <dgm:prSet presAssocID="{7F081555-61EA-41A2-9938-2F27B10EB6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412CCC6-0FF7-4542-B9EC-F07E0A71E7F2}" type="pres">
      <dgm:prSet presAssocID="{96CB117F-C658-4C29-9F31-0FCCB63A8C4D}" presName="spacer" presStyleCnt="0"/>
      <dgm:spPr/>
    </dgm:pt>
    <dgm:pt modelId="{845FBFC9-E3B6-44EA-907E-0A4E46827826}" type="pres">
      <dgm:prSet presAssocID="{8F14C355-0933-4EA2-AFC4-58E264A563F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C45FB76-8A59-4598-886F-393C82D6D270}" type="presOf" srcId="{268FE502-EF9C-4E52-98DE-F5CB247E87BF}" destId="{7A3701FE-C8E9-4AD4-AFB8-5A338302BFCC}" srcOrd="0" destOrd="0" presId="urn:microsoft.com/office/officeart/2005/8/layout/vList2"/>
    <dgm:cxn modelId="{1667318F-0190-407E-B0C6-994F0C83A37F}" type="presOf" srcId="{326E0596-0E3E-4E30-B2AA-33CEEC49159D}" destId="{62035F6A-6A42-49A8-BE84-F21C869EE28D}" srcOrd="0" destOrd="0" presId="urn:microsoft.com/office/officeart/2005/8/layout/vList2"/>
    <dgm:cxn modelId="{448DBB90-3A93-4EDC-B853-AAB0CB54D63A}" type="presOf" srcId="{8F14C355-0933-4EA2-AFC4-58E264A563F2}" destId="{845FBFC9-E3B6-44EA-907E-0A4E46827826}" srcOrd="0" destOrd="0" presId="urn:microsoft.com/office/officeart/2005/8/layout/vList2"/>
    <dgm:cxn modelId="{C1FD179A-3E36-45B9-A119-AFBA319E2FFE}" srcId="{268FE502-EF9C-4E52-98DE-F5CB247E87BF}" destId="{8F14C355-0933-4EA2-AFC4-58E264A563F2}" srcOrd="2" destOrd="0" parTransId="{5C7A7D6D-1540-48BB-9A52-28CF6927F974}" sibTransId="{399CA7D8-D773-4475-AC71-30F8622FFC92}"/>
    <dgm:cxn modelId="{0D9E54AB-4BFA-41F3-8DCE-1703CFAE1CC1}" srcId="{268FE502-EF9C-4E52-98DE-F5CB247E87BF}" destId="{326E0596-0E3E-4E30-B2AA-33CEEC49159D}" srcOrd="0" destOrd="0" parTransId="{2BDFB8EC-5FBB-4E28-93B8-28F31CC86A74}" sibTransId="{41AE3806-2160-4B95-A5AC-07D8BF8A63FC}"/>
    <dgm:cxn modelId="{0E2659EA-E207-4987-ACC8-18CF743208EA}" type="presOf" srcId="{7F081555-61EA-41A2-9938-2F27B10EB694}" destId="{856FE017-CCDE-4373-BA9D-61FD32FD64D3}" srcOrd="0" destOrd="0" presId="urn:microsoft.com/office/officeart/2005/8/layout/vList2"/>
    <dgm:cxn modelId="{9F3B9AED-7207-4C4E-B728-46EE38EA4707}" srcId="{268FE502-EF9C-4E52-98DE-F5CB247E87BF}" destId="{7F081555-61EA-41A2-9938-2F27B10EB694}" srcOrd="1" destOrd="0" parTransId="{1A49F1F2-7EB2-4D7A-83CF-7FDC42F448F6}" sibTransId="{96CB117F-C658-4C29-9F31-0FCCB63A8C4D}"/>
    <dgm:cxn modelId="{FEF7F431-1DE4-416D-9801-02873E0BE63B}" type="presParOf" srcId="{7A3701FE-C8E9-4AD4-AFB8-5A338302BFCC}" destId="{62035F6A-6A42-49A8-BE84-F21C869EE28D}" srcOrd="0" destOrd="0" presId="urn:microsoft.com/office/officeart/2005/8/layout/vList2"/>
    <dgm:cxn modelId="{FDF0E706-80FC-43A1-99E9-BE83A1ADAC32}" type="presParOf" srcId="{7A3701FE-C8E9-4AD4-AFB8-5A338302BFCC}" destId="{77B7E373-EB2D-44E2-86A0-0B6D2A3E1325}" srcOrd="1" destOrd="0" presId="urn:microsoft.com/office/officeart/2005/8/layout/vList2"/>
    <dgm:cxn modelId="{A9E0CAAA-3128-4876-ACD7-D797893AB011}" type="presParOf" srcId="{7A3701FE-C8E9-4AD4-AFB8-5A338302BFCC}" destId="{856FE017-CCDE-4373-BA9D-61FD32FD64D3}" srcOrd="2" destOrd="0" presId="urn:microsoft.com/office/officeart/2005/8/layout/vList2"/>
    <dgm:cxn modelId="{9B9DD514-AB77-47BF-AED3-4C57DC9D233F}" type="presParOf" srcId="{7A3701FE-C8E9-4AD4-AFB8-5A338302BFCC}" destId="{8412CCC6-0FF7-4542-B9EC-F07E0A71E7F2}" srcOrd="3" destOrd="0" presId="urn:microsoft.com/office/officeart/2005/8/layout/vList2"/>
    <dgm:cxn modelId="{AE4C02AB-BA25-4B9D-AF0B-A14BD3496440}" type="presParOf" srcId="{7A3701FE-C8E9-4AD4-AFB8-5A338302BFCC}" destId="{845FBFC9-E3B6-44EA-907E-0A4E4682782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5A880BB-308D-430E-A580-97B4BE692A8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863A6BE-3FAD-40CE-86FC-2BE764A66928}">
      <dgm:prSet/>
      <dgm:spPr/>
      <dgm:t>
        <a:bodyPr/>
        <a:lstStyle/>
        <a:p>
          <a:r>
            <a:rPr lang="en-US" b="0" i="0" baseline="0"/>
            <a:t>1. What are common comorbidities for the depressive disorders? </a:t>
          </a:r>
          <a:endParaRPr lang="en-US"/>
        </a:p>
      </dgm:t>
    </dgm:pt>
    <dgm:pt modelId="{89C57442-F02D-4C37-8D91-E01467070780}" type="parTrans" cxnId="{7EF5BAC6-9C43-40AD-8712-B7F53C689B0B}">
      <dgm:prSet/>
      <dgm:spPr/>
      <dgm:t>
        <a:bodyPr/>
        <a:lstStyle/>
        <a:p>
          <a:endParaRPr lang="en-US"/>
        </a:p>
      </dgm:t>
    </dgm:pt>
    <dgm:pt modelId="{4193219E-76EC-448B-833F-8A04C6F49CCB}" type="sibTrans" cxnId="{7EF5BAC6-9C43-40AD-8712-B7F53C689B0B}">
      <dgm:prSet/>
      <dgm:spPr/>
      <dgm:t>
        <a:bodyPr/>
        <a:lstStyle/>
        <a:p>
          <a:endParaRPr lang="en-US"/>
        </a:p>
      </dgm:t>
    </dgm:pt>
    <dgm:pt modelId="{C99FDFB1-7321-4364-A81A-BE88AB9AD307}">
      <dgm:prSet/>
      <dgm:spPr/>
      <dgm:t>
        <a:bodyPr/>
        <a:lstStyle/>
        <a:p>
          <a:r>
            <a:rPr lang="en-US" b="0" i="0" baseline="0"/>
            <a:t>2. What are common comorbidities for bipolar disorders? </a:t>
          </a:r>
          <a:endParaRPr lang="en-US"/>
        </a:p>
      </dgm:t>
    </dgm:pt>
    <dgm:pt modelId="{07AB5189-7319-4F8E-AB25-E97FD3210693}" type="parTrans" cxnId="{0F6B0986-8AC3-4232-95B5-E2F353C6AB27}">
      <dgm:prSet/>
      <dgm:spPr/>
      <dgm:t>
        <a:bodyPr/>
        <a:lstStyle/>
        <a:p>
          <a:endParaRPr lang="en-US"/>
        </a:p>
      </dgm:t>
    </dgm:pt>
    <dgm:pt modelId="{E5ABACBD-D58B-470B-9861-51DAC2291254}" type="sibTrans" cxnId="{0F6B0986-8AC3-4232-95B5-E2F353C6AB27}">
      <dgm:prSet/>
      <dgm:spPr/>
      <dgm:t>
        <a:bodyPr/>
        <a:lstStyle/>
        <a:p>
          <a:endParaRPr lang="en-US"/>
        </a:p>
      </dgm:t>
    </dgm:pt>
    <dgm:pt modelId="{7F47987C-1047-446A-8DB3-28B657E05D07}" type="pres">
      <dgm:prSet presAssocID="{55A880BB-308D-430E-A580-97B4BE692A8A}" presName="linear" presStyleCnt="0">
        <dgm:presLayoutVars>
          <dgm:animLvl val="lvl"/>
          <dgm:resizeHandles val="exact"/>
        </dgm:presLayoutVars>
      </dgm:prSet>
      <dgm:spPr/>
    </dgm:pt>
    <dgm:pt modelId="{C897E9C7-C01F-418D-ACC8-07CE9BBD28B4}" type="pres">
      <dgm:prSet presAssocID="{7863A6BE-3FAD-40CE-86FC-2BE764A6692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A3B493-005D-4961-83D5-D695E11CA0D9}" type="pres">
      <dgm:prSet presAssocID="{4193219E-76EC-448B-833F-8A04C6F49CCB}" presName="spacer" presStyleCnt="0"/>
      <dgm:spPr/>
    </dgm:pt>
    <dgm:pt modelId="{8661D207-8B33-47E8-8E76-34C89915506E}" type="pres">
      <dgm:prSet presAssocID="{C99FDFB1-7321-4364-A81A-BE88AB9AD30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7653877-3619-4D38-A2D8-66A6EE81AE44}" type="presOf" srcId="{7863A6BE-3FAD-40CE-86FC-2BE764A66928}" destId="{C897E9C7-C01F-418D-ACC8-07CE9BBD28B4}" srcOrd="0" destOrd="0" presId="urn:microsoft.com/office/officeart/2005/8/layout/vList2"/>
    <dgm:cxn modelId="{0F6B0986-8AC3-4232-95B5-E2F353C6AB27}" srcId="{55A880BB-308D-430E-A580-97B4BE692A8A}" destId="{C99FDFB1-7321-4364-A81A-BE88AB9AD307}" srcOrd="1" destOrd="0" parTransId="{07AB5189-7319-4F8E-AB25-E97FD3210693}" sibTransId="{E5ABACBD-D58B-470B-9861-51DAC2291254}"/>
    <dgm:cxn modelId="{7DABDF89-2995-4FC3-922C-8827A200819C}" type="presOf" srcId="{55A880BB-308D-430E-A580-97B4BE692A8A}" destId="{7F47987C-1047-446A-8DB3-28B657E05D07}" srcOrd="0" destOrd="0" presId="urn:microsoft.com/office/officeart/2005/8/layout/vList2"/>
    <dgm:cxn modelId="{B8EDFAB2-0A8E-4480-AE1A-5FDC3AE817F4}" type="presOf" srcId="{C99FDFB1-7321-4364-A81A-BE88AB9AD307}" destId="{8661D207-8B33-47E8-8E76-34C89915506E}" srcOrd="0" destOrd="0" presId="urn:microsoft.com/office/officeart/2005/8/layout/vList2"/>
    <dgm:cxn modelId="{7EF5BAC6-9C43-40AD-8712-B7F53C689B0B}" srcId="{55A880BB-308D-430E-A580-97B4BE692A8A}" destId="{7863A6BE-3FAD-40CE-86FC-2BE764A66928}" srcOrd="0" destOrd="0" parTransId="{89C57442-F02D-4C37-8D91-E01467070780}" sibTransId="{4193219E-76EC-448B-833F-8A04C6F49CCB}"/>
    <dgm:cxn modelId="{0E720461-B37E-4493-8B07-3268ED84D35F}" type="presParOf" srcId="{7F47987C-1047-446A-8DB3-28B657E05D07}" destId="{C897E9C7-C01F-418D-ACC8-07CE9BBD28B4}" srcOrd="0" destOrd="0" presId="urn:microsoft.com/office/officeart/2005/8/layout/vList2"/>
    <dgm:cxn modelId="{1E3E5229-AB4D-4E8A-AB26-4DCE6DE439BC}" type="presParOf" srcId="{7F47987C-1047-446A-8DB3-28B657E05D07}" destId="{3EA3B493-005D-4961-83D5-D695E11CA0D9}" srcOrd="1" destOrd="0" presId="urn:microsoft.com/office/officeart/2005/8/layout/vList2"/>
    <dgm:cxn modelId="{CF6A6E9F-2542-4E68-A7DB-4395EE171DA1}" type="presParOf" srcId="{7F47987C-1047-446A-8DB3-28B657E05D07}" destId="{8661D207-8B33-47E8-8E76-34C89915506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416F482-FBD8-4F7F-8108-CC849547F73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3F31617-27DF-4901-8DA4-B987A16B585B}">
      <dgm:prSet/>
      <dgm:spPr/>
      <dgm:t>
        <a:bodyPr/>
        <a:lstStyle/>
        <a:p>
          <a:r>
            <a:rPr lang="en-US" b="0" i="0" baseline="0"/>
            <a:t>1. How do twin studies explain the biological causes of mood disorders? </a:t>
          </a:r>
          <a:endParaRPr lang="en-US"/>
        </a:p>
      </dgm:t>
    </dgm:pt>
    <dgm:pt modelId="{A708B700-8B19-4A53-BEFD-4BF5A5E7FA3C}" type="parTrans" cxnId="{9FCAB803-59EC-44D1-9684-18839BC894F2}">
      <dgm:prSet/>
      <dgm:spPr/>
      <dgm:t>
        <a:bodyPr/>
        <a:lstStyle/>
        <a:p>
          <a:endParaRPr lang="en-US"/>
        </a:p>
      </dgm:t>
    </dgm:pt>
    <dgm:pt modelId="{7F295F82-E6CB-4AC1-9B50-F7BB81022FA1}" type="sibTrans" cxnId="{9FCAB803-59EC-44D1-9684-18839BC894F2}">
      <dgm:prSet/>
      <dgm:spPr/>
      <dgm:t>
        <a:bodyPr/>
        <a:lstStyle/>
        <a:p>
          <a:endParaRPr lang="en-US"/>
        </a:p>
      </dgm:t>
    </dgm:pt>
    <dgm:pt modelId="{6999E0A2-BE06-4BE7-A4F2-E399735A3391}">
      <dgm:prSet/>
      <dgm:spPr/>
      <dgm:t>
        <a:bodyPr/>
        <a:lstStyle/>
        <a:p>
          <a:r>
            <a:rPr lang="en-US" b="0" i="0" baseline="0"/>
            <a:t>2. What brain structures are implicated in the development of mood disorders? Discuss their role. </a:t>
          </a:r>
          <a:endParaRPr lang="en-US"/>
        </a:p>
      </dgm:t>
    </dgm:pt>
    <dgm:pt modelId="{B876582B-0D47-46B2-8B17-09BF98F45D78}" type="parTrans" cxnId="{489DAE33-AE13-4579-9B26-CF68AADA4339}">
      <dgm:prSet/>
      <dgm:spPr/>
      <dgm:t>
        <a:bodyPr/>
        <a:lstStyle/>
        <a:p>
          <a:endParaRPr lang="en-US"/>
        </a:p>
      </dgm:t>
    </dgm:pt>
    <dgm:pt modelId="{849D2C3B-32AD-4DC1-AC4C-60FA9F217085}" type="sibTrans" cxnId="{489DAE33-AE13-4579-9B26-CF68AADA4339}">
      <dgm:prSet/>
      <dgm:spPr/>
      <dgm:t>
        <a:bodyPr/>
        <a:lstStyle/>
        <a:p>
          <a:endParaRPr lang="en-US"/>
        </a:p>
      </dgm:t>
    </dgm:pt>
    <dgm:pt modelId="{61CF3E85-A8F6-43D4-86DB-B1E80D4AEEA4}">
      <dgm:prSet/>
      <dgm:spPr/>
      <dgm:t>
        <a:bodyPr/>
        <a:lstStyle/>
        <a:p>
          <a:r>
            <a:rPr lang="en-US" b="0" i="0" baseline="0"/>
            <a:t>3. What is learned helplessness? How has this concept been used to study the development and maintenance of mood disorders? </a:t>
          </a:r>
          <a:endParaRPr lang="en-US"/>
        </a:p>
      </dgm:t>
    </dgm:pt>
    <dgm:pt modelId="{679D5FCD-BE8A-437C-9BCE-13F2BBB26588}" type="parTrans" cxnId="{71D0CC4A-12F5-4553-A911-7AE22EFE2E92}">
      <dgm:prSet/>
      <dgm:spPr/>
      <dgm:t>
        <a:bodyPr/>
        <a:lstStyle/>
        <a:p>
          <a:endParaRPr lang="en-US"/>
        </a:p>
      </dgm:t>
    </dgm:pt>
    <dgm:pt modelId="{F6476D42-BE3E-4BC4-AC65-C151D1FC6D40}" type="sibTrans" cxnId="{71D0CC4A-12F5-4553-A911-7AE22EFE2E92}">
      <dgm:prSet/>
      <dgm:spPr/>
      <dgm:t>
        <a:bodyPr/>
        <a:lstStyle/>
        <a:p>
          <a:endParaRPr lang="en-US"/>
        </a:p>
      </dgm:t>
    </dgm:pt>
    <dgm:pt modelId="{3C58C2FE-8ABC-4DC6-80EC-00649CE62244}">
      <dgm:prSet/>
      <dgm:spPr/>
      <dgm:t>
        <a:bodyPr/>
        <a:lstStyle/>
        <a:p>
          <a:r>
            <a:rPr lang="en-US" b="0" i="0" baseline="0"/>
            <a:t>4. What is the cognitive triad? </a:t>
          </a:r>
          <a:endParaRPr lang="en-US"/>
        </a:p>
      </dgm:t>
    </dgm:pt>
    <dgm:pt modelId="{5E615F8E-A51A-4C9C-81FE-048DFBC468EC}" type="parTrans" cxnId="{3925ECD5-6D48-4C9B-90EC-83937976218F}">
      <dgm:prSet/>
      <dgm:spPr/>
      <dgm:t>
        <a:bodyPr/>
        <a:lstStyle/>
        <a:p>
          <a:endParaRPr lang="en-US"/>
        </a:p>
      </dgm:t>
    </dgm:pt>
    <dgm:pt modelId="{0B464F73-81A8-4537-A0A1-B61C2D0A4332}" type="sibTrans" cxnId="{3925ECD5-6D48-4C9B-90EC-83937976218F}">
      <dgm:prSet/>
      <dgm:spPr/>
      <dgm:t>
        <a:bodyPr/>
        <a:lstStyle/>
        <a:p>
          <a:endParaRPr lang="en-US"/>
        </a:p>
      </dgm:t>
    </dgm:pt>
    <dgm:pt modelId="{A6C6DBAF-116E-4083-B04A-F6A1C3D3A396}">
      <dgm:prSet/>
      <dgm:spPr/>
      <dgm:t>
        <a:bodyPr/>
        <a:lstStyle/>
        <a:p>
          <a:r>
            <a:rPr lang="en-US" b="0" i="0" baseline="0"/>
            <a:t>5. What are common cognitive distortions observed in individuals with mood disorders? </a:t>
          </a:r>
          <a:endParaRPr lang="en-US"/>
        </a:p>
      </dgm:t>
    </dgm:pt>
    <dgm:pt modelId="{4477090D-6AE4-44BA-8413-A2DF1DE55DC7}" type="parTrans" cxnId="{78458CAC-92FE-4273-93C0-859F588ABA49}">
      <dgm:prSet/>
      <dgm:spPr/>
      <dgm:t>
        <a:bodyPr/>
        <a:lstStyle/>
        <a:p>
          <a:endParaRPr lang="en-US"/>
        </a:p>
      </dgm:t>
    </dgm:pt>
    <dgm:pt modelId="{290F19CD-EE5D-4EEC-8539-72B770AA386C}" type="sibTrans" cxnId="{78458CAC-92FE-4273-93C0-859F588ABA49}">
      <dgm:prSet/>
      <dgm:spPr/>
      <dgm:t>
        <a:bodyPr/>
        <a:lstStyle/>
        <a:p>
          <a:endParaRPr lang="en-US"/>
        </a:p>
      </dgm:t>
    </dgm:pt>
    <dgm:pt modelId="{A8463CB9-7A2F-46D7-9520-6EC25F90C6E3}">
      <dgm:prSet/>
      <dgm:spPr/>
      <dgm:t>
        <a:bodyPr/>
        <a:lstStyle/>
        <a:p>
          <a:r>
            <a:rPr lang="en-US" b="0" i="0" baseline="0"/>
            <a:t>6. What are the identified theories that are used to explain the gender differences in mood disorder development? </a:t>
          </a:r>
          <a:endParaRPr lang="en-US"/>
        </a:p>
      </dgm:t>
    </dgm:pt>
    <dgm:pt modelId="{0452C76E-CC5B-4195-8FE6-F68C0068C7FA}" type="parTrans" cxnId="{8757D885-F3ED-4FA3-BC31-38FE0A92B6AD}">
      <dgm:prSet/>
      <dgm:spPr/>
      <dgm:t>
        <a:bodyPr/>
        <a:lstStyle/>
        <a:p>
          <a:endParaRPr lang="en-US"/>
        </a:p>
      </dgm:t>
    </dgm:pt>
    <dgm:pt modelId="{E3E834EF-02BB-4FA5-BD71-E391D030AE6A}" type="sibTrans" cxnId="{8757D885-F3ED-4FA3-BC31-38FE0A92B6AD}">
      <dgm:prSet/>
      <dgm:spPr/>
      <dgm:t>
        <a:bodyPr/>
        <a:lstStyle/>
        <a:p>
          <a:endParaRPr lang="en-US"/>
        </a:p>
      </dgm:t>
    </dgm:pt>
    <dgm:pt modelId="{8864EAC7-7CD9-49D3-9193-340B5AD21849}" type="pres">
      <dgm:prSet presAssocID="{1416F482-FBD8-4F7F-8108-CC849547F735}" presName="linear" presStyleCnt="0">
        <dgm:presLayoutVars>
          <dgm:animLvl val="lvl"/>
          <dgm:resizeHandles val="exact"/>
        </dgm:presLayoutVars>
      </dgm:prSet>
      <dgm:spPr/>
    </dgm:pt>
    <dgm:pt modelId="{B602DACD-9E58-4945-B1D2-AA2903114792}" type="pres">
      <dgm:prSet presAssocID="{D3F31617-27DF-4901-8DA4-B987A16B585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A0056EC-96DE-4F0B-B0BE-B351AB0D8F3C}" type="pres">
      <dgm:prSet presAssocID="{7F295F82-E6CB-4AC1-9B50-F7BB81022FA1}" presName="spacer" presStyleCnt="0"/>
      <dgm:spPr/>
    </dgm:pt>
    <dgm:pt modelId="{A5B62C44-8DF4-41AD-A7F8-77338D251394}" type="pres">
      <dgm:prSet presAssocID="{6999E0A2-BE06-4BE7-A4F2-E399735A339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AD4B58-AEC9-4C4E-8EC5-EAC13F45785D}" type="pres">
      <dgm:prSet presAssocID="{849D2C3B-32AD-4DC1-AC4C-60FA9F217085}" presName="spacer" presStyleCnt="0"/>
      <dgm:spPr/>
    </dgm:pt>
    <dgm:pt modelId="{EE5C6315-3D13-4E53-9147-E5F207A61759}" type="pres">
      <dgm:prSet presAssocID="{61CF3E85-A8F6-43D4-86DB-B1E80D4AEEA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2BE7D9C-3DAF-41F6-86C9-3DEB235A8229}" type="pres">
      <dgm:prSet presAssocID="{F6476D42-BE3E-4BC4-AC65-C151D1FC6D40}" presName="spacer" presStyleCnt="0"/>
      <dgm:spPr/>
    </dgm:pt>
    <dgm:pt modelId="{017DF7A6-EC0F-450D-8274-2201EF7D509D}" type="pres">
      <dgm:prSet presAssocID="{3C58C2FE-8ABC-4DC6-80EC-00649CE6224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6DD075A-2C73-4940-8C51-CE05BDB4AFE4}" type="pres">
      <dgm:prSet presAssocID="{0B464F73-81A8-4537-A0A1-B61C2D0A4332}" presName="spacer" presStyleCnt="0"/>
      <dgm:spPr/>
    </dgm:pt>
    <dgm:pt modelId="{50348941-5757-4C5D-A620-8C7D86F3E2EA}" type="pres">
      <dgm:prSet presAssocID="{A6C6DBAF-116E-4083-B04A-F6A1C3D3A39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4F0CF67-C7D5-45AA-8747-A5287E375C4A}" type="pres">
      <dgm:prSet presAssocID="{290F19CD-EE5D-4EEC-8539-72B770AA386C}" presName="spacer" presStyleCnt="0"/>
      <dgm:spPr/>
    </dgm:pt>
    <dgm:pt modelId="{284502B8-EFF9-4AA1-9BFA-B56921B33508}" type="pres">
      <dgm:prSet presAssocID="{A8463CB9-7A2F-46D7-9520-6EC25F90C6E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FCAB803-59EC-44D1-9684-18839BC894F2}" srcId="{1416F482-FBD8-4F7F-8108-CC849547F735}" destId="{D3F31617-27DF-4901-8DA4-B987A16B585B}" srcOrd="0" destOrd="0" parTransId="{A708B700-8B19-4A53-BEFD-4BF5A5E7FA3C}" sibTransId="{7F295F82-E6CB-4AC1-9B50-F7BB81022FA1}"/>
    <dgm:cxn modelId="{62EE541F-E23B-466D-984E-A7DDC62295C1}" type="presOf" srcId="{61CF3E85-A8F6-43D4-86DB-B1E80D4AEEA4}" destId="{EE5C6315-3D13-4E53-9147-E5F207A61759}" srcOrd="0" destOrd="0" presId="urn:microsoft.com/office/officeart/2005/8/layout/vList2"/>
    <dgm:cxn modelId="{CBCD4F30-1FB9-4AF0-95E2-7EC080593649}" type="presOf" srcId="{A8463CB9-7A2F-46D7-9520-6EC25F90C6E3}" destId="{284502B8-EFF9-4AA1-9BFA-B56921B33508}" srcOrd="0" destOrd="0" presId="urn:microsoft.com/office/officeart/2005/8/layout/vList2"/>
    <dgm:cxn modelId="{489DAE33-AE13-4579-9B26-CF68AADA4339}" srcId="{1416F482-FBD8-4F7F-8108-CC849547F735}" destId="{6999E0A2-BE06-4BE7-A4F2-E399735A3391}" srcOrd="1" destOrd="0" parTransId="{B876582B-0D47-46B2-8B17-09BF98F45D78}" sibTransId="{849D2C3B-32AD-4DC1-AC4C-60FA9F217085}"/>
    <dgm:cxn modelId="{BE25165C-F1D4-4B17-AA29-A237BE3A361D}" type="presOf" srcId="{1416F482-FBD8-4F7F-8108-CC849547F735}" destId="{8864EAC7-7CD9-49D3-9193-340B5AD21849}" srcOrd="0" destOrd="0" presId="urn:microsoft.com/office/officeart/2005/8/layout/vList2"/>
    <dgm:cxn modelId="{EAE54664-6E42-46CF-B7C9-1CE65A030B54}" type="presOf" srcId="{D3F31617-27DF-4901-8DA4-B987A16B585B}" destId="{B602DACD-9E58-4945-B1D2-AA2903114792}" srcOrd="0" destOrd="0" presId="urn:microsoft.com/office/officeart/2005/8/layout/vList2"/>
    <dgm:cxn modelId="{71D0CC4A-12F5-4553-A911-7AE22EFE2E92}" srcId="{1416F482-FBD8-4F7F-8108-CC849547F735}" destId="{61CF3E85-A8F6-43D4-86DB-B1E80D4AEEA4}" srcOrd="2" destOrd="0" parTransId="{679D5FCD-BE8A-437C-9BCE-13F2BBB26588}" sibTransId="{F6476D42-BE3E-4BC4-AC65-C151D1FC6D40}"/>
    <dgm:cxn modelId="{88088571-A52E-481E-B9A7-76973CDBD2FD}" type="presOf" srcId="{A6C6DBAF-116E-4083-B04A-F6A1C3D3A396}" destId="{50348941-5757-4C5D-A620-8C7D86F3E2EA}" srcOrd="0" destOrd="0" presId="urn:microsoft.com/office/officeart/2005/8/layout/vList2"/>
    <dgm:cxn modelId="{8757D885-F3ED-4FA3-BC31-38FE0A92B6AD}" srcId="{1416F482-FBD8-4F7F-8108-CC849547F735}" destId="{A8463CB9-7A2F-46D7-9520-6EC25F90C6E3}" srcOrd="5" destOrd="0" parTransId="{0452C76E-CC5B-4195-8FE6-F68C0068C7FA}" sibTransId="{E3E834EF-02BB-4FA5-BD71-E391D030AE6A}"/>
    <dgm:cxn modelId="{78458CAC-92FE-4273-93C0-859F588ABA49}" srcId="{1416F482-FBD8-4F7F-8108-CC849547F735}" destId="{A6C6DBAF-116E-4083-B04A-F6A1C3D3A396}" srcOrd="4" destOrd="0" parTransId="{4477090D-6AE4-44BA-8413-A2DF1DE55DC7}" sibTransId="{290F19CD-EE5D-4EEC-8539-72B770AA386C}"/>
    <dgm:cxn modelId="{9D34FEB3-979D-49BD-82B4-C44F96222298}" type="presOf" srcId="{6999E0A2-BE06-4BE7-A4F2-E399735A3391}" destId="{A5B62C44-8DF4-41AD-A7F8-77338D251394}" srcOrd="0" destOrd="0" presId="urn:microsoft.com/office/officeart/2005/8/layout/vList2"/>
    <dgm:cxn modelId="{3925ECD5-6D48-4C9B-90EC-83937976218F}" srcId="{1416F482-FBD8-4F7F-8108-CC849547F735}" destId="{3C58C2FE-8ABC-4DC6-80EC-00649CE62244}" srcOrd="3" destOrd="0" parTransId="{5E615F8E-A51A-4C9C-81FE-048DFBC468EC}" sibTransId="{0B464F73-81A8-4537-A0A1-B61C2D0A4332}"/>
    <dgm:cxn modelId="{1872E2DC-F527-4382-8099-ACB5D9BC0DFD}" type="presOf" srcId="{3C58C2FE-8ABC-4DC6-80EC-00649CE62244}" destId="{017DF7A6-EC0F-450D-8274-2201EF7D509D}" srcOrd="0" destOrd="0" presId="urn:microsoft.com/office/officeart/2005/8/layout/vList2"/>
    <dgm:cxn modelId="{F2A21150-3BE3-4BC6-8BF9-924C93E1D832}" type="presParOf" srcId="{8864EAC7-7CD9-49D3-9193-340B5AD21849}" destId="{B602DACD-9E58-4945-B1D2-AA2903114792}" srcOrd="0" destOrd="0" presId="urn:microsoft.com/office/officeart/2005/8/layout/vList2"/>
    <dgm:cxn modelId="{FCF44B19-6EB2-4A40-9E62-30A566D679D5}" type="presParOf" srcId="{8864EAC7-7CD9-49D3-9193-340B5AD21849}" destId="{2A0056EC-96DE-4F0B-B0BE-B351AB0D8F3C}" srcOrd="1" destOrd="0" presId="urn:microsoft.com/office/officeart/2005/8/layout/vList2"/>
    <dgm:cxn modelId="{292B0EAE-F07E-4437-85C3-B3DE8FB53CC6}" type="presParOf" srcId="{8864EAC7-7CD9-49D3-9193-340B5AD21849}" destId="{A5B62C44-8DF4-41AD-A7F8-77338D251394}" srcOrd="2" destOrd="0" presId="urn:microsoft.com/office/officeart/2005/8/layout/vList2"/>
    <dgm:cxn modelId="{C412D3DE-BB8B-406D-87EC-E989AC83C3DB}" type="presParOf" srcId="{8864EAC7-7CD9-49D3-9193-340B5AD21849}" destId="{48AD4B58-AEC9-4C4E-8EC5-EAC13F45785D}" srcOrd="3" destOrd="0" presId="urn:microsoft.com/office/officeart/2005/8/layout/vList2"/>
    <dgm:cxn modelId="{3833F340-28E0-4258-BA4D-FE05E1FE7DCA}" type="presParOf" srcId="{8864EAC7-7CD9-49D3-9193-340B5AD21849}" destId="{EE5C6315-3D13-4E53-9147-E5F207A61759}" srcOrd="4" destOrd="0" presId="urn:microsoft.com/office/officeart/2005/8/layout/vList2"/>
    <dgm:cxn modelId="{DAAF3C7F-5233-49F9-8086-842C26A2F469}" type="presParOf" srcId="{8864EAC7-7CD9-49D3-9193-340B5AD21849}" destId="{62BE7D9C-3DAF-41F6-86C9-3DEB235A8229}" srcOrd="5" destOrd="0" presId="urn:microsoft.com/office/officeart/2005/8/layout/vList2"/>
    <dgm:cxn modelId="{5C27EC16-2144-418B-9FDB-EC58A99D7910}" type="presParOf" srcId="{8864EAC7-7CD9-49D3-9193-340B5AD21849}" destId="{017DF7A6-EC0F-450D-8274-2201EF7D509D}" srcOrd="6" destOrd="0" presId="urn:microsoft.com/office/officeart/2005/8/layout/vList2"/>
    <dgm:cxn modelId="{40CBB487-7FD7-4B44-BDD7-CA606C3BB3C6}" type="presParOf" srcId="{8864EAC7-7CD9-49D3-9193-340B5AD21849}" destId="{26DD075A-2C73-4940-8C51-CE05BDB4AFE4}" srcOrd="7" destOrd="0" presId="urn:microsoft.com/office/officeart/2005/8/layout/vList2"/>
    <dgm:cxn modelId="{2289D2F2-628A-42E1-9DEE-3D6CDBD6F89E}" type="presParOf" srcId="{8864EAC7-7CD9-49D3-9193-340B5AD21849}" destId="{50348941-5757-4C5D-A620-8C7D86F3E2EA}" srcOrd="8" destOrd="0" presId="urn:microsoft.com/office/officeart/2005/8/layout/vList2"/>
    <dgm:cxn modelId="{5D64EEE4-3A46-481E-A660-CEF649FE7FB5}" type="presParOf" srcId="{8864EAC7-7CD9-49D3-9193-340B5AD21849}" destId="{F4F0CF67-C7D5-45AA-8747-A5287E375C4A}" srcOrd="9" destOrd="0" presId="urn:microsoft.com/office/officeart/2005/8/layout/vList2"/>
    <dgm:cxn modelId="{28BEF972-21B0-4416-B2FF-117D8C8DCACC}" type="presParOf" srcId="{8864EAC7-7CD9-49D3-9193-340B5AD21849}" destId="{284502B8-EFF9-4AA1-9BFA-B56921B3350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1974A9-C926-407F-AC40-D0143B03CC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B6A3FA-6199-4B70-BC2D-60279814A6DB}">
      <dgm:prSet/>
      <dgm:spPr/>
      <dgm:t>
        <a:bodyPr/>
        <a:lstStyle/>
        <a:p>
          <a:r>
            <a:rPr lang="en-US"/>
            <a:t>Premenstrual dysphyoric disorder (PMDD)</a:t>
          </a:r>
        </a:p>
      </dgm:t>
    </dgm:pt>
    <dgm:pt modelId="{02D303E2-5E7A-4732-A1B1-AE6829B55156}" type="parTrans" cxnId="{8364F73B-9BC7-4AB3-B5DD-BFD261C44B50}">
      <dgm:prSet/>
      <dgm:spPr/>
      <dgm:t>
        <a:bodyPr/>
        <a:lstStyle/>
        <a:p>
          <a:endParaRPr lang="en-US"/>
        </a:p>
      </dgm:t>
    </dgm:pt>
    <dgm:pt modelId="{4DA91435-C05A-426E-A4B5-82C97944F976}" type="sibTrans" cxnId="{8364F73B-9BC7-4AB3-B5DD-BFD261C44B50}">
      <dgm:prSet/>
      <dgm:spPr/>
      <dgm:t>
        <a:bodyPr/>
        <a:lstStyle/>
        <a:p>
          <a:endParaRPr lang="en-US"/>
        </a:p>
      </dgm:t>
    </dgm:pt>
    <dgm:pt modelId="{B1E8B156-5CDF-45F9-BEBF-294A15D7B7C6}">
      <dgm:prSet/>
      <dgm:spPr/>
      <dgm:t>
        <a:bodyPr/>
        <a:lstStyle/>
        <a:p>
          <a:r>
            <a:rPr lang="en-US"/>
            <a:t>At least 5 symptoms must be present in the final week before the onset of menses, being improving with a few days after menses begins and disappear or become negligible in the week postmenses.</a:t>
          </a:r>
        </a:p>
      </dgm:t>
    </dgm:pt>
    <dgm:pt modelId="{5E87DB47-F75A-4EDB-8821-A7D72E436F99}" type="parTrans" cxnId="{759F456D-7D8A-4E1E-A871-F94090966902}">
      <dgm:prSet/>
      <dgm:spPr/>
      <dgm:t>
        <a:bodyPr/>
        <a:lstStyle/>
        <a:p>
          <a:endParaRPr lang="en-US"/>
        </a:p>
      </dgm:t>
    </dgm:pt>
    <dgm:pt modelId="{149ABEEF-374D-46A5-9747-9DBD89C971E3}" type="sibTrans" cxnId="{759F456D-7D8A-4E1E-A871-F94090966902}">
      <dgm:prSet/>
      <dgm:spPr/>
      <dgm:t>
        <a:bodyPr/>
        <a:lstStyle/>
        <a:p>
          <a:endParaRPr lang="en-US"/>
        </a:p>
      </dgm:t>
    </dgm:pt>
    <dgm:pt modelId="{CDBAC945-59E4-4BF0-95BB-457D55CB4342}">
      <dgm:prSet/>
      <dgm:spPr/>
      <dgm:t>
        <a:bodyPr/>
        <a:lstStyle/>
        <a:p>
          <a:r>
            <a:rPr lang="en-US"/>
            <a:t>Must have one or more of the following as well:  anhedonia, difficulty concentrating, lethargy, changes in appetite, insomnia or hypersomnia, feelings of being overwhelmed or out of control, breast tenderness or swelling.</a:t>
          </a:r>
        </a:p>
      </dgm:t>
    </dgm:pt>
    <dgm:pt modelId="{DBCDEFC0-36E8-48E2-B284-27143E4379BE}" type="parTrans" cxnId="{419FB4C9-DFCA-49E3-B7F3-3CB810ACEC86}">
      <dgm:prSet/>
      <dgm:spPr/>
      <dgm:t>
        <a:bodyPr/>
        <a:lstStyle/>
        <a:p>
          <a:endParaRPr lang="en-US"/>
        </a:p>
      </dgm:t>
    </dgm:pt>
    <dgm:pt modelId="{106D3060-34CF-483F-932E-7ED09DD39820}" type="sibTrans" cxnId="{419FB4C9-DFCA-49E3-B7F3-3CB810ACEC86}">
      <dgm:prSet/>
      <dgm:spPr/>
      <dgm:t>
        <a:bodyPr/>
        <a:lstStyle/>
        <a:p>
          <a:endParaRPr lang="en-US"/>
        </a:p>
      </dgm:t>
    </dgm:pt>
    <dgm:pt modelId="{978BBDC2-6A25-4384-B2F0-15AD49ADB54D}">
      <dgm:prSet/>
      <dgm:spPr/>
      <dgm:t>
        <a:bodyPr/>
        <a:lstStyle/>
        <a:p>
          <a:r>
            <a:rPr lang="en-US"/>
            <a:t>Symptoms must impact individual in social situations like school, work, in relationships, and social activities</a:t>
          </a:r>
        </a:p>
      </dgm:t>
    </dgm:pt>
    <dgm:pt modelId="{E0601848-6121-415F-AD40-234FEB47B93E}" type="parTrans" cxnId="{BADC9B4E-CA27-4C34-8171-01A584165490}">
      <dgm:prSet/>
      <dgm:spPr/>
      <dgm:t>
        <a:bodyPr/>
        <a:lstStyle/>
        <a:p>
          <a:endParaRPr lang="en-US"/>
        </a:p>
      </dgm:t>
    </dgm:pt>
    <dgm:pt modelId="{D3ED3DDA-414E-4A40-83DC-E730FE185D19}" type="sibTrans" cxnId="{BADC9B4E-CA27-4C34-8171-01A584165490}">
      <dgm:prSet/>
      <dgm:spPr/>
      <dgm:t>
        <a:bodyPr/>
        <a:lstStyle/>
        <a:p>
          <a:endParaRPr lang="en-US"/>
        </a:p>
      </dgm:t>
    </dgm:pt>
    <dgm:pt modelId="{90D1B14C-74DB-494D-8039-5B9B5CF023FC}" type="pres">
      <dgm:prSet presAssocID="{581974A9-C926-407F-AC40-D0143B03CC12}" presName="linear" presStyleCnt="0">
        <dgm:presLayoutVars>
          <dgm:animLvl val="lvl"/>
          <dgm:resizeHandles val="exact"/>
        </dgm:presLayoutVars>
      </dgm:prSet>
      <dgm:spPr/>
    </dgm:pt>
    <dgm:pt modelId="{90DA184F-7120-40F3-B4A2-8E439E27C03E}" type="pres">
      <dgm:prSet presAssocID="{CFB6A3FA-6199-4B70-BC2D-60279814A6D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4128E7C-124D-49DA-A8FA-60C61FE56592}" type="pres">
      <dgm:prSet presAssocID="{4DA91435-C05A-426E-A4B5-82C97944F976}" presName="spacer" presStyleCnt="0"/>
      <dgm:spPr/>
    </dgm:pt>
    <dgm:pt modelId="{FBAD1B30-CC4D-4FF0-9FAD-163EE83A1334}" type="pres">
      <dgm:prSet presAssocID="{B1E8B156-5CDF-45F9-BEBF-294A15D7B7C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215ECC-5CA2-49A7-AE93-62602F36F841}" type="pres">
      <dgm:prSet presAssocID="{149ABEEF-374D-46A5-9747-9DBD89C971E3}" presName="spacer" presStyleCnt="0"/>
      <dgm:spPr/>
    </dgm:pt>
    <dgm:pt modelId="{FC538D51-D03A-4941-AA39-2A7D96283F61}" type="pres">
      <dgm:prSet presAssocID="{CDBAC945-59E4-4BF0-95BB-457D55CB434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55CDA77-AAB5-4A0F-B08A-0E63AEF8B3DA}" type="pres">
      <dgm:prSet presAssocID="{106D3060-34CF-483F-932E-7ED09DD39820}" presName="spacer" presStyleCnt="0"/>
      <dgm:spPr/>
    </dgm:pt>
    <dgm:pt modelId="{9AECC1A9-5486-4EB6-BA94-721BC42175DA}" type="pres">
      <dgm:prSet presAssocID="{978BBDC2-6A25-4384-B2F0-15AD49ADB54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DEDC51A-CF2F-4060-808F-8D5400FB1D96}" type="presOf" srcId="{CFB6A3FA-6199-4B70-BC2D-60279814A6DB}" destId="{90DA184F-7120-40F3-B4A2-8E439E27C03E}" srcOrd="0" destOrd="0" presId="urn:microsoft.com/office/officeart/2005/8/layout/vList2"/>
    <dgm:cxn modelId="{DB51FC24-B36F-4566-B8DF-637BD68C49E7}" type="presOf" srcId="{B1E8B156-5CDF-45F9-BEBF-294A15D7B7C6}" destId="{FBAD1B30-CC4D-4FF0-9FAD-163EE83A1334}" srcOrd="0" destOrd="0" presId="urn:microsoft.com/office/officeart/2005/8/layout/vList2"/>
    <dgm:cxn modelId="{8364F73B-9BC7-4AB3-B5DD-BFD261C44B50}" srcId="{581974A9-C926-407F-AC40-D0143B03CC12}" destId="{CFB6A3FA-6199-4B70-BC2D-60279814A6DB}" srcOrd="0" destOrd="0" parTransId="{02D303E2-5E7A-4732-A1B1-AE6829B55156}" sibTransId="{4DA91435-C05A-426E-A4B5-82C97944F976}"/>
    <dgm:cxn modelId="{759F456D-7D8A-4E1E-A871-F94090966902}" srcId="{581974A9-C926-407F-AC40-D0143B03CC12}" destId="{B1E8B156-5CDF-45F9-BEBF-294A15D7B7C6}" srcOrd="1" destOrd="0" parTransId="{5E87DB47-F75A-4EDB-8821-A7D72E436F99}" sibTransId="{149ABEEF-374D-46A5-9747-9DBD89C971E3}"/>
    <dgm:cxn modelId="{BADC9B4E-CA27-4C34-8171-01A584165490}" srcId="{581974A9-C926-407F-AC40-D0143B03CC12}" destId="{978BBDC2-6A25-4384-B2F0-15AD49ADB54D}" srcOrd="3" destOrd="0" parTransId="{E0601848-6121-415F-AD40-234FEB47B93E}" sibTransId="{D3ED3DDA-414E-4A40-83DC-E730FE185D19}"/>
    <dgm:cxn modelId="{85BB849D-C76A-4628-9C04-93F49EFC803C}" type="presOf" srcId="{978BBDC2-6A25-4384-B2F0-15AD49ADB54D}" destId="{9AECC1A9-5486-4EB6-BA94-721BC42175DA}" srcOrd="0" destOrd="0" presId="urn:microsoft.com/office/officeart/2005/8/layout/vList2"/>
    <dgm:cxn modelId="{419FB4C9-DFCA-49E3-B7F3-3CB810ACEC86}" srcId="{581974A9-C926-407F-AC40-D0143B03CC12}" destId="{CDBAC945-59E4-4BF0-95BB-457D55CB4342}" srcOrd="2" destOrd="0" parTransId="{DBCDEFC0-36E8-48E2-B284-27143E4379BE}" sibTransId="{106D3060-34CF-483F-932E-7ED09DD39820}"/>
    <dgm:cxn modelId="{40F61DE3-E752-45C2-AE36-74A7948FF28B}" type="presOf" srcId="{581974A9-C926-407F-AC40-D0143B03CC12}" destId="{90D1B14C-74DB-494D-8039-5B9B5CF023FC}" srcOrd="0" destOrd="0" presId="urn:microsoft.com/office/officeart/2005/8/layout/vList2"/>
    <dgm:cxn modelId="{DD1FD6FF-B100-40C2-ABD1-138D3066930B}" type="presOf" srcId="{CDBAC945-59E4-4BF0-95BB-457D55CB4342}" destId="{FC538D51-D03A-4941-AA39-2A7D96283F61}" srcOrd="0" destOrd="0" presId="urn:microsoft.com/office/officeart/2005/8/layout/vList2"/>
    <dgm:cxn modelId="{D938DFB1-F2DC-47C1-A32D-D5BE3DE5C11F}" type="presParOf" srcId="{90D1B14C-74DB-494D-8039-5B9B5CF023FC}" destId="{90DA184F-7120-40F3-B4A2-8E439E27C03E}" srcOrd="0" destOrd="0" presId="urn:microsoft.com/office/officeart/2005/8/layout/vList2"/>
    <dgm:cxn modelId="{D94FEFCA-83FA-4EB9-96F1-8A595C6FA85B}" type="presParOf" srcId="{90D1B14C-74DB-494D-8039-5B9B5CF023FC}" destId="{84128E7C-124D-49DA-A8FA-60C61FE56592}" srcOrd="1" destOrd="0" presId="urn:microsoft.com/office/officeart/2005/8/layout/vList2"/>
    <dgm:cxn modelId="{DF8C6E94-F802-4CDB-AAB0-320AB42B96C0}" type="presParOf" srcId="{90D1B14C-74DB-494D-8039-5B9B5CF023FC}" destId="{FBAD1B30-CC4D-4FF0-9FAD-163EE83A1334}" srcOrd="2" destOrd="0" presId="urn:microsoft.com/office/officeart/2005/8/layout/vList2"/>
    <dgm:cxn modelId="{4924E9D7-6A0E-43B0-97FC-BDB0B089E9EC}" type="presParOf" srcId="{90D1B14C-74DB-494D-8039-5B9B5CF023FC}" destId="{34215ECC-5CA2-49A7-AE93-62602F36F841}" srcOrd="3" destOrd="0" presId="urn:microsoft.com/office/officeart/2005/8/layout/vList2"/>
    <dgm:cxn modelId="{6A04896F-DF86-4C65-857E-ED9FA855EA4A}" type="presParOf" srcId="{90D1B14C-74DB-494D-8039-5B9B5CF023FC}" destId="{FC538D51-D03A-4941-AA39-2A7D96283F61}" srcOrd="4" destOrd="0" presId="urn:microsoft.com/office/officeart/2005/8/layout/vList2"/>
    <dgm:cxn modelId="{35042F31-2279-4497-B2E8-FF1466EDD647}" type="presParOf" srcId="{90D1B14C-74DB-494D-8039-5B9B5CF023FC}" destId="{A55CDA77-AAB5-4A0F-B08A-0E63AEF8B3DA}" srcOrd="5" destOrd="0" presId="urn:microsoft.com/office/officeart/2005/8/layout/vList2"/>
    <dgm:cxn modelId="{BE37DFE0-99D4-4024-A8F4-6636879C8A1F}" type="presParOf" srcId="{90D1B14C-74DB-494D-8039-5B9B5CF023FC}" destId="{9AECC1A9-5486-4EB6-BA94-721BC42175D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ED7EED27-AED3-4A13-995C-8622EA0920F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6EFDDDC-1991-4502-8CCD-BE9387543948}">
      <dgm:prSet/>
      <dgm:spPr/>
      <dgm:t>
        <a:bodyPr/>
        <a:lstStyle/>
        <a:p>
          <a:r>
            <a:rPr lang="en-US" b="0" i="0" baseline="0"/>
            <a:t>1. Discuss the effectiveness of the different pharmacological treatments for mood disorders. </a:t>
          </a:r>
          <a:endParaRPr lang="en-US"/>
        </a:p>
      </dgm:t>
    </dgm:pt>
    <dgm:pt modelId="{F0CD8598-546A-4A88-A525-90AE120E2A93}" type="parTrans" cxnId="{9A97E35E-94A7-48CB-9E23-1C48C90232E0}">
      <dgm:prSet/>
      <dgm:spPr/>
      <dgm:t>
        <a:bodyPr/>
        <a:lstStyle/>
        <a:p>
          <a:endParaRPr lang="en-US"/>
        </a:p>
      </dgm:t>
    </dgm:pt>
    <dgm:pt modelId="{1C84D3D6-64A4-48C8-A4D6-FE8255580043}" type="sibTrans" cxnId="{9A97E35E-94A7-48CB-9E23-1C48C90232E0}">
      <dgm:prSet/>
      <dgm:spPr/>
      <dgm:t>
        <a:bodyPr/>
        <a:lstStyle/>
        <a:p>
          <a:endParaRPr lang="en-US"/>
        </a:p>
      </dgm:t>
    </dgm:pt>
    <dgm:pt modelId="{83B026AE-E18F-471E-B787-AA4035B8F5F7}">
      <dgm:prSet/>
      <dgm:spPr/>
      <dgm:t>
        <a:bodyPr/>
        <a:lstStyle/>
        <a:p>
          <a:r>
            <a:rPr lang="en-US" b="0" i="0" baseline="0"/>
            <a:t>2. What are the four phases of CBT? How do they address symptoms of mood disorder? </a:t>
          </a:r>
          <a:endParaRPr lang="en-US"/>
        </a:p>
      </dgm:t>
    </dgm:pt>
    <dgm:pt modelId="{127E4803-D151-4F07-9F7A-F302477D699C}" type="parTrans" cxnId="{10CE859F-AF97-40C8-8871-09B84738F9E7}">
      <dgm:prSet/>
      <dgm:spPr/>
      <dgm:t>
        <a:bodyPr/>
        <a:lstStyle/>
        <a:p>
          <a:endParaRPr lang="en-US"/>
        </a:p>
      </dgm:t>
    </dgm:pt>
    <dgm:pt modelId="{EBD62BE6-3160-44C1-9A39-2AA7E32748F4}" type="sibTrans" cxnId="{10CE859F-AF97-40C8-8871-09B84738F9E7}">
      <dgm:prSet/>
      <dgm:spPr/>
      <dgm:t>
        <a:bodyPr/>
        <a:lstStyle/>
        <a:p>
          <a:endParaRPr lang="en-US"/>
        </a:p>
      </dgm:t>
    </dgm:pt>
    <dgm:pt modelId="{CDE7D917-6885-4006-B21F-442F535B2C00}">
      <dgm:prSet/>
      <dgm:spPr/>
      <dgm:t>
        <a:bodyPr/>
        <a:lstStyle/>
        <a:p>
          <a:r>
            <a:rPr lang="en-US" b="0" i="0" baseline="0"/>
            <a:t>3. What is ITP and what are its main treatment strategies? </a:t>
          </a:r>
          <a:endParaRPr lang="en-US"/>
        </a:p>
      </dgm:t>
    </dgm:pt>
    <dgm:pt modelId="{AEDEE47B-D944-4287-85E4-3EEA5E2030B4}" type="parTrans" cxnId="{427AADF6-ABC7-436F-9EAE-1F4FD1224820}">
      <dgm:prSet/>
      <dgm:spPr/>
      <dgm:t>
        <a:bodyPr/>
        <a:lstStyle/>
        <a:p>
          <a:endParaRPr lang="en-US"/>
        </a:p>
      </dgm:t>
    </dgm:pt>
    <dgm:pt modelId="{D5CF6680-2111-4583-98E3-A6EE84E07A8B}" type="sibTrans" cxnId="{427AADF6-ABC7-436F-9EAE-1F4FD1224820}">
      <dgm:prSet/>
      <dgm:spPr/>
      <dgm:t>
        <a:bodyPr/>
        <a:lstStyle/>
        <a:p>
          <a:endParaRPr lang="en-US"/>
        </a:p>
      </dgm:t>
    </dgm:pt>
    <dgm:pt modelId="{B0C29449-56E4-4132-81F9-53F3F57661A8}">
      <dgm:prSet/>
      <dgm:spPr/>
      <dgm:t>
        <a:bodyPr/>
        <a:lstStyle/>
        <a:p>
          <a:r>
            <a:rPr lang="en-US" b="0" i="0" baseline="0"/>
            <a:t>4. What are the effective treatment options for bipolar disorder? </a:t>
          </a:r>
          <a:endParaRPr lang="en-US"/>
        </a:p>
      </dgm:t>
    </dgm:pt>
    <dgm:pt modelId="{C0E69DF7-9C28-4DC2-BA5A-76859C83E703}" type="parTrans" cxnId="{65DD6318-3CF4-43E0-A11E-622A3EBBAD6A}">
      <dgm:prSet/>
      <dgm:spPr/>
      <dgm:t>
        <a:bodyPr/>
        <a:lstStyle/>
        <a:p>
          <a:endParaRPr lang="en-US"/>
        </a:p>
      </dgm:t>
    </dgm:pt>
    <dgm:pt modelId="{C492354F-8F69-4BA5-977A-83D833279F85}" type="sibTrans" cxnId="{65DD6318-3CF4-43E0-A11E-622A3EBBAD6A}">
      <dgm:prSet/>
      <dgm:spPr/>
      <dgm:t>
        <a:bodyPr/>
        <a:lstStyle/>
        <a:p>
          <a:endParaRPr lang="en-US"/>
        </a:p>
      </dgm:t>
    </dgm:pt>
    <dgm:pt modelId="{4F77E1CD-4A5F-4993-A5E4-6DB7FDFA4C8F}" type="pres">
      <dgm:prSet presAssocID="{ED7EED27-AED3-4A13-995C-8622EA0920F9}" presName="linear" presStyleCnt="0">
        <dgm:presLayoutVars>
          <dgm:animLvl val="lvl"/>
          <dgm:resizeHandles val="exact"/>
        </dgm:presLayoutVars>
      </dgm:prSet>
      <dgm:spPr/>
    </dgm:pt>
    <dgm:pt modelId="{8EA81D22-068B-4752-AC2A-8A6FDD726BBC}" type="pres">
      <dgm:prSet presAssocID="{96EFDDDC-1991-4502-8CCD-BE93875439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E356E00-3317-4D4C-96A7-AA4633A1CCEA}" type="pres">
      <dgm:prSet presAssocID="{1C84D3D6-64A4-48C8-A4D6-FE8255580043}" presName="spacer" presStyleCnt="0"/>
      <dgm:spPr/>
    </dgm:pt>
    <dgm:pt modelId="{6D477DBA-251F-4A5E-AFFE-03E763B099F2}" type="pres">
      <dgm:prSet presAssocID="{83B026AE-E18F-471E-B787-AA4035B8F5F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77968C0-6F09-4A47-9726-E828163EE856}" type="pres">
      <dgm:prSet presAssocID="{EBD62BE6-3160-44C1-9A39-2AA7E32748F4}" presName="spacer" presStyleCnt="0"/>
      <dgm:spPr/>
    </dgm:pt>
    <dgm:pt modelId="{193C2E90-F874-4A13-A198-CCFCAD44B0B4}" type="pres">
      <dgm:prSet presAssocID="{CDE7D917-6885-4006-B21F-442F535B2C0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AF563F3-1699-4D5A-8FA7-318CB6D264C2}" type="pres">
      <dgm:prSet presAssocID="{D5CF6680-2111-4583-98E3-A6EE84E07A8B}" presName="spacer" presStyleCnt="0"/>
      <dgm:spPr/>
    </dgm:pt>
    <dgm:pt modelId="{1C9E0F25-CAE7-4310-8F74-DD0BAF4CA245}" type="pres">
      <dgm:prSet presAssocID="{B0C29449-56E4-4132-81F9-53F3F57661A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5DD6318-3CF4-43E0-A11E-622A3EBBAD6A}" srcId="{ED7EED27-AED3-4A13-995C-8622EA0920F9}" destId="{B0C29449-56E4-4132-81F9-53F3F57661A8}" srcOrd="3" destOrd="0" parTransId="{C0E69DF7-9C28-4DC2-BA5A-76859C83E703}" sibTransId="{C492354F-8F69-4BA5-977A-83D833279F85}"/>
    <dgm:cxn modelId="{3983A422-E2FD-4BAD-82E9-D82A378CE842}" type="presOf" srcId="{ED7EED27-AED3-4A13-995C-8622EA0920F9}" destId="{4F77E1CD-4A5F-4993-A5E4-6DB7FDFA4C8F}" srcOrd="0" destOrd="0" presId="urn:microsoft.com/office/officeart/2005/8/layout/vList2"/>
    <dgm:cxn modelId="{9A97E35E-94A7-48CB-9E23-1C48C90232E0}" srcId="{ED7EED27-AED3-4A13-995C-8622EA0920F9}" destId="{96EFDDDC-1991-4502-8CCD-BE9387543948}" srcOrd="0" destOrd="0" parTransId="{F0CD8598-546A-4A88-A525-90AE120E2A93}" sibTransId="{1C84D3D6-64A4-48C8-A4D6-FE8255580043}"/>
    <dgm:cxn modelId="{FC422C6B-631D-4890-B675-F2F15429C87F}" type="presOf" srcId="{96EFDDDC-1991-4502-8CCD-BE9387543948}" destId="{8EA81D22-068B-4752-AC2A-8A6FDD726BBC}" srcOrd="0" destOrd="0" presId="urn:microsoft.com/office/officeart/2005/8/layout/vList2"/>
    <dgm:cxn modelId="{10CE859F-AF97-40C8-8871-09B84738F9E7}" srcId="{ED7EED27-AED3-4A13-995C-8622EA0920F9}" destId="{83B026AE-E18F-471E-B787-AA4035B8F5F7}" srcOrd="1" destOrd="0" parTransId="{127E4803-D151-4F07-9F7A-F302477D699C}" sibTransId="{EBD62BE6-3160-44C1-9A39-2AA7E32748F4}"/>
    <dgm:cxn modelId="{30651FAF-02DE-41F8-944B-99429D602C90}" type="presOf" srcId="{83B026AE-E18F-471E-B787-AA4035B8F5F7}" destId="{6D477DBA-251F-4A5E-AFFE-03E763B099F2}" srcOrd="0" destOrd="0" presId="urn:microsoft.com/office/officeart/2005/8/layout/vList2"/>
    <dgm:cxn modelId="{D8D4CBD4-09EF-4EA0-AEE6-29AC9A17FDB7}" type="presOf" srcId="{B0C29449-56E4-4132-81F9-53F3F57661A8}" destId="{1C9E0F25-CAE7-4310-8F74-DD0BAF4CA245}" srcOrd="0" destOrd="0" presId="urn:microsoft.com/office/officeart/2005/8/layout/vList2"/>
    <dgm:cxn modelId="{470250E1-2E80-4F84-8347-4C35D7754008}" type="presOf" srcId="{CDE7D917-6885-4006-B21F-442F535B2C00}" destId="{193C2E90-F874-4A13-A198-CCFCAD44B0B4}" srcOrd="0" destOrd="0" presId="urn:microsoft.com/office/officeart/2005/8/layout/vList2"/>
    <dgm:cxn modelId="{427AADF6-ABC7-436F-9EAE-1F4FD1224820}" srcId="{ED7EED27-AED3-4A13-995C-8622EA0920F9}" destId="{CDE7D917-6885-4006-B21F-442F535B2C00}" srcOrd="2" destOrd="0" parTransId="{AEDEE47B-D944-4287-85E4-3EEA5E2030B4}" sibTransId="{D5CF6680-2111-4583-98E3-A6EE84E07A8B}"/>
    <dgm:cxn modelId="{8AB333BF-08AB-498B-88D3-378F6A106363}" type="presParOf" srcId="{4F77E1CD-4A5F-4993-A5E4-6DB7FDFA4C8F}" destId="{8EA81D22-068B-4752-AC2A-8A6FDD726BBC}" srcOrd="0" destOrd="0" presId="urn:microsoft.com/office/officeart/2005/8/layout/vList2"/>
    <dgm:cxn modelId="{4EA058F8-EC3A-41D1-9D37-0351DE1323C8}" type="presParOf" srcId="{4F77E1CD-4A5F-4993-A5E4-6DB7FDFA4C8F}" destId="{3E356E00-3317-4D4C-96A7-AA4633A1CCEA}" srcOrd="1" destOrd="0" presId="urn:microsoft.com/office/officeart/2005/8/layout/vList2"/>
    <dgm:cxn modelId="{58096601-1206-490C-A280-AE1E30CE1013}" type="presParOf" srcId="{4F77E1CD-4A5F-4993-A5E4-6DB7FDFA4C8F}" destId="{6D477DBA-251F-4A5E-AFFE-03E763B099F2}" srcOrd="2" destOrd="0" presId="urn:microsoft.com/office/officeart/2005/8/layout/vList2"/>
    <dgm:cxn modelId="{D37EB116-32FA-4FF9-B4CB-5785D6D23C4F}" type="presParOf" srcId="{4F77E1CD-4A5F-4993-A5E4-6DB7FDFA4C8F}" destId="{C77968C0-6F09-4A47-9726-E828163EE856}" srcOrd="3" destOrd="0" presId="urn:microsoft.com/office/officeart/2005/8/layout/vList2"/>
    <dgm:cxn modelId="{C28AB0B3-61A3-4D2C-9B90-CA1408102311}" type="presParOf" srcId="{4F77E1CD-4A5F-4993-A5E4-6DB7FDFA4C8F}" destId="{193C2E90-F874-4A13-A198-CCFCAD44B0B4}" srcOrd="4" destOrd="0" presId="urn:microsoft.com/office/officeart/2005/8/layout/vList2"/>
    <dgm:cxn modelId="{1706E4C2-F737-4C90-8AFE-09B25A5C2BA7}" type="presParOf" srcId="{4F77E1CD-4A5F-4993-A5E4-6DB7FDFA4C8F}" destId="{1AF563F3-1699-4D5A-8FA7-318CB6D264C2}" srcOrd="5" destOrd="0" presId="urn:microsoft.com/office/officeart/2005/8/layout/vList2"/>
    <dgm:cxn modelId="{AEB6936B-A1DB-4C67-8093-C21522F74B92}" type="presParOf" srcId="{4F77E1CD-4A5F-4993-A5E4-6DB7FDFA4C8F}" destId="{1C9E0F25-CAE7-4310-8F74-DD0BAF4CA24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F6C7E7-2099-4146-80FD-5732C1BA5D1B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14430D49-D350-489A-B990-42726BE1481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Bipolar I  F31.** </a:t>
          </a:r>
        </a:p>
      </dgm:t>
    </dgm:pt>
    <dgm:pt modelId="{8AA3F744-A520-4C45-9534-0D571FA0396F}" type="parTrans" cxnId="{1D023694-6C1C-468D-B82E-0E6CE2D3E888}">
      <dgm:prSet/>
      <dgm:spPr/>
      <dgm:t>
        <a:bodyPr/>
        <a:lstStyle/>
        <a:p>
          <a:endParaRPr lang="en-US"/>
        </a:p>
      </dgm:t>
    </dgm:pt>
    <dgm:pt modelId="{38A2BC9F-12F7-44B0-9B97-1EE7499A061A}" type="sibTrans" cxnId="{1D023694-6C1C-468D-B82E-0E6CE2D3E888}">
      <dgm:prSet/>
      <dgm:spPr/>
      <dgm:t>
        <a:bodyPr/>
        <a:lstStyle/>
        <a:p>
          <a:endParaRPr lang="en-US"/>
        </a:p>
      </dgm:t>
    </dgm:pt>
    <dgm:pt modelId="{0C2DBE79-AB07-4D42-BD2C-DFB866C1B5A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At least one </a:t>
          </a:r>
          <a:r>
            <a:rPr lang="en-US" b="1"/>
            <a:t>manic </a:t>
          </a:r>
          <a:r>
            <a:rPr lang="en-US"/>
            <a:t>episode preceded by or followed by a hypomanic or major depressive episode </a:t>
          </a:r>
        </a:p>
      </dgm:t>
    </dgm:pt>
    <dgm:pt modelId="{A72EF4C8-8B4D-4A12-981D-B08E65DE728E}" type="parTrans" cxnId="{BB0EDE6B-4588-4599-9D13-60217C3F6761}">
      <dgm:prSet/>
      <dgm:spPr/>
      <dgm:t>
        <a:bodyPr/>
        <a:lstStyle/>
        <a:p>
          <a:endParaRPr lang="en-US"/>
        </a:p>
      </dgm:t>
    </dgm:pt>
    <dgm:pt modelId="{3DBE0115-1072-4DA7-9FF6-E9F32CED9A03}" type="sibTrans" cxnId="{BB0EDE6B-4588-4599-9D13-60217C3F6761}">
      <dgm:prSet/>
      <dgm:spPr/>
      <dgm:t>
        <a:bodyPr/>
        <a:lstStyle/>
        <a:p>
          <a:endParaRPr lang="en-US"/>
        </a:p>
      </dgm:t>
    </dgm:pt>
    <dgm:pt modelId="{7970F606-4FC9-47AB-9AF6-CD7AC8D3949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Bipolar II  F31.81</a:t>
          </a:r>
        </a:p>
      </dgm:t>
    </dgm:pt>
    <dgm:pt modelId="{FE3BE5CB-8415-4D8E-BA8D-CEEF5EAE8775}" type="parTrans" cxnId="{511F31DC-D779-4987-ACD9-44B61B545951}">
      <dgm:prSet/>
      <dgm:spPr/>
      <dgm:t>
        <a:bodyPr/>
        <a:lstStyle/>
        <a:p>
          <a:endParaRPr lang="en-US"/>
        </a:p>
      </dgm:t>
    </dgm:pt>
    <dgm:pt modelId="{55DD1153-018B-4CCC-A4BD-17123544C317}" type="sibTrans" cxnId="{511F31DC-D779-4987-ACD9-44B61B545951}">
      <dgm:prSet/>
      <dgm:spPr/>
      <dgm:t>
        <a:bodyPr/>
        <a:lstStyle/>
        <a:p>
          <a:endParaRPr lang="en-US"/>
        </a:p>
      </dgm:t>
    </dgm:pt>
    <dgm:pt modelId="{CCA89BE5-410D-4C2D-9405-3F39187631B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 current or history of a </a:t>
          </a:r>
          <a:r>
            <a:rPr lang="en-US" b="1"/>
            <a:t>hypomanic </a:t>
          </a:r>
          <a:r>
            <a:rPr lang="en-US"/>
            <a:t>episode AND a current or past major depressive episode </a:t>
          </a:r>
        </a:p>
      </dgm:t>
    </dgm:pt>
    <dgm:pt modelId="{D1DC8E1E-AAE6-4D02-A66C-DC402D249CD3}" type="parTrans" cxnId="{48A9E77A-9803-458C-8D4D-3F7EA4B9E062}">
      <dgm:prSet/>
      <dgm:spPr/>
      <dgm:t>
        <a:bodyPr/>
        <a:lstStyle/>
        <a:p>
          <a:endParaRPr lang="en-US"/>
        </a:p>
      </dgm:t>
    </dgm:pt>
    <dgm:pt modelId="{8998A679-813E-4A01-9F03-47044BDB6996}" type="sibTrans" cxnId="{48A9E77A-9803-458C-8D4D-3F7EA4B9E062}">
      <dgm:prSet/>
      <dgm:spPr/>
      <dgm:t>
        <a:bodyPr/>
        <a:lstStyle/>
        <a:p>
          <a:endParaRPr lang="en-US"/>
        </a:p>
      </dgm:t>
    </dgm:pt>
    <dgm:pt modelId="{6893DF88-9E29-4B78-93F9-93DA37A5CB72}" type="pres">
      <dgm:prSet presAssocID="{8FF6C7E7-2099-4146-80FD-5732C1BA5D1B}" presName="root" presStyleCnt="0">
        <dgm:presLayoutVars>
          <dgm:dir/>
          <dgm:resizeHandles val="exact"/>
        </dgm:presLayoutVars>
      </dgm:prSet>
      <dgm:spPr/>
    </dgm:pt>
    <dgm:pt modelId="{072DDEF7-2563-453F-882B-8103E80C26CA}" type="pres">
      <dgm:prSet presAssocID="{14430D49-D350-489A-B990-42726BE14814}" presName="compNode" presStyleCnt="0"/>
      <dgm:spPr/>
    </dgm:pt>
    <dgm:pt modelId="{D357A14A-6DB0-4113-B4A0-88A71279531B}" type="pres">
      <dgm:prSet presAssocID="{14430D49-D350-489A-B990-42726BE1481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ried Face with No Fill"/>
        </a:ext>
      </dgm:extLst>
    </dgm:pt>
    <dgm:pt modelId="{C43A1B85-5B71-4F5B-AA81-234F0571DD8B}" type="pres">
      <dgm:prSet presAssocID="{14430D49-D350-489A-B990-42726BE14814}" presName="iconSpace" presStyleCnt="0"/>
      <dgm:spPr/>
    </dgm:pt>
    <dgm:pt modelId="{54B45859-D480-425F-85EA-3854C1E95119}" type="pres">
      <dgm:prSet presAssocID="{14430D49-D350-489A-B990-42726BE14814}" presName="parTx" presStyleLbl="revTx" presStyleIdx="0" presStyleCnt="4">
        <dgm:presLayoutVars>
          <dgm:chMax val="0"/>
          <dgm:chPref val="0"/>
        </dgm:presLayoutVars>
      </dgm:prSet>
      <dgm:spPr/>
    </dgm:pt>
    <dgm:pt modelId="{426CB6DD-EDAC-48B2-8B55-E9307A7688F8}" type="pres">
      <dgm:prSet presAssocID="{14430D49-D350-489A-B990-42726BE14814}" presName="txSpace" presStyleCnt="0"/>
      <dgm:spPr/>
    </dgm:pt>
    <dgm:pt modelId="{8CAC0D87-A6A5-4B14-A8CC-F52CC15ACF66}" type="pres">
      <dgm:prSet presAssocID="{14430D49-D350-489A-B990-42726BE14814}" presName="desTx" presStyleLbl="revTx" presStyleIdx="1" presStyleCnt="4">
        <dgm:presLayoutVars/>
      </dgm:prSet>
      <dgm:spPr/>
    </dgm:pt>
    <dgm:pt modelId="{4CC70C01-6641-4D14-8034-816BDA8206D6}" type="pres">
      <dgm:prSet presAssocID="{38A2BC9F-12F7-44B0-9B97-1EE7499A061A}" presName="sibTrans" presStyleCnt="0"/>
      <dgm:spPr/>
    </dgm:pt>
    <dgm:pt modelId="{63EC3B3A-D9D0-430E-A619-CA68171BED99}" type="pres">
      <dgm:prSet presAssocID="{7970F606-4FC9-47AB-9AF6-CD7AC8D39493}" presName="compNode" presStyleCnt="0"/>
      <dgm:spPr/>
    </dgm:pt>
    <dgm:pt modelId="{D7DB7FF8-9B23-4830-8D74-73D3B308CE4C}" type="pres">
      <dgm:prSet presAssocID="{7970F606-4FC9-47AB-9AF6-CD7AC8D3949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A2B814B1-3F85-40BA-8FEF-7BCA233D7D2C}" type="pres">
      <dgm:prSet presAssocID="{7970F606-4FC9-47AB-9AF6-CD7AC8D39493}" presName="iconSpace" presStyleCnt="0"/>
      <dgm:spPr/>
    </dgm:pt>
    <dgm:pt modelId="{239565AD-56CD-41CA-9B89-6B9898C2BEA2}" type="pres">
      <dgm:prSet presAssocID="{7970F606-4FC9-47AB-9AF6-CD7AC8D39493}" presName="parTx" presStyleLbl="revTx" presStyleIdx="2" presStyleCnt="4">
        <dgm:presLayoutVars>
          <dgm:chMax val="0"/>
          <dgm:chPref val="0"/>
        </dgm:presLayoutVars>
      </dgm:prSet>
      <dgm:spPr/>
    </dgm:pt>
    <dgm:pt modelId="{F667CEE0-59A3-4440-BB84-169AB420C521}" type="pres">
      <dgm:prSet presAssocID="{7970F606-4FC9-47AB-9AF6-CD7AC8D39493}" presName="txSpace" presStyleCnt="0"/>
      <dgm:spPr/>
    </dgm:pt>
    <dgm:pt modelId="{86C6551A-4249-4E92-82F8-67F2A49882E9}" type="pres">
      <dgm:prSet presAssocID="{7970F606-4FC9-47AB-9AF6-CD7AC8D39493}" presName="desTx" presStyleLbl="revTx" presStyleIdx="3" presStyleCnt="4">
        <dgm:presLayoutVars/>
      </dgm:prSet>
      <dgm:spPr/>
    </dgm:pt>
  </dgm:ptLst>
  <dgm:cxnLst>
    <dgm:cxn modelId="{9DD58E08-2E5B-4BAB-A522-436699471BA2}" type="presOf" srcId="{8FF6C7E7-2099-4146-80FD-5732C1BA5D1B}" destId="{6893DF88-9E29-4B78-93F9-93DA37A5CB72}" srcOrd="0" destOrd="0" presId="urn:microsoft.com/office/officeart/2018/5/layout/CenteredIconLabelDescriptionList"/>
    <dgm:cxn modelId="{815B1F33-BCE5-4BFA-8134-14BB2E58932C}" type="presOf" srcId="{14430D49-D350-489A-B990-42726BE14814}" destId="{54B45859-D480-425F-85EA-3854C1E95119}" srcOrd="0" destOrd="0" presId="urn:microsoft.com/office/officeart/2018/5/layout/CenteredIconLabelDescriptionList"/>
    <dgm:cxn modelId="{BB0EDE6B-4588-4599-9D13-60217C3F6761}" srcId="{14430D49-D350-489A-B990-42726BE14814}" destId="{0C2DBE79-AB07-4D42-BD2C-DFB866C1B5A0}" srcOrd="0" destOrd="0" parTransId="{A72EF4C8-8B4D-4A12-981D-B08E65DE728E}" sibTransId="{3DBE0115-1072-4DA7-9FF6-E9F32CED9A03}"/>
    <dgm:cxn modelId="{F52FD752-16B0-4BF7-B90E-305A401EFF9B}" type="presOf" srcId="{CCA89BE5-410D-4C2D-9405-3F39187631BF}" destId="{86C6551A-4249-4E92-82F8-67F2A49882E9}" srcOrd="0" destOrd="0" presId="urn:microsoft.com/office/officeart/2018/5/layout/CenteredIconLabelDescriptionList"/>
    <dgm:cxn modelId="{A208C755-C5D5-4F18-8465-10E84E28D600}" type="presOf" srcId="{0C2DBE79-AB07-4D42-BD2C-DFB866C1B5A0}" destId="{8CAC0D87-A6A5-4B14-A8CC-F52CC15ACF66}" srcOrd="0" destOrd="0" presId="urn:microsoft.com/office/officeart/2018/5/layout/CenteredIconLabelDescriptionList"/>
    <dgm:cxn modelId="{48A9E77A-9803-458C-8D4D-3F7EA4B9E062}" srcId="{7970F606-4FC9-47AB-9AF6-CD7AC8D39493}" destId="{CCA89BE5-410D-4C2D-9405-3F39187631BF}" srcOrd="0" destOrd="0" parTransId="{D1DC8E1E-AAE6-4D02-A66C-DC402D249CD3}" sibTransId="{8998A679-813E-4A01-9F03-47044BDB6996}"/>
    <dgm:cxn modelId="{1D023694-6C1C-468D-B82E-0E6CE2D3E888}" srcId="{8FF6C7E7-2099-4146-80FD-5732C1BA5D1B}" destId="{14430D49-D350-489A-B990-42726BE14814}" srcOrd="0" destOrd="0" parTransId="{8AA3F744-A520-4C45-9534-0D571FA0396F}" sibTransId="{38A2BC9F-12F7-44B0-9B97-1EE7499A061A}"/>
    <dgm:cxn modelId="{AB5FCFC5-642E-4F02-98DE-10C7E17CEECD}" type="presOf" srcId="{7970F606-4FC9-47AB-9AF6-CD7AC8D39493}" destId="{239565AD-56CD-41CA-9B89-6B9898C2BEA2}" srcOrd="0" destOrd="0" presId="urn:microsoft.com/office/officeart/2018/5/layout/CenteredIconLabelDescriptionList"/>
    <dgm:cxn modelId="{511F31DC-D779-4987-ACD9-44B61B545951}" srcId="{8FF6C7E7-2099-4146-80FD-5732C1BA5D1B}" destId="{7970F606-4FC9-47AB-9AF6-CD7AC8D39493}" srcOrd="1" destOrd="0" parTransId="{FE3BE5CB-8415-4D8E-BA8D-CEEF5EAE8775}" sibTransId="{55DD1153-018B-4CCC-A4BD-17123544C317}"/>
    <dgm:cxn modelId="{2ADBAB4F-CB51-4EC2-9CF5-80D02F7ABDAC}" type="presParOf" srcId="{6893DF88-9E29-4B78-93F9-93DA37A5CB72}" destId="{072DDEF7-2563-453F-882B-8103E80C26CA}" srcOrd="0" destOrd="0" presId="urn:microsoft.com/office/officeart/2018/5/layout/CenteredIconLabelDescriptionList"/>
    <dgm:cxn modelId="{31D0A00A-BEFA-4698-BC7C-2E2A5E7C7D8A}" type="presParOf" srcId="{072DDEF7-2563-453F-882B-8103E80C26CA}" destId="{D357A14A-6DB0-4113-B4A0-88A71279531B}" srcOrd="0" destOrd="0" presId="urn:microsoft.com/office/officeart/2018/5/layout/CenteredIconLabelDescriptionList"/>
    <dgm:cxn modelId="{FAE92BFB-FFE6-4134-9043-4A5824D3CC09}" type="presParOf" srcId="{072DDEF7-2563-453F-882B-8103E80C26CA}" destId="{C43A1B85-5B71-4F5B-AA81-234F0571DD8B}" srcOrd="1" destOrd="0" presId="urn:microsoft.com/office/officeart/2018/5/layout/CenteredIconLabelDescriptionList"/>
    <dgm:cxn modelId="{4BF91945-38E8-4CC9-B240-5526550DE225}" type="presParOf" srcId="{072DDEF7-2563-453F-882B-8103E80C26CA}" destId="{54B45859-D480-425F-85EA-3854C1E95119}" srcOrd="2" destOrd="0" presId="urn:microsoft.com/office/officeart/2018/5/layout/CenteredIconLabelDescriptionList"/>
    <dgm:cxn modelId="{F9C8D54F-03AC-4063-9401-5E828CF13408}" type="presParOf" srcId="{072DDEF7-2563-453F-882B-8103E80C26CA}" destId="{426CB6DD-EDAC-48B2-8B55-E9307A7688F8}" srcOrd="3" destOrd="0" presId="urn:microsoft.com/office/officeart/2018/5/layout/CenteredIconLabelDescriptionList"/>
    <dgm:cxn modelId="{77F78F97-CCF1-4DDE-B15F-55D70173ACDD}" type="presParOf" srcId="{072DDEF7-2563-453F-882B-8103E80C26CA}" destId="{8CAC0D87-A6A5-4B14-A8CC-F52CC15ACF66}" srcOrd="4" destOrd="0" presId="urn:microsoft.com/office/officeart/2018/5/layout/CenteredIconLabelDescriptionList"/>
    <dgm:cxn modelId="{9B6153A7-D674-4174-996B-FB071923E904}" type="presParOf" srcId="{6893DF88-9E29-4B78-93F9-93DA37A5CB72}" destId="{4CC70C01-6641-4D14-8034-816BDA8206D6}" srcOrd="1" destOrd="0" presId="urn:microsoft.com/office/officeart/2018/5/layout/CenteredIconLabelDescriptionList"/>
    <dgm:cxn modelId="{D1232C6D-81DE-44BA-8EAA-56522C6CB6B0}" type="presParOf" srcId="{6893DF88-9E29-4B78-93F9-93DA37A5CB72}" destId="{63EC3B3A-D9D0-430E-A619-CA68171BED99}" srcOrd="2" destOrd="0" presId="urn:microsoft.com/office/officeart/2018/5/layout/CenteredIconLabelDescriptionList"/>
    <dgm:cxn modelId="{6D11A162-FB77-4A36-AAEA-97C76B6848C1}" type="presParOf" srcId="{63EC3B3A-D9D0-430E-A619-CA68171BED99}" destId="{D7DB7FF8-9B23-4830-8D74-73D3B308CE4C}" srcOrd="0" destOrd="0" presId="urn:microsoft.com/office/officeart/2018/5/layout/CenteredIconLabelDescriptionList"/>
    <dgm:cxn modelId="{473C1AF1-C4F2-4212-9EF3-690F199837E4}" type="presParOf" srcId="{63EC3B3A-D9D0-430E-A619-CA68171BED99}" destId="{A2B814B1-3F85-40BA-8FEF-7BCA233D7D2C}" srcOrd="1" destOrd="0" presId="urn:microsoft.com/office/officeart/2018/5/layout/CenteredIconLabelDescriptionList"/>
    <dgm:cxn modelId="{FE900DFE-04B5-4183-B3B4-25E404D613FA}" type="presParOf" srcId="{63EC3B3A-D9D0-430E-A619-CA68171BED99}" destId="{239565AD-56CD-41CA-9B89-6B9898C2BEA2}" srcOrd="2" destOrd="0" presId="urn:microsoft.com/office/officeart/2018/5/layout/CenteredIconLabelDescriptionList"/>
    <dgm:cxn modelId="{A24E5AB9-7589-4363-A69D-97FD1968A7AA}" type="presParOf" srcId="{63EC3B3A-D9D0-430E-A619-CA68171BED99}" destId="{F667CEE0-59A3-4440-BB84-169AB420C521}" srcOrd="3" destOrd="0" presId="urn:microsoft.com/office/officeart/2018/5/layout/CenteredIconLabelDescriptionList"/>
    <dgm:cxn modelId="{9E22B0B6-66C4-4686-8393-113742EB48F6}" type="presParOf" srcId="{63EC3B3A-D9D0-430E-A619-CA68171BED99}" destId="{86C6551A-4249-4E92-82F8-67F2A49882E9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ED2F3A-A7D2-4CB6-96DE-A350BE69744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5FA229-0219-457D-87D3-DABBAD6145BD}">
      <dgm:prSet/>
      <dgm:spPr/>
      <dgm:t>
        <a:bodyPr/>
        <a:lstStyle/>
        <a:p>
          <a:r>
            <a:rPr lang="en-US" dirty="0"/>
            <a:t>Abnormal, persistent, expansive, or irritable mood for nearly all day, every day, for at least one week </a:t>
          </a:r>
        </a:p>
      </dgm:t>
      <dgm:extLst>
        <a:ext uri="{E40237B7-FDA0-4F09-8148-C483321AD2D9}">
          <dgm14:cNvPr xmlns:dgm14="http://schemas.microsoft.com/office/drawing/2010/diagram" id="0" name="" descr="Abnormal, persistent, expansive, or irritable mood for nearly all day, every day, for at least one week &#10;"/>
        </a:ext>
      </dgm:extLst>
    </dgm:pt>
    <dgm:pt modelId="{FE5DE14F-CD72-4BCE-936F-FE3CCEBF798D}" type="parTrans" cxnId="{4394E3E2-B1C3-4E3A-8E04-68A43CC3E10F}">
      <dgm:prSet/>
      <dgm:spPr/>
      <dgm:t>
        <a:bodyPr/>
        <a:lstStyle/>
        <a:p>
          <a:endParaRPr lang="en-US"/>
        </a:p>
      </dgm:t>
    </dgm:pt>
    <dgm:pt modelId="{CAC8C471-454F-46E9-8BC5-541A11A439CD}" type="sibTrans" cxnId="{4394E3E2-B1C3-4E3A-8E04-68A43CC3E10F}">
      <dgm:prSet/>
      <dgm:spPr/>
      <dgm:t>
        <a:bodyPr/>
        <a:lstStyle/>
        <a:p>
          <a:endParaRPr lang="en-US"/>
        </a:p>
      </dgm:t>
    </dgm:pt>
    <dgm:pt modelId="{50B0BB8B-4BAD-4310-91FF-BFB591996C5D}">
      <dgm:prSet/>
      <dgm:spPr/>
      <dgm:t>
        <a:bodyPr/>
        <a:lstStyle/>
        <a:p>
          <a:r>
            <a:rPr lang="en-US" dirty="0"/>
            <a:t>Increased activity or energy </a:t>
          </a:r>
        </a:p>
      </dgm:t>
      <dgm:extLst>
        <a:ext uri="{E40237B7-FDA0-4F09-8148-C483321AD2D9}">
          <dgm14:cNvPr xmlns:dgm14="http://schemas.microsoft.com/office/drawing/2010/diagram" id="0" name="" descr="Increased activity or energy &#10;"/>
        </a:ext>
      </dgm:extLst>
    </dgm:pt>
    <dgm:pt modelId="{ED8657BB-4A60-499D-B3F5-2AF5794A03CE}" type="parTrans" cxnId="{182BEBCA-166F-425A-BEC2-210D46A2AD92}">
      <dgm:prSet/>
      <dgm:spPr/>
      <dgm:t>
        <a:bodyPr/>
        <a:lstStyle/>
        <a:p>
          <a:endParaRPr lang="en-US"/>
        </a:p>
      </dgm:t>
    </dgm:pt>
    <dgm:pt modelId="{A9B6285B-723B-4905-9E12-EC2A9227BC22}" type="sibTrans" cxnId="{182BEBCA-166F-425A-BEC2-210D46A2AD92}">
      <dgm:prSet/>
      <dgm:spPr/>
      <dgm:t>
        <a:bodyPr/>
        <a:lstStyle/>
        <a:p>
          <a:endParaRPr lang="en-US"/>
        </a:p>
      </dgm:t>
    </dgm:pt>
    <dgm:pt modelId="{97147620-40D7-453D-A320-A52B3C6107C4}">
      <dgm:prSet/>
      <dgm:spPr/>
      <dgm:t>
        <a:bodyPr/>
        <a:lstStyle/>
        <a:p>
          <a:r>
            <a:rPr lang="en-US" dirty="0"/>
            <a:t>Excessive happiness </a:t>
          </a:r>
        </a:p>
      </dgm:t>
      <dgm:extLst>
        <a:ext uri="{E40237B7-FDA0-4F09-8148-C483321AD2D9}">
          <dgm14:cNvPr xmlns:dgm14="http://schemas.microsoft.com/office/drawing/2010/diagram" id="0" name="" descr="Excessive happiness &#10;"/>
        </a:ext>
      </dgm:extLst>
    </dgm:pt>
    <dgm:pt modelId="{3C8A262F-1393-42F2-B908-D7626AD0174A}" type="parTrans" cxnId="{EDBA5B83-9ECC-4231-A723-D52E62E18259}">
      <dgm:prSet/>
      <dgm:spPr/>
      <dgm:t>
        <a:bodyPr/>
        <a:lstStyle/>
        <a:p>
          <a:endParaRPr lang="en-US"/>
        </a:p>
      </dgm:t>
    </dgm:pt>
    <dgm:pt modelId="{F0238DFF-9F60-4927-A4D7-45AAD72F80B0}" type="sibTrans" cxnId="{EDBA5B83-9ECC-4231-A723-D52E62E18259}">
      <dgm:prSet/>
      <dgm:spPr/>
      <dgm:t>
        <a:bodyPr/>
        <a:lstStyle/>
        <a:p>
          <a:endParaRPr lang="en-US"/>
        </a:p>
      </dgm:t>
    </dgm:pt>
    <dgm:pt modelId="{11304BFA-29DF-446D-BFCE-B142E54A2D54}">
      <dgm:prSet/>
      <dgm:spPr/>
      <dgm:t>
        <a:bodyPr/>
        <a:lstStyle/>
        <a:p>
          <a:r>
            <a:rPr lang="en-US" dirty="0"/>
            <a:t>Often paired with risky sexual or personal interactions </a:t>
          </a:r>
        </a:p>
      </dgm:t>
      <dgm:extLst>
        <a:ext uri="{E40237B7-FDA0-4F09-8148-C483321AD2D9}">
          <dgm14:cNvPr xmlns:dgm14="http://schemas.microsoft.com/office/drawing/2010/diagram" id="0" name="" descr="Often paired with risky sexual or personal interactions &#10;"/>
        </a:ext>
      </dgm:extLst>
    </dgm:pt>
    <dgm:pt modelId="{51803EB6-489B-483D-884F-269D2BDA6AF6}" type="parTrans" cxnId="{3F401994-EC66-46D6-9644-5F42DDEFD41B}">
      <dgm:prSet/>
      <dgm:spPr/>
      <dgm:t>
        <a:bodyPr/>
        <a:lstStyle/>
        <a:p>
          <a:endParaRPr lang="en-US"/>
        </a:p>
      </dgm:t>
    </dgm:pt>
    <dgm:pt modelId="{5EB3C4C9-1D7F-4C50-93AC-9AB423D6743F}" type="sibTrans" cxnId="{3F401994-EC66-46D6-9644-5F42DDEFD41B}">
      <dgm:prSet/>
      <dgm:spPr/>
      <dgm:t>
        <a:bodyPr/>
        <a:lstStyle/>
        <a:p>
          <a:endParaRPr lang="en-US"/>
        </a:p>
      </dgm:t>
    </dgm:pt>
    <dgm:pt modelId="{74AA55F0-7F92-4A82-88A5-DBF9A920DD35}">
      <dgm:prSet/>
      <dgm:spPr/>
      <dgm:t>
        <a:bodyPr/>
        <a:lstStyle/>
        <a:p>
          <a:r>
            <a:rPr lang="en-US" dirty="0"/>
            <a:t>Rapid shifts in mood (i.e., mood lability) </a:t>
          </a:r>
        </a:p>
      </dgm:t>
      <dgm:extLst>
        <a:ext uri="{E40237B7-FDA0-4F09-8148-C483321AD2D9}">
          <dgm14:cNvPr xmlns:dgm14="http://schemas.microsoft.com/office/drawing/2010/diagram" id="0" name="" descr="Rapid shifts in mood (i.e., mood lability) &#10;"/>
        </a:ext>
      </dgm:extLst>
    </dgm:pt>
    <dgm:pt modelId="{8B3857C3-16B6-4D60-AA69-95DA91632B73}" type="parTrans" cxnId="{DD152C14-E77B-4530-9A12-AC61BD9718ED}">
      <dgm:prSet/>
      <dgm:spPr/>
      <dgm:t>
        <a:bodyPr/>
        <a:lstStyle/>
        <a:p>
          <a:endParaRPr lang="en-US"/>
        </a:p>
      </dgm:t>
    </dgm:pt>
    <dgm:pt modelId="{4F1F99AC-47D0-467E-82E7-3E0DBA4218ED}" type="sibTrans" cxnId="{DD152C14-E77B-4530-9A12-AC61BD9718ED}">
      <dgm:prSet/>
      <dgm:spPr/>
      <dgm:t>
        <a:bodyPr/>
        <a:lstStyle/>
        <a:p>
          <a:endParaRPr lang="en-US"/>
        </a:p>
      </dgm:t>
    </dgm:pt>
    <dgm:pt modelId="{70EE53BF-229A-43BC-85C0-C46A3CAF863D}">
      <dgm:prSet/>
      <dgm:spPr/>
      <dgm:t>
        <a:bodyPr/>
        <a:lstStyle/>
        <a:p>
          <a:r>
            <a:rPr lang="en-US" dirty="0"/>
            <a:t>Inflated self-esteem or grandiosity (even to the point of delusion) </a:t>
          </a:r>
        </a:p>
      </dgm:t>
      <dgm:extLst>
        <a:ext uri="{E40237B7-FDA0-4F09-8148-C483321AD2D9}">
          <dgm14:cNvPr xmlns:dgm14="http://schemas.microsoft.com/office/drawing/2010/diagram" id="0" name="" descr="Inflated self-esteem or grandiosity (even to the point of delusion) &#10;"/>
        </a:ext>
      </dgm:extLst>
    </dgm:pt>
    <dgm:pt modelId="{6C3B2101-1509-4AFF-911B-D9D3825BA550}" type="parTrans" cxnId="{309713E5-FD48-434C-AE58-7E75C8F4A179}">
      <dgm:prSet/>
      <dgm:spPr/>
      <dgm:t>
        <a:bodyPr/>
        <a:lstStyle/>
        <a:p>
          <a:endParaRPr lang="en-US"/>
        </a:p>
      </dgm:t>
    </dgm:pt>
    <dgm:pt modelId="{DD49CD53-4D44-45BE-8773-2E3ADB66B5C3}" type="sibTrans" cxnId="{309713E5-FD48-434C-AE58-7E75C8F4A179}">
      <dgm:prSet/>
      <dgm:spPr/>
      <dgm:t>
        <a:bodyPr/>
        <a:lstStyle/>
        <a:p>
          <a:endParaRPr lang="en-US"/>
        </a:p>
      </dgm:t>
    </dgm:pt>
    <dgm:pt modelId="{C56CDDDC-6DDB-4404-B53D-1600153DBE3F}">
      <dgm:prSet/>
      <dgm:spPr/>
      <dgm:t>
        <a:bodyPr/>
        <a:lstStyle/>
        <a:p>
          <a:r>
            <a:rPr lang="en-US" dirty="0"/>
            <a:t>Decreased need for sleep </a:t>
          </a:r>
        </a:p>
      </dgm:t>
      <dgm:extLst>
        <a:ext uri="{E40237B7-FDA0-4F09-8148-C483321AD2D9}">
          <dgm14:cNvPr xmlns:dgm14="http://schemas.microsoft.com/office/drawing/2010/diagram" id="0" name="" descr="Decreased need for sleep &#10;"/>
        </a:ext>
      </dgm:extLst>
    </dgm:pt>
    <dgm:pt modelId="{CA0C6A67-4BA0-43B9-A672-32E486CEB6EA}" type="parTrans" cxnId="{53A11E1B-6CE6-47C5-B008-5AC9E9EFF495}">
      <dgm:prSet/>
      <dgm:spPr/>
      <dgm:t>
        <a:bodyPr/>
        <a:lstStyle/>
        <a:p>
          <a:endParaRPr lang="en-US"/>
        </a:p>
      </dgm:t>
    </dgm:pt>
    <dgm:pt modelId="{8D8267D0-219D-4688-B111-2A3699F8A07C}" type="sibTrans" cxnId="{53A11E1B-6CE6-47C5-B008-5AC9E9EFF495}">
      <dgm:prSet/>
      <dgm:spPr/>
      <dgm:t>
        <a:bodyPr/>
        <a:lstStyle/>
        <a:p>
          <a:endParaRPr lang="en-US"/>
        </a:p>
      </dgm:t>
    </dgm:pt>
    <dgm:pt modelId="{BA775DF4-6D4E-4E81-9CB6-03AD0638D47E}">
      <dgm:prSet/>
      <dgm:spPr/>
      <dgm:t>
        <a:bodyPr/>
        <a:lstStyle/>
        <a:p>
          <a:r>
            <a:rPr lang="en-US" dirty="0"/>
            <a:t>Can have rapid, pressured, disorganized, and/or incoherent speech that’s difficult for others to follow </a:t>
          </a:r>
        </a:p>
      </dgm:t>
      <dgm:extLst>
        <a:ext uri="{E40237B7-FDA0-4F09-8148-C483321AD2D9}">
          <dgm14:cNvPr xmlns:dgm14="http://schemas.microsoft.com/office/drawing/2010/diagram" id="0" name="" descr="Can have rapid, pressured, disorganized, and/or incoherent speech that’s difficult for others to follow &#10;"/>
        </a:ext>
      </dgm:extLst>
    </dgm:pt>
    <dgm:pt modelId="{9E9D635F-89D1-4EA5-AA14-E329A38DBCA8}" type="parTrans" cxnId="{A05B2239-9319-4BF5-862B-282E8CD7515B}">
      <dgm:prSet/>
      <dgm:spPr/>
      <dgm:t>
        <a:bodyPr/>
        <a:lstStyle/>
        <a:p>
          <a:endParaRPr lang="en-US"/>
        </a:p>
      </dgm:t>
    </dgm:pt>
    <dgm:pt modelId="{967ED4F1-5DA5-4A6D-BC69-B5B4BA4FE03F}" type="sibTrans" cxnId="{A05B2239-9319-4BF5-862B-282E8CD7515B}">
      <dgm:prSet/>
      <dgm:spPr/>
      <dgm:t>
        <a:bodyPr/>
        <a:lstStyle/>
        <a:p>
          <a:endParaRPr lang="en-US"/>
        </a:p>
      </dgm:t>
    </dgm:pt>
    <dgm:pt modelId="{7448C3C9-E95E-41EB-9D5F-2FA1A13A4FC3}">
      <dgm:prSet/>
      <dgm:spPr/>
      <dgm:t>
        <a:bodyPr/>
        <a:lstStyle/>
        <a:p>
          <a:r>
            <a:rPr lang="en-US" dirty="0"/>
            <a:t>Racing thoughts and flights of ideas </a:t>
          </a:r>
        </a:p>
      </dgm:t>
      <dgm:extLst>
        <a:ext uri="{E40237B7-FDA0-4F09-8148-C483321AD2D9}">
          <dgm14:cNvPr xmlns:dgm14="http://schemas.microsoft.com/office/drawing/2010/diagram" id="0" name="" descr="Racing thoughts and flights of ideas &#10;"/>
        </a:ext>
      </dgm:extLst>
    </dgm:pt>
    <dgm:pt modelId="{AA2A7A56-7F56-42CA-8710-251B0F717481}" type="parTrans" cxnId="{D452B086-CD81-4435-9B01-BB89974644F2}">
      <dgm:prSet/>
      <dgm:spPr/>
      <dgm:t>
        <a:bodyPr/>
        <a:lstStyle/>
        <a:p>
          <a:endParaRPr lang="en-US"/>
        </a:p>
      </dgm:t>
    </dgm:pt>
    <dgm:pt modelId="{81579311-E053-40D5-A747-43E253F89CD9}" type="sibTrans" cxnId="{D452B086-CD81-4435-9B01-BB89974644F2}">
      <dgm:prSet/>
      <dgm:spPr/>
      <dgm:t>
        <a:bodyPr/>
        <a:lstStyle/>
        <a:p>
          <a:endParaRPr lang="en-US"/>
        </a:p>
      </dgm:t>
    </dgm:pt>
    <dgm:pt modelId="{C990F97A-53F8-4AB7-A084-60600151B6EA}" type="pres">
      <dgm:prSet presAssocID="{ACED2F3A-A7D2-4CB6-96DE-A350BE697446}" presName="diagram" presStyleCnt="0">
        <dgm:presLayoutVars>
          <dgm:dir/>
          <dgm:resizeHandles val="exact"/>
        </dgm:presLayoutVars>
      </dgm:prSet>
      <dgm:spPr/>
    </dgm:pt>
    <dgm:pt modelId="{07A08278-CC5C-404C-BF0C-EA6D5C69A395}" type="pres">
      <dgm:prSet presAssocID="{565FA229-0219-457D-87D3-DABBAD6145BD}" presName="node" presStyleLbl="node1" presStyleIdx="0" presStyleCnt="9">
        <dgm:presLayoutVars>
          <dgm:bulletEnabled val="1"/>
        </dgm:presLayoutVars>
      </dgm:prSet>
      <dgm:spPr/>
    </dgm:pt>
    <dgm:pt modelId="{54AA2CD5-3B4B-45A7-8754-FD48DF12ADA9}" type="pres">
      <dgm:prSet presAssocID="{CAC8C471-454F-46E9-8BC5-541A11A439CD}" presName="sibTrans" presStyleCnt="0"/>
      <dgm:spPr/>
    </dgm:pt>
    <dgm:pt modelId="{51A45760-6AF0-4E00-BEDA-53838B2AE6A3}" type="pres">
      <dgm:prSet presAssocID="{50B0BB8B-4BAD-4310-91FF-BFB591996C5D}" presName="node" presStyleLbl="node1" presStyleIdx="1" presStyleCnt="9">
        <dgm:presLayoutVars>
          <dgm:bulletEnabled val="1"/>
        </dgm:presLayoutVars>
      </dgm:prSet>
      <dgm:spPr/>
    </dgm:pt>
    <dgm:pt modelId="{33D48A34-68D8-4C9B-8D3C-1D6E94D1C072}" type="pres">
      <dgm:prSet presAssocID="{A9B6285B-723B-4905-9E12-EC2A9227BC22}" presName="sibTrans" presStyleCnt="0"/>
      <dgm:spPr/>
    </dgm:pt>
    <dgm:pt modelId="{5A96BB9B-C7B4-4F5C-9AAB-88B7133F6C37}" type="pres">
      <dgm:prSet presAssocID="{97147620-40D7-453D-A320-A52B3C6107C4}" presName="node" presStyleLbl="node1" presStyleIdx="2" presStyleCnt="9">
        <dgm:presLayoutVars>
          <dgm:bulletEnabled val="1"/>
        </dgm:presLayoutVars>
      </dgm:prSet>
      <dgm:spPr/>
    </dgm:pt>
    <dgm:pt modelId="{8882B225-09B8-4A11-9328-D3A7C651353C}" type="pres">
      <dgm:prSet presAssocID="{F0238DFF-9F60-4927-A4D7-45AAD72F80B0}" presName="sibTrans" presStyleCnt="0"/>
      <dgm:spPr/>
    </dgm:pt>
    <dgm:pt modelId="{E68C4330-FC82-48F7-BA26-B8254B349C3F}" type="pres">
      <dgm:prSet presAssocID="{11304BFA-29DF-446D-BFCE-B142E54A2D54}" presName="node" presStyleLbl="node1" presStyleIdx="3" presStyleCnt="9">
        <dgm:presLayoutVars>
          <dgm:bulletEnabled val="1"/>
        </dgm:presLayoutVars>
      </dgm:prSet>
      <dgm:spPr/>
    </dgm:pt>
    <dgm:pt modelId="{9F376946-AE35-47FA-B4ED-389E940F4BDE}" type="pres">
      <dgm:prSet presAssocID="{5EB3C4C9-1D7F-4C50-93AC-9AB423D6743F}" presName="sibTrans" presStyleCnt="0"/>
      <dgm:spPr/>
    </dgm:pt>
    <dgm:pt modelId="{2803D4C2-CCE6-4CC1-821D-34398EE87B6F}" type="pres">
      <dgm:prSet presAssocID="{74AA55F0-7F92-4A82-88A5-DBF9A920DD35}" presName="node" presStyleLbl="node1" presStyleIdx="4" presStyleCnt="9">
        <dgm:presLayoutVars>
          <dgm:bulletEnabled val="1"/>
        </dgm:presLayoutVars>
      </dgm:prSet>
      <dgm:spPr/>
    </dgm:pt>
    <dgm:pt modelId="{30A84C5D-7A2A-42DC-B1A4-426D506565CF}" type="pres">
      <dgm:prSet presAssocID="{4F1F99AC-47D0-467E-82E7-3E0DBA4218ED}" presName="sibTrans" presStyleCnt="0"/>
      <dgm:spPr/>
    </dgm:pt>
    <dgm:pt modelId="{BE507191-502A-4AF8-857B-0B94DF461EDE}" type="pres">
      <dgm:prSet presAssocID="{70EE53BF-229A-43BC-85C0-C46A3CAF863D}" presName="node" presStyleLbl="node1" presStyleIdx="5" presStyleCnt="9">
        <dgm:presLayoutVars>
          <dgm:bulletEnabled val="1"/>
        </dgm:presLayoutVars>
      </dgm:prSet>
      <dgm:spPr/>
    </dgm:pt>
    <dgm:pt modelId="{1EB1FD71-B48A-4B63-8881-AD8C1DFE2F40}" type="pres">
      <dgm:prSet presAssocID="{DD49CD53-4D44-45BE-8773-2E3ADB66B5C3}" presName="sibTrans" presStyleCnt="0"/>
      <dgm:spPr/>
    </dgm:pt>
    <dgm:pt modelId="{D5AA4530-EF5C-44D7-B1ED-A1330517252C}" type="pres">
      <dgm:prSet presAssocID="{C56CDDDC-6DDB-4404-B53D-1600153DBE3F}" presName="node" presStyleLbl="node1" presStyleIdx="6" presStyleCnt="9">
        <dgm:presLayoutVars>
          <dgm:bulletEnabled val="1"/>
        </dgm:presLayoutVars>
      </dgm:prSet>
      <dgm:spPr/>
    </dgm:pt>
    <dgm:pt modelId="{9004C53B-35CD-47D3-92C4-56234D1257E4}" type="pres">
      <dgm:prSet presAssocID="{8D8267D0-219D-4688-B111-2A3699F8A07C}" presName="sibTrans" presStyleCnt="0"/>
      <dgm:spPr/>
    </dgm:pt>
    <dgm:pt modelId="{B3669403-E1B4-4C47-89AA-A2F42C0044B4}" type="pres">
      <dgm:prSet presAssocID="{BA775DF4-6D4E-4E81-9CB6-03AD0638D47E}" presName="node" presStyleLbl="node1" presStyleIdx="7" presStyleCnt="9">
        <dgm:presLayoutVars>
          <dgm:bulletEnabled val="1"/>
        </dgm:presLayoutVars>
      </dgm:prSet>
      <dgm:spPr/>
    </dgm:pt>
    <dgm:pt modelId="{C3A66AB8-CC59-46B0-A187-41081F6409E9}" type="pres">
      <dgm:prSet presAssocID="{967ED4F1-5DA5-4A6D-BC69-B5B4BA4FE03F}" presName="sibTrans" presStyleCnt="0"/>
      <dgm:spPr/>
    </dgm:pt>
    <dgm:pt modelId="{8D45FA4E-A53D-45A9-82DC-43B9AC55D7B5}" type="pres">
      <dgm:prSet presAssocID="{7448C3C9-E95E-41EB-9D5F-2FA1A13A4FC3}" presName="node" presStyleLbl="node1" presStyleIdx="8" presStyleCnt="9">
        <dgm:presLayoutVars>
          <dgm:bulletEnabled val="1"/>
        </dgm:presLayoutVars>
      </dgm:prSet>
      <dgm:spPr/>
    </dgm:pt>
  </dgm:ptLst>
  <dgm:cxnLst>
    <dgm:cxn modelId="{F6884F07-6F50-44E9-B52D-A662649F4370}" type="presOf" srcId="{ACED2F3A-A7D2-4CB6-96DE-A350BE697446}" destId="{C990F97A-53F8-4AB7-A084-60600151B6EA}" srcOrd="0" destOrd="0" presId="urn:microsoft.com/office/officeart/2005/8/layout/default"/>
    <dgm:cxn modelId="{DD152C14-E77B-4530-9A12-AC61BD9718ED}" srcId="{ACED2F3A-A7D2-4CB6-96DE-A350BE697446}" destId="{74AA55F0-7F92-4A82-88A5-DBF9A920DD35}" srcOrd="4" destOrd="0" parTransId="{8B3857C3-16B6-4D60-AA69-95DA91632B73}" sibTransId="{4F1F99AC-47D0-467E-82E7-3E0DBA4218ED}"/>
    <dgm:cxn modelId="{53A11E1B-6CE6-47C5-B008-5AC9E9EFF495}" srcId="{ACED2F3A-A7D2-4CB6-96DE-A350BE697446}" destId="{C56CDDDC-6DDB-4404-B53D-1600153DBE3F}" srcOrd="6" destOrd="0" parTransId="{CA0C6A67-4BA0-43B9-A672-32E486CEB6EA}" sibTransId="{8D8267D0-219D-4688-B111-2A3699F8A07C}"/>
    <dgm:cxn modelId="{70E6E023-7295-4516-BEBC-E2D26554C154}" type="presOf" srcId="{C56CDDDC-6DDB-4404-B53D-1600153DBE3F}" destId="{D5AA4530-EF5C-44D7-B1ED-A1330517252C}" srcOrd="0" destOrd="0" presId="urn:microsoft.com/office/officeart/2005/8/layout/default"/>
    <dgm:cxn modelId="{59AF2628-A2D8-48E1-A46F-6AFB4FE5533A}" type="presOf" srcId="{70EE53BF-229A-43BC-85C0-C46A3CAF863D}" destId="{BE507191-502A-4AF8-857B-0B94DF461EDE}" srcOrd="0" destOrd="0" presId="urn:microsoft.com/office/officeart/2005/8/layout/default"/>
    <dgm:cxn modelId="{712A3E2B-F162-4F48-A9B3-192386001448}" type="presOf" srcId="{50B0BB8B-4BAD-4310-91FF-BFB591996C5D}" destId="{51A45760-6AF0-4E00-BEDA-53838B2AE6A3}" srcOrd="0" destOrd="0" presId="urn:microsoft.com/office/officeart/2005/8/layout/default"/>
    <dgm:cxn modelId="{287C3C2D-3387-456C-8FBC-AC4EFD16F100}" type="presOf" srcId="{11304BFA-29DF-446D-BFCE-B142E54A2D54}" destId="{E68C4330-FC82-48F7-BA26-B8254B349C3F}" srcOrd="0" destOrd="0" presId="urn:microsoft.com/office/officeart/2005/8/layout/default"/>
    <dgm:cxn modelId="{A05B2239-9319-4BF5-862B-282E8CD7515B}" srcId="{ACED2F3A-A7D2-4CB6-96DE-A350BE697446}" destId="{BA775DF4-6D4E-4E81-9CB6-03AD0638D47E}" srcOrd="7" destOrd="0" parTransId="{9E9D635F-89D1-4EA5-AA14-E329A38DBCA8}" sibTransId="{967ED4F1-5DA5-4A6D-BC69-B5B4BA4FE03F}"/>
    <dgm:cxn modelId="{F869043F-E5CB-45D2-BE91-C10EAEEBA3A3}" type="presOf" srcId="{7448C3C9-E95E-41EB-9D5F-2FA1A13A4FC3}" destId="{8D45FA4E-A53D-45A9-82DC-43B9AC55D7B5}" srcOrd="0" destOrd="0" presId="urn:microsoft.com/office/officeart/2005/8/layout/default"/>
    <dgm:cxn modelId="{FAF32E62-34FC-4133-8284-FD3DA17B7B19}" type="presOf" srcId="{74AA55F0-7F92-4A82-88A5-DBF9A920DD35}" destId="{2803D4C2-CCE6-4CC1-821D-34398EE87B6F}" srcOrd="0" destOrd="0" presId="urn:microsoft.com/office/officeart/2005/8/layout/default"/>
    <dgm:cxn modelId="{EDBA5B83-9ECC-4231-A723-D52E62E18259}" srcId="{ACED2F3A-A7D2-4CB6-96DE-A350BE697446}" destId="{97147620-40D7-453D-A320-A52B3C6107C4}" srcOrd="2" destOrd="0" parTransId="{3C8A262F-1393-42F2-B908-D7626AD0174A}" sibTransId="{F0238DFF-9F60-4927-A4D7-45AAD72F80B0}"/>
    <dgm:cxn modelId="{D452B086-CD81-4435-9B01-BB89974644F2}" srcId="{ACED2F3A-A7D2-4CB6-96DE-A350BE697446}" destId="{7448C3C9-E95E-41EB-9D5F-2FA1A13A4FC3}" srcOrd="8" destOrd="0" parTransId="{AA2A7A56-7F56-42CA-8710-251B0F717481}" sibTransId="{81579311-E053-40D5-A747-43E253F89CD9}"/>
    <dgm:cxn modelId="{3F401994-EC66-46D6-9644-5F42DDEFD41B}" srcId="{ACED2F3A-A7D2-4CB6-96DE-A350BE697446}" destId="{11304BFA-29DF-446D-BFCE-B142E54A2D54}" srcOrd="3" destOrd="0" parTransId="{51803EB6-489B-483D-884F-269D2BDA6AF6}" sibTransId="{5EB3C4C9-1D7F-4C50-93AC-9AB423D6743F}"/>
    <dgm:cxn modelId="{E9B8F6B0-B01B-4C1C-A949-61F877B86EEB}" type="presOf" srcId="{97147620-40D7-453D-A320-A52B3C6107C4}" destId="{5A96BB9B-C7B4-4F5C-9AAB-88B7133F6C37}" srcOrd="0" destOrd="0" presId="urn:microsoft.com/office/officeart/2005/8/layout/default"/>
    <dgm:cxn modelId="{44A0DBB7-70D9-426C-B123-CE448979457A}" type="presOf" srcId="{565FA229-0219-457D-87D3-DABBAD6145BD}" destId="{07A08278-CC5C-404C-BF0C-EA6D5C69A395}" srcOrd="0" destOrd="0" presId="urn:microsoft.com/office/officeart/2005/8/layout/default"/>
    <dgm:cxn modelId="{182BEBCA-166F-425A-BEC2-210D46A2AD92}" srcId="{ACED2F3A-A7D2-4CB6-96DE-A350BE697446}" destId="{50B0BB8B-4BAD-4310-91FF-BFB591996C5D}" srcOrd="1" destOrd="0" parTransId="{ED8657BB-4A60-499D-B3F5-2AF5794A03CE}" sibTransId="{A9B6285B-723B-4905-9E12-EC2A9227BC22}"/>
    <dgm:cxn modelId="{4394E3E2-B1C3-4E3A-8E04-68A43CC3E10F}" srcId="{ACED2F3A-A7D2-4CB6-96DE-A350BE697446}" destId="{565FA229-0219-457D-87D3-DABBAD6145BD}" srcOrd="0" destOrd="0" parTransId="{FE5DE14F-CD72-4BCE-936F-FE3CCEBF798D}" sibTransId="{CAC8C471-454F-46E9-8BC5-541A11A439CD}"/>
    <dgm:cxn modelId="{309713E5-FD48-434C-AE58-7E75C8F4A179}" srcId="{ACED2F3A-A7D2-4CB6-96DE-A350BE697446}" destId="{70EE53BF-229A-43BC-85C0-C46A3CAF863D}" srcOrd="5" destOrd="0" parTransId="{6C3B2101-1509-4AFF-911B-D9D3825BA550}" sibTransId="{DD49CD53-4D44-45BE-8773-2E3ADB66B5C3}"/>
    <dgm:cxn modelId="{912CD7FE-BA1C-4FE2-AFED-F6D098F78058}" type="presOf" srcId="{BA775DF4-6D4E-4E81-9CB6-03AD0638D47E}" destId="{B3669403-E1B4-4C47-89AA-A2F42C0044B4}" srcOrd="0" destOrd="0" presId="urn:microsoft.com/office/officeart/2005/8/layout/default"/>
    <dgm:cxn modelId="{3A79C96F-7977-481C-AE7F-7206D18C0670}" type="presParOf" srcId="{C990F97A-53F8-4AB7-A084-60600151B6EA}" destId="{07A08278-CC5C-404C-BF0C-EA6D5C69A395}" srcOrd="0" destOrd="0" presId="urn:microsoft.com/office/officeart/2005/8/layout/default"/>
    <dgm:cxn modelId="{A255472E-F34F-4359-B6FC-1FE5A12F32AF}" type="presParOf" srcId="{C990F97A-53F8-4AB7-A084-60600151B6EA}" destId="{54AA2CD5-3B4B-45A7-8754-FD48DF12ADA9}" srcOrd="1" destOrd="0" presId="urn:microsoft.com/office/officeart/2005/8/layout/default"/>
    <dgm:cxn modelId="{BAECCA7C-7227-4AF3-AB87-30105463D99A}" type="presParOf" srcId="{C990F97A-53F8-4AB7-A084-60600151B6EA}" destId="{51A45760-6AF0-4E00-BEDA-53838B2AE6A3}" srcOrd="2" destOrd="0" presId="urn:microsoft.com/office/officeart/2005/8/layout/default"/>
    <dgm:cxn modelId="{F6AA04D2-825B-4D86-BF05-57E81F062BD1}" type="presParOf" srcId="{C990F97A-53F8-4AB7-A084-60600151B6EA}" destId="{33D48A34-68D8-4C9B-8D3C-1D6E94D1C072}" srcOrd="3" destOrd="0" presId="urn:microsoft.com/office/officeart/2005/8/layout/default"/>
    <dgm:cxn modelId="{87F571B7-F1FA-43CC-B88A-DF422699B241}" type="presParOf" srcId="{C990F97A-53F8-4AB7-A084-60600151B6EA}" destId="{5A96BB9B-C7B4-4F5C-9AAB-88B7133F6C37}" srcOrd="4" destOrd="0" presId="urn:microsoft.com/office/officeart/2005/8/layout/default"/>
    <dgm:cxn modelId="{38217A24-C771-451C-81B5-BC246E3E6955}" type="presParOf" srcId="{C990F97A-53F8-4AB7-A084-60600151B6EA}" destId="{8882B225-09B8-4A11-9328-D3A7C651353C}" srcOrd="5" destOrd="0" presId="urn:microsoft.com/office/officeart/2005/8/layout/default"/>
    <dgm:cxn modelId="{0EA75855-352C-4203-9C8E-ABAD4D05E42B}" type="presParOf" srcId="{C990F97A-53F8-4AB7-A084-60600151B6EA}" destId="{E68C4330-FC82-48F7-BA26-B8254B349C3F}" srcOrd="6" destOrd="0" presId="urn:microsoft.com/office/officeart/2005/8/layout/default"/>
    <dgm:cxn modelId="{569E63D0-3F02-49D7-943E-4895CEC93120}" type="presParOf" srcId="{C990F97A-53F8-4AB7-A084-60600151B6EA}" destId="{9F376946-AE35-47FA-B4ED-389E940F4BDE}" srcOrd="7" destOrd="0" presId="urn:microsoft.com/office/officeart/2005/8/layout/default"/>
    <dgm:cxn modelId="{2C2B4771-3682-494B-B459-E41C172BBBFC}" type="presParOf" srcId="{C990F97A-53F8-4AB7-A084-60600151B6EA}" destId="{2803D4C2-CCE6-4CC1-821D-34398EE87B6F}" srcOrd="8" destOrd="0" presId="urn:microsoft.com/office/officeart/2005/8/layout/default"/>
    <dgm:cxn modelId="{CF32EC1E-236E-4B92-8543-8CEA20763A19}" type="presParOf" srcId="{C990F97A-53F8-4AB7-A084-60600151B6EA}" destId="{30A84C5D-7A2A-42DC-B1A4-426D506565CF}" srcOrd="9" destOrd="0" presId="urn:microsoft.com/office/officeart/2005/8/layout/default"/>
    <dgm:cxn modelId="{829B6EB9-EF20-4970-A6E6-8C1CA811DF07}" type="presParOf" srcId="{C990F97A-53F8-4AB7-A084-60600151B6EA}" destId="{BE507191-502A-4AF8-857B-0B94DF461EDE}" srcOrd="10" destOrd="0" presId="urn:microsoft.com/office/officeart/2005/8/layout/default"/>
    <dgm:cxn modelId="{F3203C4D-D4FB-46FB-BF74-2BF2740593C7}" type="presParOf" srcId="{C990F97A-53F8-4AB7-A084-60600151B6EA}" destId="{1EB1FD71-B48A-4B63-8881-AD8C1DFE2F40}" srcOrd="11" destOrd="0" presId="urn:microsoft.com/office/officeart/2005/8/layout/default"/>
    <dgm:cxn modelId="{205B0EEA-37F0-426F-9AEE-5F6ADE9D6974}" type="presParOf" srcId="{C990F97A-53F8-4AB7-A084-60600151B6EA}" destId="{D5AA4530-EF5C-44D7-B1ED-A1330517252C}" srcOrd="12" destOrd="0" presId="urn:microsoft.com/office/officeart/2005/8/layout/default"/>
    <dgm:cxn modelId="{7A8C1724-ADA6-4A67-8EA4-0958659CC3A4}" type="presParOf" srcId="{C990F97A-53F8-4AB7-A084-60600151B6EA}" destId="{9004C53B-35CD-47D3-92C4-56234D1257E4}" srcOrd="13" destOrd="0" presId="urn:microsoft.com/office/officeart/2005/8/layout/default"/>
    <dgm:cxn modelId="{6962864B-419F-4901-904C-CB9B3BD8FEE0}" type="presParOf" srcId="{C990F97A-53F8-4AB7-A084-60600151B6EA}" destId="{B3669403-E1B4-4C47-89AA-A2F42C0044B4}" srcOrd="14" destOrd="0" presId="urn:microsoft.com/office/officeart/2005/8/layout/default"/>
    <dgm:cxn modelId="{265F8F99-0465-4DD5-B944-7825968C74B7}" type="presParOf" srcId="{C990F97A-53F8-4AB7-A084-60600151B6EA}" destId="{C3A66AB8-CC59-46B0-A187-41081F6409E9}" srcOrd="15" destOrd="0" presId="urn:microsoft.com/office/officeart/2005/8/layout/default"/>
    <dgm:cxn modelId="{D9503294-FD38-44C9-A0B5-4CB3037F3746}" type="presParOf" srcId="{C990F97A-53F8-4AB7-A084-60600151B6EA}" destId="{8D45FA4E-A53D-45A9-82DC-43B9AC55D7B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4D028B-4946-4F6F-929E-E4CDC23C920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64E6A68-378A-4A6A-A9FD-8D41A6104D07}">
      <dgm:prSet/>
      <dgm:spPr/>
      <dgm:t>
        <a:bodyPr/>
        <a:lstStyle/>
        <a:p>
          <a:r>
            <a:rPr lang="en-US" b="0" i="0" baseline="0"/>
            <a:t>A manic episode is severe enough to cause impairments in social or occupational functioning and can lead to hospitalization to prevent harm to self or others. </a:t>
          </a:r>
          <a:endParaRPr lang="en-US"/>
        </a:p>
      </dgm:t>
    </dgm:pt>
    <dgm:pt modelId="{4276DC11-FB1D-4D2D-89F6-75DCF56D39CE}" type="parTrans" cxnId="{D797D9DE-1E29-4589-8576-FA6C795C333F}">
      <dgm:prSet/>
      <dgm:spPr/>
      <dgm:t>
        <a:bodyPr/>
        <a:lstStyle/>
        <a:p>
          <a:endParaRPr lang="en-US"/>
        </a:p>
      </dgm:t>
    </dgm:pt>
    <dgm:pt modelId="{DF3BB3C7-1FA3-4475-A37C-13764889DD4B}" type="sibTrans" cxnId="{D797D9DE-1E29-4589-8576-FA6C795C333F}">
      <dgm:prSet/>
      <dgm:spPr/>
      <dgm:t>
        <a:bodyPr/>
        <a:lstStyle/>
        <a:p>
          <a:endParaRPr lang="en-US"/>
        </a:p>
      </dgm:t>
    </dgm:pt>
    <dgm:pt modelId="{D05271D6-9C93-49DD-86CF-7FF354DB7163}">
      <dgm:prSet/>
      <dgm:spPr/>
      <dgm:t>
        <a:bodyPr/>
        <a:lstStyle/>
        <a:p>
          <a:r>
            <a:rPr lang="en-US" b="0" i="0" baseline="0"/>
            <a:t>A hypomanic episode is NOT severe enough to cause such impairments or hospitalization. </a:t>
          </a:r>
          <a:endParaRPr lang="en-US"/>
        </a:p>
      </dgm:t>
    </dgm:pt>
    <dgm:pt modelId="{456E6646-13C2-4938-8FC2-B727DB986196}" type="parTrans" cxnId="{FFCFE717-69CA-4C47-9805-B83981DD0C71}">
      <dgm:prSet/>
      <dgm:spPr/>
      <dgm:t>
        <a:bodyPr/>
        <a:lstStyle/>
        <a:p>
          <a:endParaRPr lang="en-US"/>
        </a:p>
      </dgm:t>
    </dgm:pt>
    <dgm:pt modelId="{001CBAF5-47D1-4130-9182-5592EC0E72A1}" type="sibTrans" cxnId="{FFCFE717-69CA-4C47-9805-B83981DD0C71}">
      <dgm:prSet/>
      <dgm:spPr/>
      <dgm:t>
        <a:bodyPr/>
        <a:lstStyle/>
        <a:p>
          <a:endParaRPr lang="en-US"/>
        </a:p>
      </dgm:t>
    </dgm:pt>
    <dgm:pt modelId="{12EC56CA-DC50-4914-BF83-CC566FC2C409}" type="pres">
      <dgm:prSet presAssocID="{FF4D028B-4946-4F6F-929E-E4CDC23C92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623A90-8771-47BD-8014-0606579455D6}" type="pres">
      <dgm:prSet presAssocID="{464E6A68-378A-4A6A-A9FD-8D41A6104D07}" presName="hierRoot1" presStyleCnt="0"/>
      <dgm:spPr/>
    </dgm:pt>
    <dgm:pt modelId="{F8B4E627-FC16-471A-B1D6-BC13B27278F1}" type="pres">
      <dgm:prSet presAssocID="{464E6A68-378A-4A6A-A9FD-8D41A6104D07}" presName="composite" presStyleCnt="0"/>
      <dgm:spPr/>
    </dgm:pt>
    <dgm:pt modelId="{31849FFF-25F3-4B97-88B8-AE2FE4CCA5C9}" type="pres">
      <dgm:prSet presAssocID="{464E6A68-378A-4A6A-A9FD-8D41A6104D07}" presName="background" presStyleLbl="node0" presStyleIdx="0" presStyleCnt="2"/>
      <dgm:spPr/>
    </dgm:pt>
    <dgm:pt modelId="{7240ADC7-37A3-482A-A2DF-FFCECAAE7295}" type="pres">
      <dgm:prSet presAssocID="{464E6A68-378A-4A6A-A9FD-8D41A6104D07}" presName="text" presStyleLbl="fgAcc0" presStyleIdx="0" presStyleCnt="2">
        <dgm:presLayoutVars>
          <dgm:chPref val="3"/>
        </dgm:presLayoutVars>
      </dgm:prSet>
      <dgm:spPr/>
    </dgm:pt>
    <dgm:pt modelId="{A93131A3-6A17-4C58-943C-F1129F001A6E}" type="pres">
      <dgm:prSet presAssocID="{464E6A68-378A-4A6A-A9FD-8D41A6104D07}" presName="hierChild2" presStyleCnt="0"/>
      <dgm:spPr/>
    </dgm:pt>
    <dgm:pt modelId="{AF40B1C4-93F4-44A4-894A-497060ED4440}" type="pres">
      <dgm:prSet presAssocID="{D05271D6-9C93-49DD-86CF-7FF354DB7163}" presName="hierRoot1" presStyleCnt="0"/>
      <dgm:spPr/>
    </dgm:pt>
    <dgm:pt modelId="{A6D8559A-6C40-428D-8E1B-80D861B73F10}" type="pres">
      <dgm:prSet presAssocID="{D05271D6-9C93-49DD-86CF-7FF354DB7163}" presName="composite" presStyleCnt="0"/>
      <dgm:spPr/>
    </dgm:pt>
    <dgm:pt modelId="{0BA09E44-DDB0-4A1D-9533-5D6931141E19}" type="pres">
      <dgm:prSet presAssocID="{D05271D6-9C93-49DD-86CF-7FF354DB7163}" presName="background" presStyleLbl="node0" presStyleIdx="1" presStyleCnt="2"/>
      <dgm:spPr/>
    </dgm:pt>
    <dgm:pt modelId="{F6DA21BD-9D44-4C12-AC90-4225FE3CF404}" type="pres">
      <dgm:prSet presAssocID="{D05271D6-9C93-49DD-86CF-7FF354DB7163}" presName="text" presStyleLbl="fgAcc0" presStyleIdx="1" presStyleCnt="2">
        <dgm:presLayoutVars>
          <dgm:chPref val="3"/>
        </dgm:presLayoutVars>
      </dgm:prSet>
      <dgm:spPr/>
    </dgm:pt>
    <dgm:pt modelId="{885C613A-B33B-4507-8162-B29FF1F0F4DF}" type="pres">
      <dgm:prSet presAssocID="{D05271D6-9C93-49DD-86CF-7FF354DB7163}" presName="hierChild2" presStyleCnt="0"/>
      <dgm:spPr/>
    </dgm:pt>
  </dgm:ptLst>
  <dgm:cxnLst>
    <dgm:cxn modelId="{FFCFE717-69CA-4C47-9805-B83981DD0C71}" srcId="{FF4D028B-4946-4F6F-929E-E4CDC23C9201}" destId="{D05271D6-9C93-49DD-86CF-7FF354DB7163}" srcOrd="1" destOrd="0" parTransId="{456E6646-13C2-4938-8FC2-B727DB986196}" sibTransId="{001CBAF5-47D1-4130-9182-5592EC0E72A1}"/>
    <dgm:cxn modelId="{FA49B43C-C633-4829-81B1-CE64CE6AA4A6}" type="presOf" srcId="{D05271D6-9C93-49DD-86CF-7FF354DB7163}" destId="{F6DA21BD-9D44-4C12-AC90-4225FE3CF404}" srcOrd="0" destOrd="0" presId="urn:microsoft.com/office/officeart/2005/8/layout/hierarchy1"/>
    <dgm:cxn modelId="{77BF4F46-93BF-4C87-BBC1-A121ABE2BE58}" type="presOf" srcId="{FF4D028B-4946-4F6F-929E-E4CDC23C9201}" destId="{12EC56CA-DC50-4914-BF83-CC566FC2C409}" srcOrd="0" destOrd="0" presId="urn:microsoft.com/office/officeart/2005/8/layout/hierarchy1"/>
    <dgm:cxn modelId="{30B3E76C-4014-41D8-971D-7AB1F4611370}" type="presOf" srcId="{464E6A68-378A-4A6A-A9FD-8D41A6104D07}" destId="{7240ADC7-37A3-482A-A2DF-FFCECAAE7295}" srcOrd="0" destOrd="0" presId="urn:microsoft.com/office/officeart/2005/8/layout/hierarchy1"/>
    <dgm:cxn modelId="{D797D9DE-1E29-4589-8576-FA6C795C333F}" srcId="{FF4D028B-4946-4F6F-929E-E4CDC23C9201}" destId="{464E6A68-378A-4A6A-A9FD-8D41A6104D07}" srcOrd="0" destOrd="0" parTransId="{4276DC11-FB1D-4D2D-89F6-75DCF56D39CE}" sibTransId="{DF3BB3C7-1FA3-4475-A37C-13764889DD4B}"/>
    <dgm:cxn modelId="{1667AC67-5BC0-44E7-93E3-692594A49CF9}" type="presParOf" srcId="{12EC56CA-DC50-4914-BF83-CC566FC2C409}" destId="{1D623A90-8771-47BD-8014-0606579455D6}" srcOrd="0" destOrd="0" presId="urn:microsoft.com/office/officeart/2005/8/layout/hierarchy1"/>
    <dgm:cxn modelId="{E58A20A1-3BDA-449D-A63F-F87E03C34EAB}" type="presParOf" srcId="{1D623A90-8771-47BD-8014-0606579455D6}" destId="{F8B4E627-FC16-471A-B1D6-BC13B27278F1}" srcOrd="0" destOrd="0" presId="urn:microsoft.com/office/officeart/2005/8/layout/hierarchy1"/>
    <dgm:cxn modelId="{458449CE-DE12-41FC-AEEF-5A3CC2BFD94C}" type="presParOf" srcId="{F8B4E627-FC16-471A-B1D6-BC13B27278F1}" destId="{31849FFF-25F3-4B97-88B8-AE2FE4CCA5C9}" srcOrd="0" destOrd="0" presId="urn:microsoft.com/office/officeart/2005/8/layout/hierarchy1"/>
    <dgm:cxn modelId="{9A3D15EB-B8A5-47AA-BA99-E5AAED1B07FE}" type="presParOf" srcId="{F8B4E627-FC16-471A-B1D6-BC13B27278F1}" destId="{7240ADC7-37A3-482A-A2DF-FFCECAAE7295}" srcOrd="1" destOrd="0" presId="urn:microsoft.com/office/officeart/2005/8/layout/hierarchy1"/>
    <dgm:cxn modelId="{25619E0C-1326-412C-9376-80C690E73D7C}" type="presParOf" srcId="{1D623A90-8771-47BD-8014-0606579455D6}" destId="{A93131A3-6A17-4C58-943C-F1129F001A6E}" srcOrd="1" destOrd="0" presId="urn:microsoft.com/office/officeart/2005/8/layout/hierarchy1"/>
    <dgm:cxn modelId="{EFECF43E-0699-4785-8D26-FDCA914529FB}" type="presParOf" srcId="{12EC56CA-DC50-4914-BF83-CC566FC2C409}" destId="{AF40B1C4-93F4-44A4-894A-497060ED4440}" srcOrd="1" destOrd="0" presId="urn:microsoft.com/office/officeart/2005/8/layout/hierarchy1"/>
    <dgm:cxn modelId="{4514A9F2-0336-4392-8BB2-3E01640C0507}" type="presParOf" srcId="{AF40B1C4-93F4-44A4-894A-497060ED4440}" destId="{A6D8559A-6C40-428D-8E1B-80D861B73F10}" srcOrd="0" destOrd="0" presId="urn:microsoft.com/office/officeart/2005/8/layout/hierarchy1"/>
    <dgm:cxn modelId="{3D9A10F8-F577-46EE-B4C5-AA777E96DB8A}" type="presParOf" srcId="{A6D8559A-6C40-428D-8E1B-80D861B73F10}" destId="{0BA09E44-DDB0-4A1D-9533-5D6931141E19}" srcOrd="0" destOrd="0" presId="urn:microsoft.com/office/officeart/2005/8/layout/hierarchy1"/>
    <dgm:cxn modelId="{C6507FD1-CF95-4DF2-993B-FD38C7B5AC72}" type="presParOf" srcId="{A6D8559A-6C40-428D-8E1B-80D861B73F10}" destId="{F6DA21BD-9D44-4C12-AC90-4225FE3CF404}" srcOrd="1" destOrd="0" presId="urn:microsoft.com/office/officeart/2005/8/layout/hierarchy1"/>
    <dgm:cxn modelId="{7EB8DE26-BAEA-4E04-8D68-0E78B64EEFCA}" type="presParOf" srcId="{AF40B1C4-93F4-44A4-894A-497060ED4440}" destId="{885C613A-B33B-4507-8162-B29FF1F0F4D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5E77DA-BABC-4BCD-8828-A09B20151DC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6C235AD3-683D-42DE-9939-4C1841AE9C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Refers to those individuals who experience periods of hypomanic symptoms and mild depressive symptoms </a:t>
          </a:r>
        </a:p>
      </dgm:t>
      <dgm:extLst>
        <a:ext uri="{E40237B7-FDA0-4F09-8148-C483321AD2D9}">
          <dgm14:cNvPr xmlns:dgm14="http://schemas.microsoft.com/office/drawing/2010/diagram" id="0" name="" descr="Refers to those individuals who experience periods of hypomanic symptoms and mild depressive symptoms &#10;"/>
        </a:ext>
      </dgm:extLst>
    </dgm:pt>
    <dgm:pt modelId="{E87C49B7-92AC-4BFE-A490-5010F372AAB0}" type="parTrans" cxnId="{34BB460A-0C0C-43BE-880A-D1B7FB8FC024}">
      <dgm:prSet/>
      <dgm:spPr/>
      <dgm:t>
        <a:bodyPr/>
        <a:lstStyle/>
        <a:p>
          <a:endParaRPr lang="en-US"/>
        </a:p>
      </dgm:t>
    </dgm:pt>
    <dgm:pt modelId="{AB405838-2EE7-4AE3-BC17-1F0F381EF030}" type="sibTrans" cxnId="{34BB460A-0C0C-43BE-880A-D1B7FB8FC024}">
      <dgm:prSet/>
      <dgm:spPr/>
      <dgm:t>
        <a:bodyPr/>
        <a:lstStyle/>
        <a:p>
          <a:endParaRPr lang="en-US"/>
        </a:p>
      </dgm:t>
    </dgm:pt>
    <dgm:pt modelId="{9F224D42-D29A-48A5-842D-56E95C3889C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Symptoms occur for 2+ years, and are typically interrupted by periods of normal moods </a:t>
          </a:r>
        </a:p>
      </dgm:t>
      <dgm:extLst>
        <a:ext uri="{E40237B7-FDA0-4F09-8148-C483321AD2D9}">
          <dgm14:cNvPr xmlns:dgm14="http://schemas.microsoft.com/office/drawing/2010/diagram" id="0" name="" descr="Symptoms occur for 2+ years, and are typically interrupted by periods of normal moods &#10;"/>
        </a:ext>
      </dgm:extLst>
    </dgm:pt>
    <dgm:pt modelId="{55D4B378-6F13-4602-9B99-8A55BCB3DD5E}" type="parTrans" cxnId="{1A941E76-C992-4522-8630-FA34FBCA5BA6}">
      <dgm:prSet/>
      <dgm:spPr/>
      <dgm:t>
        <a:bodyPr/>
        <a:lstStyle/>
        <a:p>
          <a:endParaRPr lang="en-US"/>
        </a:p>
      </dgm:t>
    </dgm:pt>
    <dgm:pt modelId="{710B14D2-CD87-4C09-A3FD-1E62999F53A0}" type="sibTrans" cxnId="{1A941E76-C992-4522-8630-FA34FBCA5BA6}">
      <dgm:prSet/>
      <dgm:spPr/>
      <dgm:t>
        <a:bodyPr/>
        <a:lstStyle/>
        <a:p>
          <a:endParaRPr lang="en-US"/>
        </a:p>
      </dgm:t>
    </dgm:pt>
    <dgm:pt modelId="{BA8677B5-213D-433F-9346-9A21557280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Can eventually become Bipolar I or Bipolar II</a:t>
          </a:r>
        </a:p>
      </dgm:t>
      <dgm:extLst>
        <a:ext uri="{E40237B7-FDA0-4F09-8148-C483321AD2D9}">
          <dgm14:cNvPr xmlns:dgm14="http://schemas.microsoft.com/office/drawing/2010/diagram" id="0" name="" descr="Can eventually become Bipolar I or Bipolar II&#10;"/>
        </a:ext>
      </dgm:extLst>
    </dgm:pt>
    <dgm:pt modelId="{2E6D777E-5602-4408-BFB5-FCF4C0885CF9}" type="parTrans" cxnId="{DD02692C-A6F4-4431-AC26-8E02B1FC63F8}">
      <dgm:prSet/>
      <dgm:spPr/>
      <dgm:t>
        <a:bodyPr/>
        <a:lstStyle/>
        <a:p>
          <a:endParaRPr lang="en-US"/>
        </a:p>
      </dgm:t>
    </dgm:pt>
    <dgm:pt modelId="{AA2177D3-F9E5-4373-BE42-5715013E83DB}" type="sibTrans" cxnId="{DD02692C-A6F4-4431-AC26-8E02B1FC63F8}">
      <dgm:prSet/>
      <dgm:spPr/>
      <dgm:t>
        <a:bodyPr/>
        <a:lstStyle/>
        <a:p>
          <a:endParaRPr lang="en-US"/>
        </a:p>
      </dgm:t>
    </dgm:pt>
    <dgm:pt modelId="{581B0629-DD5C-4EED-A5C6-72E0D25D30BE}" type="pres">
      <dgm:prSet presAssocID="{7F5E77DA-BABC-4BCD-8828-A09B20151DC1}" presName="root" presStyleCnt="0">
        <dgm:presLayoutVars>
          <dgm:dir/>
          <dgm:resizeHandles val="exact"/>
        </dgm:presLayoutVars>
      </dgm:prSet>
      <dgm:spPr/>
    </dgm:pt>
    <dgm:pt modelId="{55BCE045-EBD7-4898-8335-6A6DD3E9CA82}" type="pres">
      <dgm:prSet presAssocID="{6C235AD3-683D-42DE-9939-4C1841AE9C83}" presName="compNode" presStyleCnt="0"/>
      <dgm:spPr/>
    </dgm:pt>
    <dgm:pt modelId="{093E7FA3-1382-403B-B125-5301C45C602B}" type="pres">
      <dgm:prSet presAssocID="{6C235AD3-683D-42DE-9939-4C1841AE9C83}" presName="bgRect" presStyleLbl="bgShp" presStyleIdx="0" presStyleCnt="3"/>
      <dgm:spPr/>
    </dgm:pt>
    <dgm:pt modelId="{AD65E6CD-3960-421D-8667-F96AEAB1CE81}" type="pres">
      <dgm:prSet presAssocID="{6C235AD3-683D-42DE-9939-4C1841AE9C8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DBCBBA86-1E39-4B95-B1FE-B024E0224BFD}" type="pres">
      <dgm:prSet presAssocID="{6C235AD3-683D-42DE-9939-4C1841AE9C83}" presName="spaceRect" presStyleCnt="0"/>
      <dgm:spPr/>
    </dgm:pt>
    <dgm:pt modelId="{73C4CBB3-AC81-48A9-AA5D-E9BC3FCC6B7E}" type="pres">
      <dgm:prSet presAssocID="{6C235AD3-683D-42DE-9939-4C1841AE9C83}" presName="parTx" presStyleLbl="revTx" presStyleIdx="0" presStyleCnt="3">
        <dgm:presLayoutVars>
          <dgm:chMax val="0"/>
          <dgm:chPref val="0"/>
        </dgm:presLayoutVars>
      </dgm:prSet>
      <dgm:spPr/>
    </dgm:pt>
    <dgm:pt modelId="{D1720793-D8E5-4207-A473-443DFB13ACA0}" type="pres">
      <dgm:prSet presAssocID="{AB405838-2EE7-4AE3-BC17-1F0F381EF030}" presName="sibTrans" presStyleCnt="0"/>
      <dgm:spPr/>
    </dgm:pt>
    <dgm:pt modelId="{7AEAA98E-3474-4D88-A598-65BFEA323E71}" type="pres">
      <dgm:prSet presAssocID="{9F224D42-D29A-48A5-842D-56E95C3889C1}" presName="compNode" presStyleCnt="0"/>
      <dgm:spPr/>
    </dgm:pt>
    <dgm:pt modelId="{37DB1C46-DC7D-4CDC-ACEA-030A07BECEB3}" type="pres">
      <dgm:prSet presAssocID="{9F224D42-D29A-48A5-842D-56E95C3889C1}" presName="bgRect" presStyleLbl="bgShp" presStyleIdx="1" presStyleCnt="3"/>
      <dgm:spPr/>
    </dgm:pt>
    <dgm:pt modelId="{A3733A04-F1C9-4333-A365-4D7FF5DA6B95}" type="pres">
      <dgm:prSet presAssocID="{9F224D42-D29A-48A5-842D-56E95C3889C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No Fill"/>
        </a:ext>
      </dgm:extLst>
    </dgm:pt>
    <dgm:pt modelId="{87B18262-B8C8-4150-BBE5-11740221401C}" type="pres">
      <dgm:prSet presAssocID="{9F224D42-D29A-48A5-842D-56E95C3889C1}" presName="spaceRect" presStyleCnt="0"/>
      <dgm:spPr/>
    </dgm:pt>
    <dgm:pt modelId="{41D73A20-4B2E-4E69-92C1-4E460B919C67}" type="pres">
      <dgm:prSet presAssocID="{9F224D42-D29A-48A5-842D-56E95C3889C1}" presName="parTx" presStyleLbl="revTx" presStyleIdx="1" presStyleCnt="3">
        <dgm:presLayoutVars>
          <dgm:chMax val="0"/>
          <dgm:chPref val="0"/>
        </dgm:presLayoutVars>
      </dgm:prSet>
      <dgm:spPr/>
    </dgm:pt>
    <dgm:pt modelId="{35FAD7DE-0637-4170-ACFD-5D5AD91B6F98}" type="pres">
      <dgm:prSet presAssocID="{710B14D2-CD87-4C09-A3FD-1E62999F53A0}" presName="sibTrans" presStyleCnt="0"/>
      <dgm:spPr/>
    </dgm:pt>
    <dgm:pt modelId="{34C0419A-94AB-4096-B59E-303403DE02C5}" type="pres">
      <dgm:prSet presAssocID="{BA8677B5-213D-433F-9346-9A215572803E}" presName="compNode" presStyleCnt="0"/>
      <dgm:spPr/>
    </dgm:pt>
    <dgm:pt modelId="{8BE8E765-DB5D-4631-8195-D6741258204C}" type="pres">
      <dgm:prSet presAssocID="{BA8677B5-213D-433F-9346-9A215572803E}" presName="bgRect" presStyleLbl="bgShp" presStyleIdx="2" presStyleCnt="3"/>
      <dgm:spPr/>
    </dgm:pt>
    <dgm:pt modelId="{1F68086A-90CF-4ECC-98A8-D181A2D2F3FE}" type="pres">
      <dgm:prSet presAssocID="{BA8677B5-213D-433F-9346-9A215572803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EFE076A9-79B7-4616-B44B-1CCE69CC20D4}" type="pres">
      <dgm:prSet presAssocID="{BA8677B5-213D-433F-9346-9A215572803E}" presName="spaceRect" presStyleCnt="0"/>
      <dgm:spPr/>
    </dgm:pt>
    <dgm:pt modelId="{744BD57C-DE80-4C73-BDE9-C9C1DA39CB1A}" type="pres">
      <dgm:prSet presAssocID="{BA8677B5-213D-433F-9346-9A215572803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1C47B04-2C06-41B2-8F53-CA99CBC4FEDA}" type="presOf" srcId="{BA8677B5-213D-433F-9346-9A215572803E}" destId="{744BD57C-DE80-4C73-BDE9-C9C1DA39CB1A}" srcOrd="0" destOrd="0" presId="urn:microsoft.com/office/officeart/2018/2/layout/IconVerticalSolidList"/>
    <dgm:cxn modelId="{34BB460A-0C0C-43BE-880A-D1B7FB8FC024}" srcId="{7F5E77DA-BABC-4BCD-8828-A09B20151DC1}" destId="{6C235AD3-683D-42DE-9939-4C1841AE9C83}" srcOrd="0" destOrd="0" parTransId="{E87C49B7-92AC-4BFE-A490-5010F372AAB0}" sibTransId="{AB405838-2EE7-4AE3-BC17-1F0F381EF030}"/>
    <dgm:cxn modelId="{47784D1C-21DD-48D4-B9EB-DDBD7A5CE7F2}" type="presOf" srcId="{7F5E77DA-BABC-4BCD-8828-A09B20151DC1}" destId="{581B0629-DD5C-4EED-A5C6-72E0D25D30BE}" srcOrd="0" destOrd="0" presId="urn:microsoft.com/office/officeart/2018/2/layout/IconVerticalSolidList"/>
    <dgm:cxn modelId="{DD02692C-A6F4-4431-AC26-8E02B1FC63F8}" srcId="{7F5E77DA-BABC-4BCD-8828-A09B20151DC1}" destId="{BA8677B5-213D-433F-9346-9A215572803E}" srcOrd="2" destOrd="0" parTransId="{2E6D777E-5602-4408-BFB5-FCF4C0885CF9}" sibTransId="{AA2177D3-F9E5-4373-BE42-5715013E83DB}"/>
    <dgm:cxn modelId="{1A941E76-C992-4522-8630-FA34FBCA5BA6}" srcId="{7F5E77DA-BABC-4BCD-8828-A09B20151DC1}" destId="{9F224D42-D29A-48A5-842D-56E95C3889C1}" srcOrd="1" destOrd="0" parTransId="{55D4B378-6F13-4602-9B99-8A55BCB3DD5E}" sibTransId="{710B14D2-CD87-4C09-A3FD-1E62999F53A0}"/>
    <dgm:cxn modelId="{7E2452AA-5968-4DD9-922B-7AC59338F5B8}" type="presOf" srcId="{6C235AD3-683D-42DE-9939-4C1841AE9C83}" destId="{73C4CBB3-AC81-48A9-AA5D-E9BC3FCC6B7E}" srcOrd="0" destOrd="0" presId="urn:microsoft.com/office/officeart/2018/2/layout/IconVerticalSolidList"/>
    <dgm:cxn modelId="{C960D8BF-0CC4-4A61-A7B2-D51ED05C3EA1}" type="presOf" srcId="{9F224D42-D29A-48A5-842D-56E95C3889C1}" destId="{41D73A20-4B2E-4E69-92C1-4E460B919C67}" srcOrd="0" destOrd="0" presId="urn:microsoft.com/office/officeart/2018/2/layout/IconVerticalSolidList"/>
    <dgm:cxn modelId="{88BDD6FA-1DF7-4BBA-8C88-7DEF45DC8761}" type="presParOf" srcId="{581B0629-DD5C-4EED-A5C6-72E0D25D30BE}" destId="{55BCE045-EBD7-4898-8335-6A6DD3E9CA82}" srcOrd="0" destOrd="0" presId="urn:microsoft.com/office/officeart/2018/2/layout/IconVerticalSolidList"/>
    <dgm:cxn modelId="{6F97F7FC-06C1-4953-BE26-C153CB255C1A}" type="presParOf" srcId="{55BCE045-EBD7-4898-8335-6A6DD3E9CA82}" destId="{093E7FA3-1382-403B-B125-5301C45C602B}" srcOrd="0" destOrd="0" presId="urn:microsoft.com/office/officeart/2018/2/layout/IconVerticalSolidList"/>
    <dgm:cxn modelId="{A4A49020-D910-4637-AB64-9723042E668A}" type="presParOf" srcId="{55BCE045-EBD7-4898-8335-6A6DD3E9CA82}" destId="{AD65E6CD-3960-421D-8667-F96AEAB1CE81}" srcOrd="1" destOrd="0" presId="urn:microsoft.com/office/officeart/2018/2/layout/IconVerticalSolidList"/>
    <dgm:cxn modelId="{D5C4206F-6C45-41B6-AF04-9FA1E0D10F66}" type="presParOf" srcId="{55BCE045-EBD7-4898-8335-6A6DD3E9CA82}" destId="{DBCBBA86-1E39-4B95-B1FE-B024E0224BFD}" srcOrd="2" destOrd="0" presId="urn:microsoft.com/office/officeart/2018/2/layout/IconVerticalSolidList"/>
    <dgm:cxn modelId="{BD02C787-709B-4E5F-9261-93ECB1FD2C80}" type="presParOf" srcId="{55BCE045-EBD7-4898-8335-6A6DD3E9CA82}" destId="{73C4CBB3-AC81-48A9-AA5D-E9BC3FCC6B7E}" srcOrd="3" destOrd="0" presId="urn:microsoft.com/office/officeart/2018/2/layout/IconVerticalSolidList"/>
    <dgm:cxn modelId="{1DDF1926-8610-45E4-A0A0-A7D54B31BD4F}" type="presParOf" srcId="{581B0629-DD5C-4EED-A5C6-72E0D25D30BE}" destId="{D1720793-D8E5-4207-A473-443DFB13ACA0}" srcOrd="1" destOrd="0" presId="urn:microsoft.com/office/officeart/2018/2/layout/IconVerticalSolidList"/>
    <dgm:cxn modelId="{55302F67-5FB1-4BCD-A3D4-1027FA16D3FD}" type="presParOf" srcId="{581B0629-DD5C-4EED-A5C6-72E0D25D30BE}" destId="{7AEAA98E-3474-4D88-A598-65BFEA323E71}" srcOrd="2" destOrd="0" presId="urn:microsoft.com/office/officeart/2018/2/layout/IconVerticalSolidList"/>
    <dgm:cxn modelId="{018214AD-4679-4F2E-A24C-193DB2D9EF7D}" type="presParOf" srcId="{7AEAA98E-3474-4D88-A598-65BFEA323E71}" destId="{37DB1C46-DC7D-4CDC-ACEA-030A07BECEB3}" srcOrd="0" destOrd="0" presId="urn:microsoft.com/office/officeart/2018/2/layout/IconVerticalSolidList"/>
    <dgm:cxn modelId="{C620BFCA-044A-497C-991C-E5E72C2F984B}" type="presParOf" srcId="{7AEAA98E-3474-4D88-A598-65BFEA323E71}" destId="{A3733A04-F1C9-4333-A365-4D7FF5DA6B95}" srcOrd="1" destOrd="0" presId="urn:microsoft.com/office/officeart/2018/2/layout/IconVerticalSolidList"/>
    <dgm:cxn modelId="{9A00BCDC-1C48-4CED-8B11-7C1A1962D539}" type="presParOf" srcId="{7AEAA98E-3474-4D88-A598-65BFEA323E71}" destId="{87B18262-B8C8-4150-BBE5-11740221401C}" srcOrd="2" destOrd="0" presId="urn:microsoft.com/office/officeart/2018/2/layout/IconVerticalSolidList"/>
    <dgm:cxn modelId="{9C5D4D01-BB19-463D-995F-8211D4371CFE}" type="presParOf" srcId="{7AEAA98E-3474-4D88-A598-65BFEA323E71}" destId="{41D73A20-4B2E-4E69-92C1-4E460B919C67}" srcOrd="3" destOrd="0" presId="urn:microsoft.com/office/officeart/2018/2/layout/IconVerticalSolidList"/>
    <dgm:cxn modelId="{218A4889-ED64-417F-9BE5-E6DBFD2C45C7}" type="presParOf" srcId="{581B0629-DD5C-4EED-A5C6-72E0D25D30BE}" destId="{35FAD7DE-0637-4170-ACFD-5D5AD91B6F98}" srcOrd="3" destOrd="0" presId="urn:microsoft.com/office/officeart/2018/2/layout/IconVerticalSolidList"/>
    <dgm:cxn modelId="{FBFC9530-D7E4-4FDC-9E73-5FB115E314D5}" type="presParOf" srcId="{581B0629-DD5C-4EED-A5C6-72E0D25D30BE}" destId="{34C0419A-94AB-4096-B59E-303403DE02C5}" srcOrd="4" destOrd="0" presId="urn:microsoft.com/office/officeart/2018/2/layout/IconVerticalSolidList"/>
    <dgm:cxn modelId="{64029E76-A162-492D-BF45-2391A760B548}" type="presParOf" srcId="{34C0419A-94AB-4096-B59E-303403DE02C5}" destId="{8BE8E765-DB5D-4631-8195-D6741258204C}" srcOrd="0" destOrd="0" presId="urn:microsoft.com/office/officeart/2018/2/layout/IconVerticalSolidList"/>
    <dgm:cxn modelId="{9D16C5D6-DED9-4E89-B484-56FA0285BA04}" type="presParOf" srcId="{34C0419A-94AB-4096-B59E-303403DE02C5}" destId="{1F68086A-90CF-4ECC-98A8-D181A2D2F3FE}" srcOrd="1" destOrd="0" presId="urn:microsoft.com/office/officeart/2018/2/layout/IconVerticalSolidList"/>
    <dgm:cxn modelId="{B73A5DB2-2169-4729-AD7A-4F9061C3CF9D}" type="presParOf" srcId="{34C0419A-94AB-4096-B59E-303403DE02C5}" destId="{EFE076A9-79B7-4616-B44B-1CCE69CC20D4}" srcOrd="2" destOrd="0" presId="urn:microsoft.com/office/officeart/2018/2/layout/IconVerticalSolidList"/>
    <dgm:cxn modelId="{FC870C2A-97EA-46A5-BF63-EFB33923D748}" type="presParOf" srcId="{34C0419A-94AB-4096-B59E-303403DE02C5}" destId="{744BD57C-DE80-4C73-BDE9-C9C1DA39CB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AA2526E-7FFD-4B29-87EB-7E31D5BA047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0EA2EDA-835F-4E0D-BCB4-DCAEC77314FC}">
      <dgm:prSet/>
      <dgm:spPr/>
      <dgm:t>
        <a:bodyPr/>
        <a:lstStyle/>
        <a:p>
          <a:r>
            <a:rPr lang="en-US"/>
            <a:t>Substantial pattern of comorbidity with substance use disorders </a:t>
          </a:r>
        </a:p>
      </dgm:t>
    </dgm:pt>
    <dgm:pt modelId="{1E14C156-75A6-42CE-8467-5040A0286585}" type="parTrans" cxnId="{8B86D63F-7DDB-4943-9B18-56742A0DCBC6}">
      <dgm:prSet/>
      <dgm:spPr/>
      <dgm:t>
        <a:bodyPr/>
        <a:lstStyle/>
        <a:p>
          <a:endParaRPr lang="en-US"/>
        </a:p>
      </dgm:t>
    </dgm:pt>
    <dgm:pt modelId="{BA0C044D-7408-4390-97D5-599D9C5CE3DB}" type="sibTrans" cxnId="{8B86D63F-7DDB-4943-9B18-56742A0DCBC6}">
      <dgm:prSet/>
      <dgm:spPr/>
      <dgm:t>
        <a:bodyPr/>
        <a:lstStyle/>
        <a:p>
          <a:endParaRPr lang="en-US"/>
        </a:p>
      </dgm:t>
    </dgm:pt>
    <dgm:pt modelId="{2A605D7E-B0A4-482F-849A-3AD11E822A99}">
      <dgm:prSet/>
      <dgm:spPr/>
      <dgm:t>
        <a:bodyPr/>
        <a:lstStyle/>
        <a:p>
          <a:r>
            <a:rPr lang="en-US"/>
            <a:t>Almost ¾ of patients with lifetime major depressive disorder also met criteria for another DSM disorder, usually…</a:t>
          </a:r>
        </a:p>
      </dgm:t>
    </dgm:pt>
    <dgm:pt modelId="{94FCF26B-86B4-4AF7-A3D5-5F591FD85F72}" type="parTrans" cxnId="{9947A257-0FBB-4D2C-A7E5-5F839ACBBF10}">
      <dgm:prSet/>
      <dgm:spPr/>
      <dgm:t>
        <a:bodyPr/>
        <a:lstStyle/>
        <a:p>
          <a:endParaRPr lang="en-US"/>
        </a:p>
      </dgm:t>
    </dgm:pt>
    <dgm:pt modelId="{75A79211-6655-4C64-A15B-D8728E90A644}" type="sibTrans" cxnId="{9947A257-0FBB-4D2C-A7E5-5F839ACBBF10}">
      <dgm:prSet/>
      <dgm:spPr/>
      <dgm:t>
        <a:bodyPr/>
        <a:lstStyle/>
        <a:p>
          <a:endParaRPr lang="en-US"/>
        </a:p>
      </dgm:t>
    </dgm:pt>
    <dgm:pt modelId="{E982A10E-DF9D-4A92-A72C-9C629A04A41A}">
      <dgm:prSet/>
      <dgm:spPr/>
      <dgm:t>
        <a:bodyPr/>
        <a:lstStyle/>
        <a:p>
          <a:r>
            <a:rPr lang="en-US"/>
            <a:t>Anxiety disorders</a:t>
          </a:r>
        </a:p>
      </dgm:t>
    </dgm:pt>
    <dgm:pt modelId="{A867E104-2E60-4BAC-A887-0A5CBC5BC74A}" type="parTrans" cxnId="{33F4D934-95AE-4936-BC2F-5E269E7DF366}">
      <dgm:prSet/>
      <dgm:spPr/>
      <dgm:t>
        <a:bodyPr/>
        <a:lstStyle/>
        <a:p>
          <a:endParaRPr lang="en-US"/>
        </a:p>
      </dgm:t>
    </dgm:pt>
    <dgm:pt modelId="{4AC68624-A750-42FC-B67A-79A62376E698}" type="sibTrans" cxnId="{33F4D934-95AE-4936-BC2F-5E269E7DF366}">
      <dgm:prSet/>
      <dgm:spPr/>
      <dgm:t>
        <a:bodyPr/>
        <a:lstStyle/>
        <a:p>
          <a:endParaRPr lang="en-US"/>
        </a:p>
      </dgm:t>
    </dgm:pt>
    <dgm:pt modelId="{550CC2E7-5CA4-4AE4-A961-9132C72FB2D9}">
      <dgm:prSet/>
      <dgm:spPr/>
      <dgm:t>
        <a:bodyPr/>
        <a:lstStyle/>
        <a:p>
          <a:r>
            <a:rPr lang="en-US"/>
            <a:t>ADHD </a:t>
          </a:r>
        </a:p>
      </dgm:t>
    </dgm:pt>
    <dgm:pt modelId="{75D470B7-B565-4530-A3C1-4A73512D1DC6}" type="parTrans" cxnId="{941F987E-E4CB-4CCB-BC96-297230024E25}">
      <dgm:prSet/>
      <dgm:spPr/>
      <dgm:t>
        <a:bodyPr/>
        <a:lstStyle/>
        <a:p>
          <a:endParaRPr lang="en-US"/>
        </a:p>
      </dgm:t>
    </dgm:pt>
    <dgm:pt modelId="{BA819B24-53DC-4874-B72E-3AE9B9259D2E}" type="sibTrans" cxnId="{941F987E-E4CB-4CCB-BC96-297230024E25}">
      <dgm:prSet/>
      <dgm:spPr/>
      <dgm:t>
        <a:bodyPr/>
        <a:lstStyle/>
        <a:p>
          <a:endParaRPr lang="en-US"/>
        </a:p>
      </dgm:t>
    </dgm:pt>
    <dgm:pt modelId="{81AB3B4A-4128-491D-885D-1135892609A6}">
      <dgm:prSet/>
      <dgm:spPr/>
      <dgm:t>
        <a:bodyPr/>
        <a:lstStyle/>
        <a:p>
          <a:r>
            <a:rPr lang="en-US"/>
            <a:t>Substance abuse </a:t>
          </a:r>
        </a:p>
      </dgm:t>
    </dgm:pt>
    <dgm:pt modelId="{3FD2B8D7-F07F-4D3D-8FC0-E0341739C2A1}" type="parTrans" cxnId="{0E4E5DC4-EF77-4631-BBE2-07DE8E447E98}">
      <dgm:prSet/>
      <dgm:spPr/>
      <dgm:t>
        <a:bodyPr/>
        <a:lstStyle/>
        <a:p>
          <a:endParaRPr lang="en-US"/>
        </a:p>
      </dgm:t>
    </dgm:pt>
    <dgm:pt modelId="{C3AC8F45-A261-4E92-8443-9AE01687BD61}" type="sibTrans" cxnId="{0E4E5DC4-EF77-4631-BBE2-07DE8E447E98}">
      <dgm:prSet/>
      <dgm:spPr/>
      <dgm:t>
        <a:bodyPr/>
        <a:lstStyle/>
        <a:p>
          <a:endParaRPr lang="en-US"/>
        </a:p>
      </dgm:t>
    </dgm:pt>
    <dgm:pt modelId="{76DC49F9-B4C5-42FC-937F-3BCB71F876DA}">
      <dgm:prSet/>
      <dgm:spPr/>
      <dgm:t>
        <a:bodyPr/>
        <a:lstStyle/>
        <a:p>
          <a:r>
            <a:rPr lang="en-US"/>
            <a:t>The onset of depression is a direct result to the onset of another disorder </a:t>
          </a:r>
        </a:p>
      </dgm:t>
    </dgm:pt>
    <dgm:pt modelId="{C8B5A29E-BDB2-4921-8640-8168F604E6CE}" type="parTrans" cxnId="{8AEBEE27-FAE1-4189-8FC4-BF3838BCBB62}">
      <dgm:prSet/>
      <dgm:spPr/>
      <dgm:t>
        <a:bodyPr/>
        <a:lstStyle/>
        <a:p>
          <a:endParaRPr lang="en-US"/>
        </a:p>
      </dgm:t>
    </dgm:pt>
    <dgm:pt modelId="{596ADDD8-9A20-4EEC-A7EA-4AB13B9C6861}" type="sibTrans" cxnId="{8AEBEE27-FAE1-4189-8FC4-BF3838BCBB62}">
      <dgm:prSet/>
      <dgm:spPr/>
      <dgm:t>
        <a:bodyPr/>
        <a:lstStyle/>
        <a:p>
          <a:endParaRPr lang="en-US"/>
        </a:p>
      </dgm:t>
    </dgm:pt>
    <dgm:pt modelId="{F5F50F04-23A6-4D54-BE9C-E8B57651B046}" type="pres">
      <dgm:prSet presAssocID="{2AA2526E-7FFD-4B29-87EB-7E31D5BA04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4528532-C119-4E0A-BD84-91AEDC2860C6}" type="pres">
      <dgm:prSet presAssocID="{70EA2EDA-835F-4E0D-BCB4-DCAEC77314FC}" presName="hierRoot1" presStyleCnt="0">
        <dgm:presLayoutVars>
          <dgm:hierBranch val="init"/>
        </dgm:presLayoutVars>
      </dgm:prSet>
      <dgm:spPr/>
    </dgm:pt>
    <dgm:pt modelId="{A29A0844-6E2A-4C66-B880-B216B3F68990}" type="pres">
      <dgm:prSet presAssocID="{70EA2EDA-835F-4E0D-BCB4-DCAEC77314FC}" presName="rootComposite1" presStyleCnt="0"/>
      <dgm:spPr/>
    </dgm:pt>
    <dgm:pt modelId="{770D1F23-5EF6-4244-99FB-B2CCB93C008D}" type="pres">
      <dgm:prSet presAssocID="{70EA2EDA-835F-4E0D-BCB4-DCAEC77314FC}" presName="rootText1" presStyleLbl="node0" presStyleIdx="0" presStyleCnt="3">
        <dgm:presLayoutVars>
          <dgm:chPref val="3"/>
        </dgm:presLayoutVars>
      </dgm:prSet>
      <dgm:spPr/>
    </dgm:pt>
    <dgm:pt modelId="{36F4D1E5-96A6-4A62-A1DA-F018E3C55928}" type="pres">
      <dgm:prSet presAssocID="{70EA2EDA-835F-4E0D-BCB4-DCAEC77314FC}" presName="rootConnector1" presStyleLbl="node1" presStyleIdx="0" presStyleCnt="0"/>
      <dgm:spPr/>
    </dgm:pt>
    <dgm:pt modelId="{ED925343-75B1-4410-B757-8118F9ABFDAB}" type="pres">
      <dgm:prSet presAssocID="{70EA2EDA-835F-4E0D-BCB4-DCAEC77314FC}" presName="hierChild2" presStyleCnt="0"/>
      <dgm:spPr/>
    </dgm:pt>
    <dgm:pt modelId="{8F8F822E-9E01-4983-89EB-73CE4A7C581B}" type="pres">
      <dgm:prSet presAssocID="{70EA2EDA-835F-4E0D-BCB4-DCAEC77314FC}" presName="hierChild3" presStyleCnt="0"/>
      <dgm:spPr/>
    </dgm:pt>
    <dgm:pt modelId="{DF83CB3C-8FD8-4AC0-8E2B-B45D4B21A9B7}" type="pres">
      <dgm:prSet presAssocID="{2A605D7E-B0A4-482F-849A-3AD11E822A99}" presName="hierRoot1" presStyleCnt="0">
        <dgm:presLayoutVars>
          <dgm:hierBranch val="init"/>
        </dgm:presLayoutVars>
      </dgm:prSet>
      <dgm:spPr/>
    </dgm:pt>
    <dgm:pt modelId="{4182A1D7-88FE-4437-A01B-00D79FA73D82}" type="pres">
      <dgm:prSet presAssocID="{2A605D7E-B0A4-482F-849A-3AD11E822A99}" presName="rootComposite1" presStyleCnt="0"/>
      <dgm:spPr/>
    </dgm:pt>
    <dgm:pt modelId="{092B7E22-DECB-4C18-91EE-D967EEF9F353}" type="pres">
      <dgm:prSet presAssocID="{2A605D7E-B0A4-482F-849A-3AD11E822A99}" presName="rootText1" presStyleLbl="node0" presStyleIdx="1" presStyleCnt="3">
        <dgm:presLayoutVars>
          <dgm:chPref val="3"/>
        </dgm:presLayoutVars>
      </dgm:prSet>
      <dgm:spPr/>
    </dgm:pt>
    <dgm:pt modelId="{7F918581-86CD-421A-B2E0-4012990AC6EF}" type="pres">
      <dgm:prSet presAssocID="{2A605D7E-B0A4-482F-849A-3AD11E822A99}" presName="rootConnector1" presStyleLbl="node1" presStyleIdx="0" presStyleCnt="0"/>
      <dgm:spPr/>
    </dgm:pt>
    <dgm:pt modelId="{4CC1C775-BCFE-48F1-B6D5-50DF389EB993}" type="pres">
      <dgm:prSet presAssocID="{2A605D7E-B0A4-482F-849A-3AD11E822A99}" presName="hierChild2" presStyleCnt="0"/>
      <dgm:spPr/>
    </dgm:pt>
    <dgm:pt modelId="{3BF03783-123B-4EF0-9C01-3DB69FD7802A}" type="pres">
      <dgm:prSet presAssocID="{A867E104-2E60-4BAC-A887-0A5CBC5BC74A}" presName="Name64" presStyleLbl="parChTrans1D2" presStyleIdx="0" presStyleCnt="3"/>
      <dgm:spPr/>
    </dgm:pt>
    <dgm:pt modelId="{98D86752-88DA-4218-B1F8-BFDCC0A02FA4}" type="pres">
      <dgm:prSet presAssocID="{E982A10E-DF9D-4A92-A72C-9C629A04A41A}" presName="hierRoot2" presStyleCnt="0">
        <dgm:presLayoutVars>
          <dgm:hierBranch val="init"/>
        </dgm:presLayoutVars>
      </dgm:prSet>
      <dgm:spPr/>
    </dgm:pt>
    <dgm:pt modelId="{814C1300-C448-41F7-874B-7AC0317CD790}" type="pres">
      <dgm:prSet presAssocID="{E982A10E-DF9D-4A92-A72C-9C629A04A41A}" presName="rootComposite" presStyleCnt="0"/>
      <dgm:spPr/>
    </dgm:pt>
    <dgm:pt modelId="{88BC4D00-4764-4A14-9B27-5212CD9F72E7}" type="pres">
      <dgm:prSet presAssocID="{E982A10E-DF9D-4A92-A72C-9C629A04A41A}" presName="rootText" presStyleLbl="node2" presStyleIdx="0" presStyleCnt="3">
        <dgm:presLayoutVars>
          <dgm:chPref val="3"/>
        </dgm:presLayoutVars>
      </dgm:prSet>
      <dgm:spPr/>
    </dgm:pt>
    <dgm:pt modelId="{7EA0459F-F3F8-4502-86F1-51A39BF2EAD1}" type="pres">
      <dgm:prSet presAssocID="{E982A10E-DF9D-4A92-A72C-9C629A04A41A}" presName="rootConnector" presStyleLbl="node2" presStyleIdx="0" presStyleCnt="3"/>
      <dgm:spPr/>
    </dgm:pt>
    <dgm:pt modelId="{351A5864-7530-4887-A3EE-8B8D94359AB7}" type="pres">
      <dgm:prSet presAssocID="{E982A10E-DF9D-4A92-A72C-9C629A04A41A}" presName="hierChild4" presStyleCnt="0"/>
      <dgm:spPr/>
    </dgm:pt>
    <dgm:pt modelId="{CC7A149B-C716-479A-A91A-E306A9254C0B}" type="pres">
      <dgm:prSet presAssocID="{E982A10E-DF9D-4A92-A72C-9C629A04A41A}" presName="hierChild5" presStyleCnt="0"/>
      <dgm:spPr/>
    </dgm:pt>
    <dgm:pt modelId="{23FD43C1-6F8A-4B8B-AEBE-DFDE7BF1C332}" type="pres">
      <dgm:prSet presAssocID="{75D470B7-B565-4530-A3C1-4A73512D1DC6}" presName="Name64" presStyleLbl="parChTrans1D2" presStyleIdx="1" presStyleCnt="3"/>
      <dgm:spPr/>
    </dgm:pt>
    <dgm:pt modelId="{F5E64819-41B4-4B1D-AA55-E0A771370AB9}" type="pres">
      <dgm:prSet presAssocID="{550CC2E7-5CA4-4AE4-A961-9132C72FB2D9}" presName="hierRoot2" presStyleCnt="0">
        <dgm:presLayoutVars>
          <dgm:hierBranch val="init"/>
        </dgm:presLayoutVars>
      </dgm:prSet>
      <dgm:spPr/>
    </dgm:pt>
    <dgm:pt modelId="{67DE0865-5824-4496-93DD-DEF637C09064}" type="pres">
      <dgm:prSet presAssocID="{550CC2E7-5CA4-4AE4-A961-9132C72FB2D9}" presName="rootComposite" presStyleCnt="0"/>
      <dgm:spPr/>
    </dgm:pt>
    <dgm:pt modelId="{64028BCE-C2BE-44CC-AE47-9A263D7BA4AD}" type="pres">
      <dgm:prSet presAssocID="{550CC2E7-5CA4-4AE4-A961-9132C72FB2D9}" presName="rootText" presStyleLbl="node2" presStyleIdx="1" presStyleCnt="3">
        <dgm:presLayoutVars>
          <dgm:chPref val="3"/>
        </dgm:presLayoutVars>
      </dgm:prSet>
      <dgm:spPr/>
    </dgm:pt>
    <dgm:pt modelId="{57FCD16A-68C4-46D1-A53D-4F6F2E39219A}" type="pres">
      <dgm:prSet presAssocID="{550CC2E7-5CA4-4AE4-A961-9132C72FB2D9}" presName="rootConnector" presStyleLbl="node2" presStyleIdx="1" presStyleCnt="3"/>
      <dgm:spPr/>
    </dgm:pt>
    <dgm:pt modelId="{45E069D4-65ED-4AF7-8979-2D1EE31BDBE3}" type="pres">
      <dgm:prSet presAssocID="{550CC2E7-5CA4-4AE4-A961-9132C72FB2D9}" presName="hierChild4" presStyleCnt="0"/>
      <dgm:spPr/>
    </dgm:pt>
    <dgm:pt modelId="{EA2B4259-D9D8-4FEB-B62E-DBE7C18F7218}" type="pres">
      <dgm:prSet presAssocID="{550CC2E7-5CA4-4AE4-A961-9132C72FB2D9}" presName="hierChild5" presStyleCnt="0"/>
      <dgm:spPr/>
    </dgm:pt>
    <dgm:pt modelId="{87539CE4-2C8E-47F3-9B70-BC3B7DCC7CA9}" type="pres">
      <dgm:prSet presAssocID="{3FD2B8D7-F07F-4D3D-8FC0-E0341739C2A1}" presName="Name64" presStyleLbl="parChTrans1D2" presStyleIdx="2" presStyleCnt="3"/>
      <dgm:spPr/>
    </dgm:pt>
    <dgm:pt modelId="{3A751BB2-F856-483C-A659-B1556FD2BA09}" type="pres">
      <dgm:prSet presAssocID="{81AB3B4A-4128-491D-885D-1135892609A6}" presName="hierRoot2" presStyleCnt="0">
        <dgm:presLayoutVars>
          <dgm:hierBranch val="init"/>
        </dgm:presLayoutVars>
      </dgm:prSet>
      <dgm:spPr/>
    </dgm:pt>
    <dgm:pt modelId="{A0B8F9C3-2822-4150-B6D9-B437E695F6A5}" type="pres">
      <dgm:prSet presAssocID="{81AB3B4A-4128-491D-885D-1135892609A6}" presName="rootComposite" presStyleCnt="0"/>
      <dgm:spPr/>
    </dgm:pt>
    <dgm:pt modelId="{B45BE65C-08DF-4058-A99A-1912408A9AB6}" type="pres">
      <dgm:prSet presAssocID="{81AB3B4A-4128-491D-885D-1135892609A6}" presName="rootText" presStyleLbl="node2" presStyleIdx="2" presStyleCnt="3">
        <dgm:presLayoutVars>
          <dgm:chPref val="3"/>
        </dgm:presLayoutVars>
      </dgm:prSet>
      <dgm:spPr/>
    </dgm:pt>
    <dgm:pt modelId="{6967BA7B-E51A-4A98-9870-266CAF37D28F}" type="pres">
      <dgm:prSet presAssocID="{81AB3B4A-4128-491D-885D-1135892609A6}" presName="rootConnector" presStyleLbl="node2" presStyleIdx="2" presStyleCnt="3"/>
      <dgm:spPr/>
    </dgm:pt>
    <dgm:pt modelId="{C1A0420A-39A8-4574-96E5-80A9BBCC8BCC}" type="pres">
      <dgm:prSet presAssocID="{81AB3B4A-4128-491D-885D-1135892609A6}" presName="hierChild4" presStyleCnt="0"/>
      <dgm:spPr/>
    </dgm:pt>
    <dgm:pt modelId="{0AF660F2-B24B-404C-AF46-701DD9423E58}" type="pres">
      <dgm:prSet presAssocID="{81AB3B4A-4128-491D-885D-1135892609A6}" presName="hierChild5" presStyleCnt="0"/>
      <dgm:spPr/>
    </dgm:pt>
    <dgm:pt modelId="{EDF38888-0A11-4990-9DB4-CA145E0B90E4}" type="pres">
      <dgm:prSet presAssocID="{2A605D7E-B0A4-482F-849A-3AD11E822A99}" presName="hierChild3" presStyleCnt="0"/>
      <dgm:spPr/>
    </dgm:pt>
    <dgm:pt modelId="{5FAEFD90-046F-41F8-A12A-B05199A709B2}" type="pres">
      <dgm:prSet presAssocID="{76DC49F9-B4C5-42FC-937F-3BCB71F876DA}" presName="hierRoot1" presStyleCnt="0">
        <dgm:presLayoutVars>
          <dgm:hierBranch val="init"/>
        </dgm:presLayoutVars>
      </dgm:prSet>
      <dgm:spPr/>
    </dgm:pt>
    <dgm:pt modelId="{2BDB34DF-2588-4A03-AF52-9F77F951288A}" type="pres">
      <dgm:prSet presAssocID="{76DC49F9-B4C5-42FC-937F-3BCB71F876DA}" presName="rootComposite1" presStyleCnt="0"/>
      <dgm:spPr/>
    </dgm:pt>
    <dgm:pt modelId="{EDB3A78F-A0F3-414C-858B-524B81419171}" type="pres">
      <dgm:prSet presAssocID="{76DC49F9-B4C5-42FC-937F-3BCB71F876DA}" presName="rootText1" presStyleLbl="node0" presStyleIdx="2" presStyleCnt="3">
        <dgm:presLayoutVars>
          <dgm:chPref val="3"/>
        </dgm:presLayoutVars>
      </dgm:prSet>
      <dgm:spPr/>
    </dgm:pt>
    <dgm:pt modelId="{242EEFEF-C869-4162-9E8E-8E4BE8DDB63A}" type="pres">
      <dgm:prSet presAssocID="{76DC49F9-B4C5-42FC-937F-3BCB71F876DA}" presName="rootConnector1" presStyleLbl="node1" presStyleIdx="0" presStyleCnt="0"/>
      <dgm:spPr/>
    </dgm:pt>
    <dgm:pt modelId="{6D4EA229-E6F2-4F03-A5E8-C84F79EE01DF}" type="pres">
      <dgm:prSet presAssocID="{76DC49F9-B4C5-42FC-937F-3BCB71F876DA}" presName="hierChild2" presStyleCnt="0"/>
      <dgm:spPr/>
    </dgm:pt>
    <dgm:pt modelId="{BFF3EFE3-23AB-4214-94E9-71056880DE84}" type="pres">
      <dgm:prSet presAssocID="{76DC49F9-B4C5-42FC-937F-3BCB71F876DA}" presName="hierChild3" presStyleCnt="0"/>
      <dgm:spPr/>
    </dgm:pt>
  </dgm:ptLst>
  <dgm:cxnLst>
    <dgm:cxn modelId="{B8334017-3470-4152-9F2B-F9208D3EC0D8}" type="presOf" srcId="{550CC2E7-5CA4-4AE4-A961-9132C72FB2D9}" destId="{64028BCE-C2BE-44CC-AE47-9A263D7BA4AD}" srcOrd="0" destOrd="0" presId="urn:microsoft.com/office/officeart/2009/3/layout/HorizontalOrganizationChart"/>
    <dgm:cxn modelId="{04AF8A25-36C3-4816-8946-49DB8DD437D5}" type="presOf" srcId="{81AB3B4A-4128-491D-885D-1135892609A6}" destId="{6967BA7B-E51A-4A98-9870-266CAF37D28F}" srcOrd="1" destOrd="0" presId="urn:microsoft.com/office/officeart/2009/3/layout/HorizontalOrganizationChart"/>
    <dgm:cxn modelId="{8AEBEE27-FAE1-4189-8FC4-BF3838BCBB62}" srcId="{2AA2526E-7FFD-4B29-87EB-7E31D5BA0479}" destId="{76DC49F9-B4C5-42FC-937F-3BCB71F876DA}" srcOrd="2" destOrd="0" parTransId="{C8B5A29E-BDB2-4921-8640-8168F604E6CE}" sibTransId="{596ADDD8-9A20-4EEC-A7EA-4AB13B9C6861}"/>
    <dgm:cxn modelId="{33F4D934-95AE-4936-BC2F-5E269E7DF366}" srcId="{2A605D7E-B0A4-482F-849A-3AD11E822A99}" destId="{E982A10E-DF9D-4A92-A72C-9C629A04A41A}" srcOrd="0" destOrd="0" parTransId="{A867E104-2E60-4BAC-A887-0A5CBC5BC74A}" sibTransId="{4AC68624-A750-42FC-B67A-79A62376E698}"/>
    <dgm:cxn modelId="{58041E38-6ED3-4C18-A684-81B76C8BFF49}" type="presOf" srcId="{2A605D7E-B0A4-482F-849A-3AD11E822A99}" destId="{7F918581-86CD-421A-B2E0-4012990AC6EF}" srcOrd="1" destOrd="0" presId="urn:microsoft.com/office/officeart/2009/3/layout/HorizontalOrganizationChart"/>
    <dgm:cxn modelId="{F3FEDD38-9E26-47C7-B5BE-22542F3C25AE}" type="presOf" srcId="{70EA2EDA-835F-4E0D-BCB4-DCAEC77314FC}" destId="{36F4D1E5-96A6-4A62-A1DA-F018E3C55928}" srcOrd="1" destOrd="0" presId="urn:microsoft.com/office/officeart/2009/3/layout/HorizontalOrganizationChart"/>
    <dgm:cxn modelId="{8B86D63F-7DDB-4943-9B18-56742A0DCBC6}" srcId="{2AA2526E-7FFD-4B29-87EB-7E31D5BA0479}" destId="{70EA2EDA-835F-4E0D-BCB4-DCAEC77314FC}" srcOrd="0" destOrd="0" parTransId="{1E14C156-75A6-42CE-8467-5040A0286585}" sibTransId="{BA0C044D-7408-4390-97D5-599D9C5CE3DB}"/>
    <dgm:cxn modelId="{F5F65047-4DEA-4706-BA4B-3110F3E0D1C4}" type="presOf" srcId="{550CC2E7-5CA4-4AE4-A961-9132C72FB2D9}" destId="{57FCD16A-68C4-46D1-A53D-4F6F2E39219A}" srcOrd="1" destOrd="0" presId="urn:microsoft.com/office/officeart/2009/3/layout/HorizontalOrganizationChart"/>
    <dgm:cxn modelId="{5D77D870-E3E2-473A-A63D-66903A2DB4E4}" type="presOf" srcId="{75D470B7-B565-4530-A3C1-4A73512D1DC6}" destId="{23FD43C1-6F8A-4B8B-AEBE-DFDE7BF1C332}" srcOrd="0" destOrd="0" presId="urn:microsoft.com/office/officeart/2009/3/layout/HorizontalOrganizationChart"/>
    <dgm:cxn modelId="{4DBD1E71-1A9D-4EE8-B007-588887B18CAD}" type="presOf" srcId="{81AB3B4A-4128-491D-885D-1135892609A6}" destId="{B45BE65C-08DF-4058-A99A-1912408A9AB6}" srcOrd="0" destOrd="0" presId="urn:microsoft.com/office/officeart/2009/3/layout/HorizontalOrganizationChart"/>
    <dgm:cxn modelId="{A2F6C956-EAFB-499E-BE02-FEB6C2BBC6F7}" type="presOf" srcId="{A867E104-2E60-4BAC-A887-0A5CBC5BC74A}" destId="{3BF03783-123B-4EF0-9C01-3DB69FD7802A}" srcOrd="0" destOrd="0" presId="urn:microsoft.com/office/officeart/2009/3/layout/HorizontalOrganizationChart"/>
    <dgm:cxn modelId="{9947A257-0FBB-4D2C-A7E5-5F839ACBBF10}" srcId="{2AA2526E-7FFD-4B29-87EB-7E31D5BA0479}" destId="{2A605D7E-B0A4-482F-849A-3AD11E822A99}" srcOrd="1" destOrd="0" parTransId="{94FCF26B-86B4-4AF7-A3D5-5F591FD85F72}" sibTransId="{75A79211-6655-4C64-A15B-D8728E90A644}"/>
    <dgm:cxn modelId="{6A790178-AD4A-46BA-AE6C-2C1C76E65DD5}" type="presOf" srcId="{70EA2EDA-835F-4E0D-BCB4-DCAEC77314FC}" destId="{770D1F23-5EF6-4244-99FB-B2CCB93C008D}" srcOrd="0" destOrd="0" presId="urn:microsoft.com/office/officeart/2009/3/layout/HorizontalOrganizationChart"/>
    <dgm:cxn modelId="{C5B8397A-DCC8-418F-93F5-551BE39282A6}" type="presOf" srcId="{2AA2526E-7FFD-4B29-87EB-7E31D5BA0479}" destId="{F5F50F04-23A6-4D54-BE9C-E8B57651B046}" srcOrd="0" destOrd="0" presId="urn:microsoft.com/office/officeart/2009/3/layout/HorizontalOrganizationChart"/>
    <dgm:cxn modelId="{941F987E-E4CB-4CCB-BC96-297230024E25}" srcId="{2A605D7E-B0A4-482F-849A-3AD11E822A99}" destId="{550CC2E7-5CA4-4AE4-A961-9132C72FB2D9}" srcOrd="1" destOrd="0" parTransId="{75D470B7-B565-4530-A3C1-4A73512D1DC6}" sibTransId="{BA819B24-53DC-4874-B72E-3AE9B9259D2E}"/>
    <dgm:cxn modelId="{80816BAF-395E-4104-96B9-8172801CCDDC}" type="presOf" srcId="{E982A10E-DF9D-4A92-A72C-9C629A04A41A}" destId="{7EA0459F-F3F8-4502-86F1-51A39BF2EAD1}" srcOrd="1" destOrd="0" presId="urn:microsoft.com/office/officeart/2009/3/layout/HorizontalOrganizationChart"/>
    <dgm:cxn modelId="{7DC84EB0-99CA-43AA-BDD7-14A655F65892}" type="presOf" srcId="{76DC49F9-B4C5-42FC-937F-3BCB71F876DA}" destId="{EDB3A78F-A0F3-414C-858B-524B81419171}" srcOrd="0" destOrd="0" presId="urn:microsoft.com/office/officeart/2009/3/layout/HorizontalOrganizationChart"/>
    <dgm:cxn modelId="{0686F3B5-3D48-401D-A673-E8231BAB99D1}" type="presOf" srcId="{2A605D7E-B0A4-482F-849A-3AD11E822A99}" destId="{092B7E22-DECB-4C18-91EE-D967EEF9F353}" srcOrd="0" destOrd="0" presId="urn:microsoft.com/office/officeart/2009/3/layout/HorizontalOrganizationChart"/>
    <dgm:cxn modelId="{35BC88BE-C338-4F6D-AEF0-BBAFF91FF73B}" type="presOf" srcId="{E982A10E-DF9D-4A92-A72C-9C629A04A41A}" destId="{88BC4D00-4764-4A14-9B27-5212CD9F72E7}" srcOrd="0" destOrd="0" presId="urn:microsoft.com/office/officeart/2009/3/layout/HorizontalOrganizationChart"/>
    <dgm:cxn modelId="{547DDABF-2597-43D8-9EED-AA537BB0531F}" type="presOf" srcId="{76DC49F9-B4C5-42FC-937F-3BCB71F876DA}" destId="{242EEFEF-C869-4162-9E8E-8E4BE8DDB63A}" srcOrd="1" destOrd="0" presId="urn:microsoft.com/office/officeart/2009/3/layout/HorizontalOrganizationChart"/>
    <dgm:cxn modelId="{0E4E5DC4-EF77-4631-BBE2-07DE8E447E98}" srcId="{2A605D7E-B0A4-482F-849A-3AD11E822A99}" destId="{81AB3B4A-4128-491D-885D-1135892609A6}" srcOrd="2" destOrd="0" parTransId="{3FD2B8D7-F07F-4D3D-8FC0-E0341739C2A1}" sibTransId="{C3AC8F45-A261-4E92-8443-9AE01687BD61}"/>
    <dgm:cxn modelId="{3AB9ADEB-D5BE-49DA-99C1-230116C04DC9}" type="presOf" srcId="{3FD2B8D7-F07F-4D3D-8FC0-E0341739C2A1}" destId="{87539CE4-2C8E-47F3-9B70-BC3B7DCC7CA9}" srcOrd="0" destOrd="0" presId="urn:microsoft.com/office/officeart/2009/3/layout/HorizontalOrganizationChart"/>
    <dgm:cxn modelId="{324A4E72-BAAC-4197-8831-E50165C3DC09}" type="presParOf" srcId="{F5F50F04-23A6-4D54-BE9C-E8B57651B046}" destId="{64528532-C119-4E0A-BD84-91AEDC2860C6}" srcOrd="0" destOrd="0" presId="urn:microsoft.com/office/officeart/2009/3/layout/HorizontalOrganizationChart"/>
    <dgm:cxn modelId="{7C2D6E53-A487-49DF-837C-9D2FB46E82A4}" type="presParOf" srcId="{64528532-C119-4E0A-BD84-91AEDC2860C6}" destId="{A29A0844-6E2A-4C66-B880-B216B3F68990}" srcOrd="0" destOrd="0" presId="urn:microsoft.com/office/officeart/2009/3/layout/HorizontalOrganizationChart"/>
    <dgm:cxn modelId="{71180C2F-D921-43C5-96CF-3B9419F09A89}" type="presParOf" srcId="{A29A0844-6E2A-4C66-B880-B216B3F68990}" destId="{770D1F23-5EF6-4244-99FB-B2CCB93C008D}" srcOrd="0" destOrd="0" presId="urn:microsoft.com/office/officeart/2009/3/layout/HorizontalOrganizationChart"/>
    <dgm:cxn modelId="{3D5E924F-8A4A-45EB-9F8B-BB6BC1F2C06F}" type="presParOf" srcId="{A29A0844-6E2A-4C66-B880-B216B3F68990}" destId="{36F4D1E5-96A6-4A62-A1DA-F018E3C55928}" srcOrd="1" destOrd="0" presId="urn:microsoft.com/office/officeart/2009/3/layout/HorizontalOrganizationChart"/>
    <dgm:cxn modelId="{BC7F9245-C543-4D72-9C3B-E28A1DF72042}" type="presParOf" srcId="{64528532-C119-4E0A-BD84-91AEDC2860C6}" destId="{ED925343-75B1-4410-B757-8118F9ABFDAB}" srcOrd="1" destOrd="0" presId="urn:microsoft.com/office/officeart/2009/3/layout/HorizontalOrganizationChart"/>
    <dgm:cxn modelId="{726380C6-FBAC-4584-85CE-D4BEEE4A835E}" type="presParOf" srcId="{64528532-C119-4E0A-BD84-91AEDC2860C6}" destId="{8F8F822E-9E01-4983-89EB-73CE4A7C581B}" srcOrd="2" destOrd="0" presId="urn:microsoft.com/office/officeart/2009/3/layout/HorizontalOrganizationChart"/>
    <dgm:cxn modelId="{798DE6EA-8962-485D-A6EA-B016099F0F1E}" type="presParOf" srcId="{F5F50F04-23A6-4D54-BE9C-E8B57651B046}" destId="{DF83CB3C-8FD8-4AC0-8E2B-B45D4B21A9B7}" srcOrd="1" destOrd="0" presId="urn:microsoft.com/office/officeart/2009/3/layout/HorizontalOrganizationChart"/>
    <dgm:cxn modelId="{6DE1EDD4-E70E-4E5D-AE63-AE3BFB1A0AA4}" type="presParOf" srcId="{DF83CB3C-8FD8-4AC0-8E2B-B45D4B21A9B7}" destId="{4182A1D7-88FE-4437-A01B-00D79FA73D82}" srcOrd="0" destOrd="0" presId="urn:microsoft.com/office/officeart/2009/3/layout/HorizontalOrganizationChart"/>
    <dgm:cxn modelId="{8904CEB2-4E05-4346-85B3-E089B9B5F65C}" type="presParOf" srcId="{4182A1D7-88FE-4437-A01B-00D79FA73D82}" destId="{092B7E22-DECB-4C18-91EE-D967EEF9F353}" srcOrd="0" destOrd="0" presId="urn:microsoft.com/office/officeart/2009/3/layout/HorizontalOrganizationChart"/>
    <dgm:cxn modelId="{49718D34-2FA3-4311-8579-CFC85D4E6384}" type="presParOf" srcId="{4182A1D7-88FE-4437-A01B-00D79FA73D82}" destId="{7F918581-86CD-421A-B2E0-4012990AC6EF}" srcOrd="1" destOrd="0" presId="urn:microsoft.com/office/officeart/2009/3/layout/HorizontalOrganizationChart"/>
    <dgm:cxn modelId="{4509DA5B-DCF7-4A09-BB21-F3BB10539172}" type="presParOf" srcId="{DF83CB3C-8FD8-4AC0-8E2B-B45D4B21A9B7}" destId="{4CC1C775-BCFE-48F1-B6D5-50DF389EB993}" srcOrd="1" destOrd="0" presId="urn:microsoft.com/office/officeart/2009/3/layout/HorizontalOrganizationChart"/>
    <dgm:cxn modelId="{3978DDBE-EC19-4E4A-9772-1DD4FB9C7DDD}" type="presParOf" srcId="{4CC1C775-BCFE-48F1-B6D5-50DF389EB993}" destId="{3BF03783-123B-4EF0-9C01-3DB69FD7802A}" srcOrd="0" destOrd="0" presId="urn:microsoft.com/office/officeart/2009/3/layout/HorizontalOrganizationChart"/>
    <dgm:cxn modelId="{FF1D3FAA-43BA-4184-8461-3DD32C19590C}" type="presParOf" srcId="{4CC1C775-BCFE-48F1-B6D5-50DF389EB993}" destId="{98D86752-88DA-4218-B1F8-BFDCC0A02FA4}" srcOrd="1" destOrd="0" presId="urn:microsoft.com/office/officeart/2009/3/layout/HorizontalOrganizationChart"/>
    <dgm:cxn modelId="{1A687479-2A91-4C98-8C4B-D1A189DCE0E9}" type="presParOf" srcId="{98D86752-88DA-4218-B1F8-BFDCC0A02FA4}" destId="{814C1300-C448-41F7-874B-7AC0317CD790}" srcOrd="0" destOrd="0" presId="urn:microsoft.com/office/officeart/2009/3/layout/HorizontalOrganizationChart"/>
    <dgm:cxn modelId="{D7DD8071-D7A5-4582-A21B-3574C913C2FD}" type="presParOf" srcId="{814C1300-C448-41F7-874B-7AC0317CD790}" destId="{88BC4D00-4764-4A14-9B27-5212CD9F72E7}" srcOrd="0" destOrd="0" presId="urn:microsoft.com/office/officeart/2009/3/layout/HorizontalOrganizationChart"/>
    <dgm:cxn modelId="{FD11D68A-A6BC-41B7-AE52-5E4DC9523B7F}" type="presParOf" srcId="{814C1300-C448-41F7-874B-7AC0317CD790}" destId="{7EA0459F-F3F8-4502-86F1-51A39BF2EAD1}" srcOrd="1" destOrd="0" presId="urn:microsoft.com/office/officeart/2009/3/layout/HorizontalOrganizationChart"/>
    <dgm:cxn modelId="{C274BFFD-0AD8-4C4D-8909-930E67E77221}" type="presParOf" srcId="{98D86752-88DA-4218-B1F8-BFDCC0A02FA4}" destId="{351A5864-7530-4887-A3EE-8B8D94359AB7}" srcOrd="1" destOrd="0" presId="urn:microsoft.com/office/officeart/2009/3/layout/HorizontalOrganizationChart"/>
    <dgm:cxn modelId="{D6BB7D59-5991-4045-A73A-CA4D0315A4F1}" type="presParOf" srcId="{98D86752-88DA-4218-B1F8-BFDCC0A02FA4}" destId="{CC7A149B-C716-479A-A91A-E306A9254C0B}" srcOrd="2" destOrd="0" presId="urn:microsoft.com/office/officeart/2009/3/layout/HorizontalOrganizationChart"/>
    <dgm:cxn modelId="{5A218083-004A-4201-976F-DD44C35AEC40}" type="presParOf" srcId="{4CC1C775-BCFE-48F1-B6D5-50DF389EB993}" destId="{23FD43C1-6F8A-4B8B-AEBE-DFDE7BF1C332}" srcOrd="2" destOrd="0" presId="urn:microsoft.com/office/officeart/2009/3/layout/HorizontalOrganizationChart"/>
    <dgm:cxn modelId="{080D5A5D-2E42-48CB-8174-639A69AC63FA}" type="presParOf" srcId="{4CC1C775-BCFE-48F1-B6D5-50DF389EB993}" destId="{F5E64819-41B4-4B1D-AA55-E0A771370AB9}" srcOrd="3" destOrd="0" presId="urn:microsoft.com/office/officeart/2009/3/layout/HorizontalOrganizationChart"/>
    <dgm:cxn modelId="{648034DB-7395-4B49-AB0C-B44CD8151D86}" type="presParOf" srcId="{F5E64819-41B4-4B1D-AA55-E0A771370AB9}" destId="{67DE0865-5824-4496-93DD-DEF637C09064}" srcOrd="0" destOrd="0" presId="urn:microsoft.com/office/officeart/2009/3/layout/HorizontalOrganizationChart"/>
    <dgm:cxn modelId="{C4C98C62-92F2-466F-BAD3-E7E9EF9C5311}" type="presParOf" srcId="{67DE0865-5824-4496-93DD-DEF637C09064}" destId="{64028BCE-C2BE-44CC-AE47-9A263D7BA4AD}" srcOrd="0" destOrd="0" presId="urn:microsoft.com/office/officeart/2009/3/layout/HorizontalOrganizationChart"/>
    <dgm:cxn modelId="{14AB675B-1DAA-4C43-9377-F3BE4FEB8A75}" type="presParOf" srcId="{67DE0865-5824-4496-93DD-DEF637C09064}" destId="{57FCD16A-68C4-46D1-A53D-4F6F2E39219A}" srcOrd="1" destOrd="0" presId="urn:microsoft.com/office/officeart/2009/3/layout/HorizontalOrganizationChart"/>
    <dgm:cxn modelId="{CA4C02A6-6A45-4D2B-B8BE-7158ED202730}" type="presParOf" srcId="{F5E64819-41B4-4B1D-AA55-E0A771370AB9}" destId="{45E069D4-65ED-4AF7-8979-2D1EE31BDBE3}" srcOrd="1" destOrd="0" presId="urn:microsoft.com/office/officeart/2009/3/layout/HorizontalOrganizationChart"/>
    <dgm:cxn modelId="{2E42AF95-222D-4222-97F1-5C9993C4DE7A}" type="presParOf" srcId="{F5E64819-41B4-4B1D-AA55-E0A771370AB9}" destId="{EA2B4259-D9D8-4FEB-B62E-DBE7C18F7218}" srcOrd="2" destOrd="0" presId="urn:microsoft.com/office/officeart/2009/3/layout/HorizontalOrganizationChart"/>
    <dgm:cxn modelId="{A5D2CC8E-91E1-4C52-AEA8-C29C286C1787}" type="presParOf" srcId="{4CC1C775-BCFE-48F1-B6D5-50DF389EB993}" destId="{87539CE4-2C8E-47F3-9B70-BC3B7DCC7CA9}" srcOrd="4" destOrd="0" presId="urn:microsoft.com/office/officeart/2009/3/layout/HorizontalOrganizationChart"/>
    <dgm:cxn modelId="{ECF135E2-7ED4-4693-97AA-FBA8CAB646C1}" type="presParOf" srcId="{4CC1C775-BCFE-48F1-B6D5-50DF389EB993}" destId="{3A751BB2-F856-483C-A659-B1556FD2BA09}" srcOrd="5" destOrd="0" presId="urn:microsoft.com/office/officeart/2009/3/layout/HorizontalOrganizationChart"/>
    <dgm:cxn modelId="{375D62E6-FB94-4B03-B218-D01DC2493483}" type="presParOf" srcId="{3A751BB2-F856-483C-A659-B1556FD2BA09}" destId="{A0B8F9C3-2822-4150-B6D9-B437E695F6A5}" srcOrd="0" destOrd="0" presId="urn:microsoft.com/office/officeart/2009/3/layout/HorizontalOrganizationChart"/>
    <dgm:cxn modelId="{98DE8F7A-38E6-452A-BE18-CA841F680F39}" type="presParOf" srcId="{A0B8F9C3-2822-4150-B6D9-B437E695F6A5}" destId="{B45BE65C-08DF-4058-A99A-1912408A9AB6}" srcOrd="0" destOrd="0" presId="urn:microsoft.com/office/officeart/2009/3/layout/HorizontalOrganizationChart"/>
    <dgm:cxn modelId="{743117BE-FD63-4FC9-8268-88FA44B205EF}" type="presParOf" srcId="{A0B8F9C3-2822-4150-B6D9-B437E695F6A5}" destId="{6967BA7B-E51A-4A98-9870-266CAF37D28F}" srcOrd="1" destOrd="0" presId="urn:microsoft.com/office/officeart/2009/3/layout/HorizontalOrganizationChart"/>
    <dgm:cxn modelId="{ADC5B55B-243A-428F-AE30-F8A719DB1CC0}" type="presParOf" srcId="{3A751BB2-F856-483C-A659-B1556FD2BA09}" destId="{C1A0420A-39A8-4574-96E5-80A9BBCC8BCC}" srcOrd="1" destOrd="0" presId="urn:microsoft.com/office/officeart/2009/3/layout/HorizontalOrganizationChart"/>
    <dgm:cxn modelId="{B62F60F0-FBBB-48A9-8382-28DAB79743BA}" type="presParOf" srcId="{3A751BB2-F856-483C-A659-B1556FD2BA09}" destId="{0AF660F2-B24B-404C-AF46-701DD9423E58}" srcOrd="2" destOrd="0" presId="urn:microsoft.com/office/officeart/2009/3/layout/HorizontalOrganizationChart"/>
    <dgm:cxn modelId="{A2D37438-EB59-4830-977A-E8A6A71D3AF4}" type="presParOf" srcId="{DF83CB3C-8FD8-4AC0-8E2B-B45D4B21A9B7}" destId="{EDF38888-0A11-4990-9DB4-CA145E0B90E4}" srcOrd="2" destOrd="0" presId="urn:microsoft.com/office/officeart/2009/3/layout/HorizontalOrganizationChart"/>
    <dgm:cxn modelId="{E95290BC-5DB2-4008-8619-0E47483CAAC6}" type="presParOf" srcId="{F5F50F04-23A6-4D54-BE9C-E8B57651B046}" destId="{5FAEFD90-046F-41F8-A12A-B05199A709B2}" srcOrd="2" destOrd="0" presId="urn:microsoft.com/office/officeart/2009/3/layout/HorizontalOrganizationChart"/>
    <dgm:cxn modelId="{311A68F5-8C99-4D97-934E-9C196CC5AFEF}" type="presParOf" srcId="{5FAEFD90-046F-41F8-A12A-B05199A709B2}" destId="{2BDB34DF-2588-4A03-AF52-9F77F951288A}" srcOrd="0" destOrd="0" presId="urn:microsoft.com/office/officeart/2009/3/layout/HorizontalOrganizationChart"/>
    <dgm:cxn modelId="{F6272A19-B341-403B-8F9A-72618A4F7156}" type="presParOf" srcId="{2BDB34DF-2588-4A03-AF52-9F77F951288A}" destId="{EDB3A78F-A0F3-414C-858B-524B81419171}" srcOrd="0" destOrd="0" presId="urn:microsoft.com/office/officeart/2009/3/layout/HorizontalOrganizationChart"/>
    <dgm:cxn modelId="{796B1A38-2CE0-4D7B-BAE3-9CF553A42D86}" type="presParOf" srcId="{2BDB34DF-2588-4A03-AF52-9F77F951288A}" destId="{242EEFEF-C869-4162-9E8E-8E4BE8DDB63A}" srcOrd="1" destOrd="0" presId="urn:microsoft.com/office/officeart/2009/3/layout/HorizontalOrganizationChart"/>
    <dgm:cxn modelId="{5DE9C567-6159-4617-921D-FE3EAD4E2C7F}" type="presParOf" srcId="{5FAEFD90-046F-41F8-A12A-B05199A709B2}" destId="{6D4EA229-E6F2-4F03-A5E8-C84F79EE01DF}" srcOrd="1" destOrd="0" presId="urn:microsoft.com/office/officeart/2009/3/layout/HorizontalOrganizationChart"/>
    <dgm:cxn modelId="{A087E8C2-6D69-4DAB-B8BD-161066C89AB9}" type="presParOf" srcId="{5FAEFD90-046F-41F8-A12A-B05199A709B2}" destId="{BFF3EFE3-23AB-4214-94E9-71056880DE8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2980CE-AAFF-4C0A-8365-E9F2FF1F029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E02D8AF-EEB0-4769-9826-DEC0C56C9135}">
      <dgm:prSet/>
      <dgm:spPr/>
      <dgm:t>
        <a:bodyPr/>
        <a:lstStyle/>
        <a:p>
          <a:r>
            <a:rPr lang="en-US"/>
            <a:t>Bipolar I disorder have a history of three or more mental disorders, with frequent comorbidity with anxiety disorders, alcohol use disorder, other substance use disorder (SUD), ADHD along with borderline, schizotypal, antisocial personality disorder</a:t>
          </a:r>
        </a:p>
      </dgm:t>
    </dgm:pt>
    <dgm:pt modelId="{81449DC0-25EB-4DE0-8AA8-BB7026818BEF}" type="parTrans" cxnId="{198A3206-6C4C-4E54-B7C8-67398E55A02D}">
      <dgm:prSet/>
      <dgm:spPr/>
      <dgm:t>
        <a:bodyPr/>
        <a:lstStyle/>
        <a:p>
          <a:endParaRPr lang="en-US"/>
        </a:p>
      </dgm:t>
    </dgm:pt>
    <dgm:pt modelId="{ABFACA57-28C8-43F2-B8A6-DADB491AE03E}" type="sibTrans" cxnId="{198A3206-6C4C-4E54-B7C8-67398E55A02D}">
      <dgm:prSet/>
      <dgm:spPr/>
      <dgm:t>
        <a:bodyPr/>
        <a:lstStyle/>
        <a:p>
          <a:endParaRPr lang="en-US"/>
        </a:p>
      </dgm:t>
    </dgm:pt>
    <dgm:pt modelId="{48FE3677-0C4C-40A7-B204-D88AEFEFB159}">
      <dgm:prSet/>
      <dgm:spPr/>
      <dgm:t>
        <a:bodyPr/>
        <a:lstStyle/>
        <a:p>
          <a:r>
            <a:rPr lang="en-US"/>
            <a:t>Bipolar II appears to have more comorbidities, with one or more comorbid mental disorders, anxiety disorder being most common (38% with social anxiety, 36 % with specific phobia, 30% generalized anxiety)  </a:t>
          </a:r>
        </a:p>
      </dgm:t>
    </dgm:pt>
    <dgm:pt modelId="{BDF8FF14-F403-458C-AE38-777621A7C0E9}" type="parTrans" cxnId="{CA4D5221-47DE-454D-B9D2-C17847CF6C3D}">
      <dgm:prSet/>
      <dgm:spPr/>
      <dgm:t>
        <a:bodyPr/>
        <a:lstStyle/>
        <a:p>
          <a:endParaRPr lang="en-US"/>
        </a:p>
      </dgm:t>
    </dgm:pt>
    <dgm:pt modelId="{14AF7CEE-47DB-40B7-A5D8-1313E250DB83}" type="sibTrans" cxnId="{CA4D5221-47DE-454D-B9D2-C17847CF6C3D}">
      <dgm:prSet/>
      <dgm:spPr/>
      <dgm:t>
        <a:bodyPr/>
        <a:lstStyle/>
        <a:p>
          <a:endParaRPr lang="en-US"/>
        </a:p>
      </dgm:t>
    </dgm:pt>
    <dgm:pt modelId="{AA3B8EE2-C19B-4FAE-AB18-29BDDC75EBCE}">
      <dgm:prSet/>
      <dgm:spPr/>
      <dgm:t>
        <a:bodyPr/>
        <a:lstStyle/>
        <a:p>
          <a:r>
            <a:rPr lang="en-US"/>
            <a:t>Substance use disorders are common with alcohol use (42%), cannabis use (20)</a:t>
          </a:r>
        </a:p>
      </dgm:t>
    </dgm:pt>
    <dgm:pt modelId="{A9324859-727A-42BD-AE13-FB013CD24A0A}" type="parTrans" cxnId="{BDBA49AC-F91D-4B9B-A89E-FE728CCBB27C}">
      <dgm:prSet/>
      <dgm:spPr/>
      <dgm:t>
        <a:bodyPr/>
        <a:lstStyle/>
        <a:p>
          <a:endParaRPr lang="en-US"/>
        </a:p>
      </dgm:t>
    </dgm:pt>
    <dgm:pt modelId="{E77A99FB-B7D9-43BE-BFF7-49E031F481FA}" type="sibTrans" cxnId="{BDBA49AC-F91D-4B9B-A89E-FE728CCBB27C}">
      <dgm:prSet/>
      <dgm:spPr/>
      <dgm:t>
        <a:bodyPr/>
        <a:lstStyle/>
        <a:p>
          <a:endParaRPr lang="en-US"/>
        </a:p>
      </dgm:t>
    </dgm:pt>
    <dgm:pt modelId="{16327217-7DA2-4CF0-8880-B93FA62F61D5}">
      <dgm:prSet/>
      <dgm:spPr/>
      <dgm:t>
        <a:bodyPr/>
        <a:lstStyle/>
        <a:p>
          <a:r>
            <a:rPr lang="en-US"/>
            <a:t>Premenstrual syndrome and premenstrual dysphoric disorder are common with Bipolar II</a:t>
          </a:r>
        </a:p>
      </dgm:t>
    </dgm:pt>
    <dgm:pt modelId="{421EE242-E106-414D-AB72-7A58C430EF9A}" type="parTrans" cxnId="{251FE08B-E54C-4225-8CEB-AD1DBA4C4E74}">
      <dgm:prSet/>
      <dgm:spPr/>
      <dgm:t>
        <a:bodyPr/>
        <a:lstStyle/>
        <a:p>
          <a:endParaRPr lang="en-US"/>
        </a:p>
      </dgm:t>
    </dgm:pt>
    <dgm:pt modelId="{BBAB8DF8-4513-47DF-9DAA-3F1F7F31B340}" type="sibTrans" cxnId="{251FE08B-E54C-4225-8CEB-AD1DBA4C4E74}">
      <dgm:prSet/>
      <dgm:spPr/>
      <dgm:t>
        <a:bodyPr/>
        <a:lstStyle/>
        <a:p>
          <a:endParaRPr lang="en-US"/>
        </a:p>
      </dgm:t>
    </dgm:pt>
    <dgm:pt modelId="{0835E7EC-2E09-4E23-BD53-13D82D167A74}">
      <dgm:prSet/>
      <dgm:spPr/>
      <dgm:t>
        <a:bodyPr/>
        <a:lstStyle/>
        <a:p>
          <a:r>
            <a:rPr lang="en-US"/>
            <a:t>Cyclothymic disorder is found to be comorbid with substance-related disorders and sleep disorders </a:t>
          </a:r>
        </a:p>
      </dgm:t>
    </dgm:pt>
    <dgm:pt modelId="{41D82A24-9A95-4A07-A7F7-EC6962DD867D}" type="parTrans" cxnId="{A39CC802-D248-4847-9E52-5FD4BE49B1E8}">
      <dgm:prSet/>
      <dgm:spPr/>
      <dgm:t>
        <a:bodyPr/>
        <a:lstStyle/>
        <a:p>
          <a:endParaRPr lang="en-US"/>
        </a:p>
      </dgm:t>
    </dgm:pt>
    <dgm:pt modelId="{B0C58A91-4EB7-41C2-A54A-97BF6D103E22}" type="sibTrans" cxnId="{A39CC802-D248-4847-9E52-5FD4BE49B1E8}">
      <dgm:prSet/>
      <dgm:spPr/>
      <dgm:t>
        <a:bodyPr/>
        <a:lstStyle/>
        <a:p>
          <a:endParaRPr lang="en-US"/>
        </a:p>
      </dgm:t>
    </dgm:pt>
    <dgm:pt modelId="{D033EB9D-552C-4149-8B60-6456CDA7A8D6}" type="pres">
      <dgm:prSet presAssocID="{A42980CE-AAFF-4C0A-8365-E9F2FF1F0296}" presName="linear" presStyleCnt="0">
        <dgm:presLayoutVars>
          <dgm:animLvl val="lvl"/>
          <dgm:resizeHandles val="exact"/>
        </dgm:presLayoutVars>
      </dgm:prSet>
      <dgm:spPr/>
    </dgm:pt>
    <dgm:pt modelId="{0BC5ED57-FF3E-495B-A3AE-3D95C1E034E8}" type="pres">
      <dgm:prSet presAssocID="{0E02D8AF-EEB0-4769-9826-DEC0C56C913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1FB9E9D-80D9-4941-8536-17AD77AF20BA}" type="pres">
      <dgm:prSet presAssocID="{ABFACA57-28C8-43F2-B8A6-DADB491AE03E}" presName="spacer" presStyleCnt="0"/>
      <dgm:spPr/>
    </dgm:pt>
    <dgm:pt modelId="{AFD9D45D-D7AC-4750-8C8A-8D35E668A5F3}" type="pres">
      <dgm:prSet presAssocID="{48FE3677-0C4C-40A7-B204-D88AEFEFB15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7A77ACC-A6C2-4AEE-A306-11541AD10593}" type="pres">
      <dgm:prSet presAssocID="{14AF7CEE-47DB-40B7-A5D8-1313E250DB83}" presName="spacer" presStyleCnt="0"/>
      <dgm:spPr/>
    </dgm:pt>
    <dgm:pt modelId="{51A88466-9AA5-414E-8987-85786E451062}" type="pres">
      <dgm:prSet presAssocID="{AA3B8EE2-C19B-4FAE-AB18-29BDDC75EBC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0AA0774-2F3A-4F94-8251-3E0BE89CBEEE}" type="pres">
      <dgm:prSet presAssocID="{E77A99FB-B7D9-43BE-BFF7-49E031F481FA}" presName="spacer" presStyleCnt="0"/>
      <dgm:spPr/>
    </dgm:pt>
    <dgm:pt modelId="{209C057C-DA46-4CC3-8DCD-24D7246EA064}" type="pres">
      <dgm:prSet presAssocID="{16327217-7DA2-4CF0-8880-B93FA62F61D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B1FEC34-74F0-49FD-AC11-2F7558D3ABE1}" type="pres">
      <dgm:prSet presAssocID="{BBAB8DF8-4513-47DF-9DAA-3F1F7F31B340}" presName="spacer" presStyleCnt="0"/>
      <dgm:spPr/>
    </dgm:pt>
    <dgm:pt modelId="{E3453329-0EC0-47D3-8B6B-4C66512BC7B5}" type="pres">
      <dgm:prSet presAssocID="{0835E7EC-2E09-4E23-BD53-13D82D167A7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39CC802-D248-4847-9E52-5FD4BE49B1E8}" srcId="{A42980CE-AAFF-4C0A-8365-E9F2FF1F0296}" destId="{0835E7EC-2E09-4E23-BD53-13D82D167A74}" srcOrd="4" destOrd="0" parTransId="{41D82A24-9A95-4A07-A7F7-EC6962DD867D}" sibTransId="{B0C58A91-4EB7-41C2-A54A-97BF6D103E22}"/>
    <dgm:cxn modelId="{198A3206-6C4C-4E54-B7C8-67398E55A02D}" srcId="{A42980CE-AAFF-4C0A-8365-E9F2FF1F0296}" destId="{0E02D8AF-EEB0-4769-9826-DEC0C56C9135}" srcOrd="0" destOrd="0" parTransId="{81449DC0-25EB-4DE0-8AA8-BB7026818BEF}" sibTransId="{ABFACA57-28C8-43F2-B8A6-DADB491AE03E}"/>
    <dgm:cxn modelId="{CA4D5221-47DE-454D-B9D2-C17847CF6C3D}" srcId="{A42980CE-AAFF-4C0A-8365-E9F2FF1F0296}" destId="{48FE3677-0C4C-40A7-B204-D88AEFEFB159}" srcOrd="1" destOrd="0" parTransId="{BDF8FF14-F403-458C-AE38-777621A7C0E9}" sibTransId="{14AF7CEE-47DB-40B7-A5D8-1313E250DB83}"/>
    <dgm:cxn modelId="{8EC15A26-1F69-43A1-BD00-9064D1018486}" type="presOf" srcId="{A42980CE-AAFF-4C0A-8365-E9F2FF1F0296}" destId="{D033EB9D-552C-4149-8B60-6456CDA7A8D6}" srcOrd="0" destOrd="0" presId="urn:microsoft.com/office/officeart/2005/8/layout/vList2"/>
    <dgm:cxn modelId="{7A488773-C89A-48BE-9021-AC8CC22D4229}" type="presOf" srcId="{16327217-7DA2-4CF0-8880-B93FA62F61D5}" destId="{209C057C-DA46-4CC3-8DCD-24D7246EA064}" srcOrd="0" destOrd="0" presId="urn:microsoft.com/office/officeart/2005/8/layout/vList2"/>
    <dgm:cxn modelId="{251FE08B-E54C-4225-8CEB-AD1DBA4C4E74}" srcId="{A42980CE-AAFF-4C0A-8365-E9F2FF1F0296}" destId="{16327217-7DA2-4CF0-8880-B93FA62F61D5}" srcOrd="3" destOrd="0" parTransId="{421EE242-E106-414D-AB72-7A58C430EF9A}" sibTransId="{BBAB8DF8-4513-47DF-9DAA-3F1F7F31B340}"/>
    <dgm:cxn modelId="{F875919D-43C6-4EA7-BA9A-7BA80710BEF9}" type="presOf" srcId="{0E02D8AF-EEB0-4769-9826-DEC0C56C9135}" destId="{0BC5ED57-FF3E-495B-A3AE-3D95C1E034E8}" srcOrd="0" destOrd="0" presId="urn:microsoft.com/office/officeart/2005/8/layout/vList2"/>
    <dgm:cxn modelId="{BDBA49AC-F91D-4B9B-A89E-FE728CCBB27C}" srcId="{A42980CE-AAFF-4C0A-8365-E9F2FF1F0296}" destId="{AA3B8EE2-C19B-4FAE-AB18-29BDDC75EBCE}" srcOrd="2" destOrd="0" parTransId="{A9324859-727A-42BD-AE13-FB013CD24A0A}" sibTransId="{E77A99FB-B7D9-43BE-BFF7-49E031F481FA}"/>
    <dgm:cxn modelId="{8D62F1BF-A185-41E1-AA3A-074980F4C97B}" type="presOf" srcId="{48FE3677-0C4C-40A7-B204-D88AEFEFB159}" destId="{AFD9D45D-D7AC-4750-8C8A-8D35E668A5F3}" srcOrd="0" destOrd="0" presId="urn:microsoft.com/office/officeart/2005/8/layout/vList2"/>
    <dgm:cxn modelId="{E39998CB-7D2F-4B80-A91D-920C30FADA2E}" type="presOf" srcId="{0835E7EC-2E09-4E23-BD53-13D82D167A74}" destId="{E3453329-0EC0-47D3-8B6B-4C66512BC7B5}" srcOrd="0" destOrd="0" presId="urn:microsoft.com/office/officeart/2005/8/layout/vList2"/>
    <dgm:cxn modelId="{9316E5D7-EE3E-4DD1-8734-6B5A42C1FA65}" type="presOf" srcId="{AA3B8EE2-C19B-4FAE-AB18-29BDDC75EBCE}" destId="{51A88466-9AA5-414E-8987-85786E451062}" srcOrd="0" destOrd="0" presId="urn:microsoft.com/office/officeart/2005/8/layout/vList2"/>
    <dgm:cxn modelId="{E575230B-F076-4978-B78B-A310A820514F}" type="presParOf" srcId="{D033EB9D-552C-4149-8B60-6456CDA7A8D6}" destId="{0BC5ED57-FF3E-495B-A3AE-3D95C1E034E8}" srcOrd="0" destOrd="0" presId="urn:microsoft.com/office/officeart/2005/8/layout/vList2"/>
    <dgm:cxn modelId="{6D1CD462-C4CB-43EC-81B2-2C77D08FA2A0}" type="presParOf" srcId="{D033EB9D-552C-4149-8B60-6456CDA7A8D6}" destId="{51FB9E9D-80D9-4941-8536-17AD77AF20BA}" srcOrd="1" destOrd="0" presId="urn:microsoft.com/office/officeart/2005/8/layout/vList2"/>
    <dgm:cxn modelId="{37AB9C29-2F01-4CE3-B28E-8C71C8CBD201}" type="presParOf" srcId="{D033EB9D-552C-4149-8B60-6456CDA7A8D6}" destId="{AFD9D45D-D7AC-4750-8C8A-8D35E668A5F3}" srcOrd="2" destOrd="0" presId="urn:microsoft.com/office/officeart/2005/8/layout/vList2"/>
    <dgm:cxn modelId="{BC175CDA-B1AF-4D40-BAD7-3EF4CFEA7BDB}" type="presParOf" srcId="{D033EB9D-552C-4149-8B60-6456CDA7A8D6}" destId="{B7A77ACC-A6C2-4AEE-A306-11541AD10593}" srcOrd="3" destOrd="0" presId="urn:microsoft.com/office/officeart/2005/8/layout/vList2"/>
    <dgm:cxn modelId="{2AC4B7CA-5EBA-4511-97E1-0A3987565813}" type="presParOf" srcId="{D033EB9D-552C-4149-8B60-6456CDA7A8D6}" destId="{51A88466-9AA5-414E-8987-85786E451062}" srcOrd="4" destOrd="0" presId="urn:microsoft.com/office/officeart/2005/8/layout/vList2"/>
    <dgm:cxn modelId="{CC62188C-592E-40F1-8EFD-493169D77BD2}" type="presParOf" srcId="{D033EB9D-552C-4149-8B60-6456CDA7A8D6}" destId="{00AA0774-2F3A-4F94-8251-3E0BE89CBEEE}" srcOrd="5" destOrd="0" presId="urn:microsoft.com/office/officeart/2005/8/layout/vList2"/>
    <dgm:cxn modelId="{DDA94BAC-0C89-4639-AF4F-8E1DD6F1978A}" type="presParOf" srcId="{D033EB9D-552C-4149-8B60-6456CDA7A8D6}" destId="{209C057C-DA46-4CC3-8DCD-24D7246EA064}" srcOrd="6" destOrd="0" presId="urn:microsoft.com/office/officeart/2005/8/layout/vList2"/>
    <dgm:cxn modelId="{DC583252-3136-4AA5-938F-A9D878758258}" type="presParOf" srcId="{D033EB9D-552C-4149-8B60-6456CDA7A8D6}" destId="{2B1FEC34-74F0-49FD-AC11-2F7558D3ABE1}" srcOrd="7" destOrd="0" presId="urn:microsoft.com/office/officeart/2005/8/layout/vList2"/>
    <dgm:cxn modelId="{67A1CA12-C2A3-4F44-B1CB-CA1EAEE06E7C}" type="presParOf" srcId="{D033EB9D-552C-4149-8B60-6456CDA7A8D6}" destId="{E3453329-0EC0-47D3-8B6B-4C66512BC7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83B00-02F8-490C-A7E3-C8ED40100C9C}">
      <dsp:nvSpPr>
        <dsp:cNvPr id="0" name=""/>
        <dsp:cNvSpPr/>
      </dsp:nvSpPr>
      <dsp:spPr>
        <a:xfrm>
          <a:off x="0" y="0"/>
          <a:ext cx="1103222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CE5E3-9ADA-44AC-89D4-DDFF1D709372}">
      <dsp:nvSpPr>
        <dsp:cNvPr id="0" name=""/>
        <dsp:cNvSpPr/>
      </dsp:nvSpPr>
      <dsp:spPr>
        <a:xfrm>
          <a:off x="0" y="0"/>
          <a:ext cx="2206444" cy="4584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The following modules discuss difficult topics. Please know that if, at any time, you feel overwhelmed and in need of help, please refer to the following resources.</a:t>
          </a:r>
        </a:p>
      </dsp:txBody>
      <dsp:txXfrm>
        <a:off x="0" y="0"/>
        <a:ext cx="2206444" cy="4584946"/>
      </dsp:txXfrm>
    </dsp:sp>
    <dsp:sp modelId="{911FFD7A-14ED-417B-91DC-5332963E72AC}">
      <dsp:nvSpPr>
        <dsp:cNvPr id="0" name=""/>
        <dsp:cNvSpPr/>
      </dsp:nvSpPr>
      <dsp:spPr>
        <a:xfrm>
          <a:off x="2371927" y="53897"/>
          <a:ext cx="8660294" cy="107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3"/>
              </a:solidFill>
            </a:rPr>
            <a:t>In an emergency, call 911. </a:t>
          </a:r>
        </a:p>
      </dsp:txBody>
      <dsp:txXfrm>
        <a:off x="2371927" y="53897"/>
        <a:ext cx="8660294" cy="1077954"/>
      </dsp:txXfrm>
    </dsp:sp>
    <dsp:sp modelId="{F00453D3-D7F9-4D3B-B7A3-499B86BF51B0}">
      <dsp:nvSpPr>
        <dsp:cNvPr id="0" name=""/>
        <dsp:cNvSpPr/>
      </dsp:nvSpPr>
      <dsp:spPr>
        <a:xfrm>
          <a:off x="2206444" y="1131852"/>
          <a:ext cx="88257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61348-8B47-455C-8362-C9EEECCBD2A1}">
      <dsp:nvSpPr>
        <dsp:cNvPr id="0" name=""/>
        <dsp:cNvSpPr/>
      </dsp:nvSpPr>
      <dsp:spPr>
        <a:xfrm>
          <a:off x="2371927" y="1185750"/>
          <a:ext cx="8660294" cy="107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accent4"/>
              </a:solidFill>
            </a:rPr>
            <a:t>24/7 Crisis Hotline: National Suicide Prevention Lifeline Network, 988</a:t>
          </a:r>
        </a:p>
      </dsp:txBody>
      <dsp:txXfrm>
        <a:off x="2371927" y="1185750"/>
        <a:ext cx="8660294" cy="1077954"/>
      </dsp:txXfrm>
    </dsp:sp>
    <dsp:sp modelId="{9E0F7970-A2E2-4814-87B7-CB258AAC6842}">
      <dsp:nvSpPr>
        <dsp:cNvPr id="0" name=""/>
        <dsp:cNvSpPr/>
      </dsp:nvSpPr>
      <dsp:spPr>
        <a:xfrm>
          <a:off x="2206444" y="2263705"/>
          <a:ext cx="88257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2C124B-0189-4E1E-9D93-B22BEA679123}">
      <dsp:nvSpPr>
        <dsp:cNvPr id="0" name=""/>
        <dsp:cNvSpPr/>
      </dsp:nvSpPr>
      <dsp:spPr>
        <a:xfrm>
          <a:off x="2371927" y="2317602"/>
          <a:ext cx="8660294" cy="107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accent5"/>
              </a:solidFill>
            </a:rPr>
            <a:t>Crisis Text Line, text TALK to 741-741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>
            <a:solidFill>
              <a:schemeClr val="accent5"/>
            </a:solidFill>
          </a:endParaRPr>
        </a:p>
      </dsp:txBody>
      <dsp:txXfrm>
        <a:off x="2371927" y="2317602"/>
        <a:ext cx="8660294" cy="1077954"/>
      </dsp:txXfrm>
    </dsp:sp>
    <dsp:sp modelId="{8EA8C957-3016-48A6-ABAE-8F2B771178D4}">
      <dsp:nvSpPr>
        <dsp:cNvPr id="0" name=""/>
        <dsp:cNvSpPr/>
      </dsp:nvSpPr>
      <dsp:spPr>
        <a:xfrm>
          <a:off x="2206444" y="3395557"/>
          <a:ext cx="88257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776D7-8348-409A-8555-0E197044C5E1}">
      <dsp:nvSpPr>
        <dsp:cNvPr id="0" name=""/>
        <dsp:cNvSpPr/>
      </dsp:nvSpPr>
      <dsp:spPr>
        <a:xfrm>
          <a:off x="2371927" y="3449455"/>
          <a:ext cx="8660294" cy="107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accent6"/>
              </a:solidFill>
            </a:rPr>
            <a:t>Further resources are available at </a:t>
          </a:r>
          <a:r>
            <a:rPr lang="en-US" sz="2600" kern="1200" dirty="0">
              <a:solidFill>
                <a:schemeClr val="accent6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https://afsp.org/find-support/resources/</a:t>
          </a:r>
          <a:r>
            <a:rPr lang="en-US" sz="2600" kern="1200" dirty="0">
              <a:solidFill>
                <a:schemeClr val="accent6"/>
              </a:solidFill>
            </a:rPr>
            <a:t> </a:t>
          </a:r>
        </a:p>
      </dsp:txBody>
      <dsp:txXfrm>
        <a:off x="2371927" y="3449455"/>
        <a:ext cx="8660294" cy="1077954"/>
      </dsp:txXfrm>
    </dsp:sp>
    <dsp:sp modelId="{64415B28-6C5C-4C02-BAAA-6C7517A13F63}">
      <dsp:nvSpPr>
        <dsp:cNvPr id="0" name=""/>
        <dsp:cNvSpPr/>
      </dsp:nvSpPr>
      <dsp:spPr>
        <a:xfrm>
          <a:off x="2206444" y="4527410"/>
          <a:ext cx="88257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2DD14-D6E5-4E95-A02E-7300B6253AF1}">
      <dsp:nvSpPr>
        <dsp:cNvPr id="0" name=""/>
        <dsp:cNvSpPr/>
      </dsp:nvSpPr>
      <dsp:spPr>
        <a:xfrm>
          <a:off x="635507" y="0"/>
          <a:ext cx="5541264" cy="554126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E624C-5CA5-447F-AEB4-52D4AC65C508}">
      <dsp:nvSpPr>
        <dsp:cNvPr id="0" name=""/>
        <dsp:cNvSpPr/>
      </dsp:nvSpPr>
      <dsp:spPr>
        <a:xfrm>
          <a:off x="1161928" y="526420"/>
          <a:ext cx="2161092" cy="21610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Nearly a 30% increase of depressive disorders in relatives diagnosed with depression, compared to 10% in the general population</a:t>
          </a:r>
        </a:p>
      </dsp:txBody>
      <dsp:txXfrm>
        <a:off x="1267424" y="631916"/>
        <a:ext cx="1950100" cy="1950100"/>
      </dsp:txXfrm>
    </dsp:sp>
    <dsp:sp modelId="{4F2BBF73-7CCF-4C82-9C33-71F70246D666}">
      <dsp:nvSpPr>
        <dsp:cNvPr id="0" name=""/>
        <dsp:cNvSpPr/>
      </dsp:nvSpPr>
      <dsp:spPr>
        <a:xfrm>
          <a:off x="3489258" y="526420"/>
          <a:ext cx="2161092" cy="21610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Twin studies show that there was only a 46% chance that if one identical twin was diagnosed with depression, that the other was as well; fraternal twins was only 20%</a:t>
          </a:r>
        </a:p>
      </dsp:txBody>
      <dsp:txXfrm>
        <a:off x="3594754" y="631916"/>
        <a:ext cx="1950100" cy="1950100"/>
      </dsp:txXfrm>
    </dsp:sp>
    <dsp:sp modelId="{C9EA9E17-227A-45C4-8A30-45FA38FE9F20}">
      <dsp:nvSpPr>
        <dsp:cNvPr id="0" name=""/>
        <dsp:cNvSpPr/>
      </dsp:nvSpPr>
      <dsp:spPr>
        <a:xfrm>
          <a:off x="1161928" y="2853750"/>
          <a:ext cx="2161092" cy="21610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May be tied to the 5-HTT gene on chromosome 17 which is responsible for serotonin activity </a:t>
          </a:r>
        </a:p>
      </dsp:txBody>
      <dsp:txXfrm>
        <a:off x="1267424" y="2959246"/>
        <a:ext cx="1950100" cy="1950100"/>
      </dsp:txXfrm>
    </dsp:sp>
    <dsp:sp modelId="{68F5F0F6-1A72-4A73-A6C7-B177678C2770}">
      <dsp:nvSpPr>
        <dsp:cNvPr id="0" name=""/>
        <dsp:cNvSpPr/>
      </dsp:nvSpPr>
      <dsp:spPr>
        <a:xfrm>
          <a:off x="3489258" y="2853750"/>
          <a:ext cx="2161092" cy="216109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Twin studies on bipolar disorder show as high as a 72% concordance rates for identical twins </a:t>
          </a:r>
        </a:p>
      </dsp:txBody>
      <dsp:txXfrm>
        <a:off x="3594754" y="2959246"/>
        <a:ext cx="1950100" cy="19501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7B6F8-B5A0-44BF-B200-520B69175D91}">
      <dsp:nvSpPr>
        <dsp:cNvPr id="0" name=""/>
        <dsp:cNvSpPr/>
      </dsp:nvSpPr>
      <dsp:spPr>
        <a:xfrm>
          <a:off x="1282" y="191694"/>
          <a:ext cx="4201556" cy="420155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Depressive disorders relate to low activity levels of norepinephrine and serotonin</a:t>
          </a:r>
        </a:p>
      </dsp:txBody>
      <dsp:txXfrm>
        <a:off x="616586" y="806998"/>
        <a:ext cx="2970948" cy="2970948"/>
      </dsp:txXfrm>
    </dsp:sp>
    <dsp:sp modelId="{DB747076-EA17-4CA2-9272-CA8C6102E2AA}">
      <dsp:nvSpPr>
        <dsp:cNvPr id="0" name=""/>
        <dsp:cNvSpPr/>
      </dsp:nvSpPr>
      <dsp:spPr>
        <a:xfrm rot="5400000">
          <a:off x="4549467" y="1735766"/>
          <a:ext cx="1470544" cy="1113412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97D75-D8A4-45C2-BC45-CE4022368DD2}">
      <dsp:nvSpPr>
        <dsp:cNvPr id="0" name=""/>
        <dsp:cNvSpPr/>
      </dsp:nvSpPr>
      <dsp:spPr>
        <a:xfrm>
          <a:off x="6303617" y="191694"/>
          <a:ext cx="4201556" cy="4201556"/>
        </a:xfrm>
        <a:prstGeom prst="ellipse">
          <a:avLst/>
        </a:prstGeom>
        <a:solidFill>
          <a:schemeClr val="accent5">
            <a:hueOff val="-1541957"/>
            <a:satOff val="320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Mania episodes in bipolar disorders are explained by low levels of serotonin and high levels of norepinephrine </a:t>
          </a:r>
        </a:p>
      </dsp:txBody>
      <dsp:txXfrm>
        <a:off x="6918921" y="806998"/>
        <a:ext cx="2970948" cy="297094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43AD7-7816-414A-9B05-D423742C34A9}">
      <dsp:nvSpPr>
        <dsp:cNvPr id="0" name=""/>
        <dsp:cNvSpPr/>
      </dsp:nvSpPr>
      <dsp:spPr>
        <a:xfrm>
          <a:off x="820" y="297887"/>
          <a:ext cx="3324308" cy="398917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368" tIns="0" rIns="32836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endocrine system is a collection of glands responsible for regulating hormones, metabolism, growth and development, sleep, mood, etc. </a:t>
          </a:r>
        </a:p>
      </dsp:txBody>
      <dsp:txXfrm>
        <a:off x="820" y="1893555"/>
        <a:ext cx="3324308" cy="2393502"/>
      </dsp:txXfrm>
    </dsp:sp>
    <dsp:sp modelId="{CAC2B70E-D335-4854-A931-C62D1D188985}">
      <dsp:nvSpPr>
        <dsp:cNvPr id="0" name=""/>
        <dsp:cNvSpPr/>
      </dsp:nvSpPr>
      <dsp:spPr>
        <a:xfrm>
          <a:off x="820" y="297887"/>
          <a:ext cx="3324308" cy="15956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368" tIns="165100" rIns="328368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0" y="297887"/>
        <a:ext cx="3324308" cy="1595668"/>
      </dsp:txXfrm>
    </dsp:sp>
    <dsp:sp modelId="{518D5A30-54F9-4F6B-A169-7A5C25657AE5}">
      <dsp:nvSpPr>
        <dsp:cNvPr id="0" name=""/>
        <dsp:cNvSpPr/>
      </dsp:nvSpPr>
      <dsp:spPr>
        <a:xfrm>
          <a:off x="3591073" y="297887"/>
          <a:ext cx="3324308" cy="3989170"/>
        </a:xfrm>
        <a:prstGeom prst="rect">
          <a:avLst/>
        </a:prstGeom>
        <a:solidFill>
          <a:schemeClr val="accent5">
            <a:hueOff val="-770978"/>
            <a:satOff val="160"/>
            <a:lumOff val="-3431"/>
            <a:alphaOff val="0"/>
          </a:schemeClr>
        </a:solidFill>
        <a:ln w="12700" cap="flat" cmpd="sng" algn="ctr">
          <a:solidFill>
            <a:schemeClr val="accent5">
              <a:hueOff val="-770978"/>
              <a:satOff val="160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368" tIns="0" rIns="32836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Cortisol (the stress hormone) may be involved in depressive disorders </a:t>
          </a:r>
        </a:p>
      </dsp:txBody>
      <dsp:txXfrm>
        <a:off x="3591073" y="1893555"/>
        <a:ext cx="3324308" cy="2393502"/>
      </dsp:txXfrm>
    </dsp:sp>
    <dsp:sp modelId="{12F0801E-A204-4C4D-8EDC-A818E7BC9E6F}">
      <dsp:nvSpPr>
        <dsp:cNvPr id="0" name=""/>
        <dsp:cNvSpPr/>
      </dsp:nvSpPr>
      <dsp:spPr>
        <a:xfrm>
          <a:off x="3591073" y="297887"/>
          <a:ext cx="3324308" cy="15956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368" tIns="165100" rIns="328368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91073" y="297887"/>
        <a:ext cx="3324308" cy="1595668"/>
      </dsp:txXfrm>
    </dsp:sp>
    <dsp:sp modelId="{5FBCFC40-EC77-4FA1-A955-A8BDA44B55D6}">
      <dsp:nvSpPr>
        <dsp:cNvPr id="0" name=""/>
        <dsp:cNvSpPr/>
      </dsp:nvSpPr>
      <dsp:spPr>
        <a:xfrm>
          <a:off x="7181326" y="297887"/>
          <a:ext cx="3324308" cy="3989170"/>
        </a:xfrm>
        <a:prstGeom prst="rect">
          <a:avLst/>
        </a:prstGeom>
        <a:solidFill>
          <a:schemeClr val="accent5">
            <a:hueOff val="-1541957"/>
            <a:satOff val="320"/>
            <a:lumOff val="-6863"/>
            <a:alphaOff val="0"/>
          </a:schemeClr>
        </a:solidFill>
        <a:ln w="12700" cap="flat" cmpd="sng" algn="ctr">
          <a:solidFill>
            <a:schemeClr val="accent5">
              <a:hueOff val="-1541957"/>
              <a:satOff val="320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368" tIns="0" rIns="32836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Melatonin (the sleep hormone) may also be involved in depressive disorders, especially during winter </a:t>
          </a:r>
        </a:p>
      </dsp:txBody>
      <dsp:txXfrm>
        <a:off x="7181326" y="1893555"/>
        <a:ext cx="3324308" cy="2393502"/>
      </dsp:txXfrm>
    </dsp:sp>
    <dsp:sp modelId="{8DD47E5B-AE1C-4DE3-A5C1-3706FDFA9A36}">
      <dsp:nvSpPr>
        <dsp:cNvPr id="0" name=""/>
        <dsp:cNvSpPr/>
      </dsp:nvSpPr>
      <dsp:spPr>
        <a:xfrm>
          <a:off x="7181326" y="297887"/>
          <a:ext cx="3324308" cy="15956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368" tIns="165100" rIns="328368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181326" y="297887"/>
        <a:ext cx="3324308" cy="15956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1B337-AB6F-4584-90E6-D8A78AE08CC9}">
      <dsp:nvSpPr>
        <dsp:cNvPr id="0" name=""/>
        <dsp:cNvSpPr/>
      </dsp:nvSpPr>
      <dsp:spPr>
        <a:xfrm>
          <a:off x="0" y="340415"/>
          <a:ext cx="6364224" cy="264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934" tIns="416560" rIns="49393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Drastic changes in blood flow throughout the prefrontal cortex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 smaller hippocampus, and consequently, fewer number of neurons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Heightened activity and blood flow in the amygdala, which is responsible for our flight-or-fight response</a:t>
          </a:r>
        </a:p>
      </dsp:txBody>
      <dsp:txXfrm>
        <a:off x="0" y="340415"/>
        <a:ext cx="6364224" cy="2646000"/>
      </dsp:txXfrm>
    </dsp:sp>
    <dsp:sp modelId="{F9A556AD-2BCB-44E5-8DDA-39731A993954}">
      <dsp:nvSpPr>
        <dsp:cNvPr id="0" name=""/>
        <dsp:cNvSpPr/>
      </dsp:nvSpPr>
      <dsp:spPr>
        <a:xfrm>
          <a:off x="318211" y="45215"/>
          <a:ext cx="4454956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Depressive Disorders</a:t>
          </a:r>
        </a:p>
      </dsp:txBody>
      <dsp:txXfrm>
        <a:off x="347032" y="74036"/>
        <a:ext cx="4397314" cy="532758"/>
      </dsp:txXfrm>
    </dsp:sp>
    <dsp:sp modelId="{5763126B-8BE9-4F6B-9401-7E26E4B62D94}">
      <dsp:nvSpPr>
        <dsp:cNvPr id="0" name=""/>
        <dsp:cNvSpPr/>
      </dsp:nvSpPr>
      <dsp:spPr>
        <a:xfrm>
          <a:off x="0" y="3389616"/>
          <a:ext cx="6364224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543638"/>
              <a:satOff val="171"/>
              <a:lumOff val="60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934" tIns="416560" rIns="49393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Smaller basal ganglia and cerebellums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Decrease in brain activity in regions that regulate emotions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Increase in brain activity in regions that relate to emotional responsiveness </a:t>
          </a:r>
        </a:p>
      </dsp:txBody>
      <dsp:txXfrm>
        <a:off x="0" y="3389616"/>
        <a:ext cx="6364224" cy="2079000"/>
      </dsp:txXfrm>
    </dsp:sp>
    <dsp:sp modelId="{CACA184C-D0CC-4A09-B48C-E6789E8FCE44}">
      <dsp:nvSpPr>
        <dsp:cNvPr id="0" name=""/>
        <dsp:cNvSpPr/>
      </dsp:nvSpPr>
      <dsp:spPr>
        <a:xfrm>
          <a:off x="318211" y="3094416"/>
          <a:ext cx="4454956" cy="590400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Bipolar Disorders</a:t>
          </a:r>
        </a:p>
      </dsp:txBody>
      <dsp:txXfrm>
        <a:off x="347032" y="3123237"/>
        <a:ext cx="4397314" cy="5327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1AD329-22FB-45CA-A7AE-5C51A2933F6A}">
      <dsp:nvSpPr>
        <dsp:cNvPr id="0" name=""/>
        <dsp:cNvSpPr/>
      </dsp:nvSpPr>
      <dsp:spPr>
        <a:xfrm>
          <a:off x="1959228" y="27628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045B7D-DA67-468D-9464-D5917C601820}">
      <dsp:nvSpPr>
        <dsp:cNvPr id="0" name=""/>
        <dsp:cNvSpPr/>
      </dsp:nvSpPr>
      <dsp:spPr>
        <a:xfrm>
          <a:off x="555228" y="193123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Cognitive distortions/errors in thinking </a:t>
          </a:r>
        </a:p>
      </dsp:txBody>
      <dsp:txXfrm>
        <a:off x="555228" y="1931233"/>
        <a:ext cx="4320000" cy="648000"/>
      </dsp:txXfrm>
    </dsp:sp>
    <dsp:sp modelId="{8BD58D34-9E4C-4460-B554-042ADE55C2D5}">
      <dsp:nvSpPr>
        <dsp:cNvPr id="0" name=""/>
        <dsp:cNvSpPr/>
      </dsp:nvSpPr>
      <dsp:spPr>
        <a:xfrm>
          <a:off x="555228" y="2645721"/>
          <a:ext cx="4320000" cy="95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E.g., catastrophizing, jumping to conclusions, overgeneralization</a:t>
          </a:r>
        </a:p>
      </dsp:txBody>
      <dsp:txXfrm>
        <a:off x="555228" y="2645721"/>
        <a:ext cx="4320000" cy="954941"/>
      </dsp:txXfrm>
    </dsp:sp>
    <dsp:sp modelId="{2A0A711B-65A9-400F-B3BF-D667F9E078EF}">
      <dsp:nvSpPr>
        <dsp:cNvPr id="0" name=""/>
        <dsp:cNvSpPr/>
      </dsp:nvSpPr>
      <dsp:spPr>
        <a:xfrm>
          <a:off x="7035228" y="276285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8E2C9-6425-4E4F-B158-29350A879808}">
      <dsp:nvSpPr>
        <dsp:cNvPr id="0" name=""/>
        <dsp:cNvSpPr/>
      </dsp:nvSpPr>
      <dsp:spPr>
        <a:xfrm>
          <a:off x="5631228" y="193123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Automatic thoughts</a:t>
          </a:r>
        </a:p>
      </dsp:txBody>
      <dsp:txXfrm>
        <a:off x="5631228" y="1931233"/>
        <a:ext cx="4320000" cy="648000"/>
      </dsp:txXfrm>
    </dsp:sp>
    <dsp:sp modelId="{9F18C5B6-5D41-40BC-AA5B-83F35D589D65}">
      <dsp:nvSpPr>
        <dsp:cNvPr id="0" name=""/>
        <dsp:cNvSpPr/>
      </dsp:nvSpPr>
      <dsp:spPr>
        <a:xfrm>
          <a:off x="5631228" y="2645721"/>
          <a:ext cx="4320000" cy="95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constant stream of negative thoughts which makes individuals with depressive disorders feel as though they are inadequate or helpless </a:t>
          </a:r>
        </a:p>
      </dsp:txBody>
      <dsp:txXfrm>
        <a:off x="5631228" y="2645721"/>
        <a:ext cx="4320000" cy="95494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B2D1A-086F-4482-AF0E-5864F99AF9A7}">
      <dsp:nvSpPr>
        <dsp:cNvPr id="0" name=""/>
        <dsp:cNvSpPr/>
      </dsp:nvSpPr>
      <dsp:spPr>
        <a:xfrm>
          <a:off x="0" y="895997"/>
          <a:ext cx="6364224" cy="16541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8DF57-4D34-405E-A796-030757E6CED1}">
      <dsp:nvSpPr>
        <dsp:cNvPr id="0" name=""/>
        <dsp:cNvSpPr/>
      </dsp:nvSpPr>
      <dsp:spPr>
        <a:xfrm>
          <a:off x="500380" y="1268181"/>
          <a:ext cx="909782" cy="9097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2528E-1C49-401E-BF90-F388162BBE11}">
      <dsp:nvSpPr>
        <dsp:cNvPr id="0" name=""/>
        <dsp:cNvSpPr/>
      </dsp:nvSpPr>
      <dsp:spPr>
        <a:xfrm>
          <a:off x="1910542" y="895997"/>
          <a:ext cx="4453681" cy="1654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64" tIns="175064" rIns="175064" bIns="17506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Depression is the result of change in the number of rewards and punishments one receives throughout their life </a:t>
          </a:r>
        </a:p>
      </dsp:txBody>
      <dsp:txXfrm>
        <a:off x="1910542" y="895997"/>
        <a:ext cx="4453681" cy="1654149"/>
      </dsp:txXfrm>
    </dsp:sp>
    <dsp:sp modelId="{509A1366-2F22-47F9-B199-A2DE0D850D0B}">
      <dsp:nvSpPr>
        <dsp:cNvPr id="0" name=""/>
        <dsp:cNvSpPr/>
      </dsp:nvSpPr>
      <dsp:spPr>
        <a:xfrm>
          <a:off x="0" y="2963684"/>
          <a:ext cx="6364224" cy="16541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36861-EF6A-49E3-9C1F-2548CBF3C86F}">
      <dsp:nvSpPr>
        <dsp:cNvPr id="0" name=""/>
        <dsp:cNvSpPr/>
      </dsp:nvSpPr>
      <dsp:spPr>
        <a:xfrm>
          <a:off x="500380" y="3335868"/>
          <a:ext cx="909782" cy="9097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6B0635-9DFD-4497-A2D0-0B7A14954161}">
      <dsp:nvSpPr>
        <dsp:cNvPr id="0" name=""/>
        <dsp:cNvSpPr/>
      </dsp:nvSpPr>
      <dsp:spPr>
        <a:xfrm>
          <a:off x="1910542" y="2963684"/>
          <a:ext cx="4453681" cy="1654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64" tIns="175064" rIns="175064" bIns="17506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E.g., a student who keeps getting bad grades despite studying for hours will reduce the amount of time they spend studying (and thus, continue to receive bad grades) </a:t>
          </a:r>
        </a:p>
      </dsp:txBody>
      <dsp:txXfrm>
        <a:off x="1910542" y="2963684"/>
        <a:ext cx="4453681" cy="165414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EFC1D-CE71-4BB8-964C-10955DA2BAF7}">
      <dsp:nvSpPr>
        <dsp:cNvPr id="0" name=""/>
        <dsp:cNvSpPr/>
      </dsp:nvSpPr>
      <dsp:spPr>
        <a:xfrm>
          <a:off x="762012" y="485449"/>
          <a:ext cx="811316" cy="8113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ECC05-BB4E-4F2E-B033-67F770072EB0}">
      <dsp:nvSpPr>
        <dsp:cNvPr id="0" name=""/>
        <dsp:cNvSpPr/>
      </dsp:nvSpPr>
      <dsp:spPr>
        <a:xfrm>
          <a:off x="8647" y="1423434"/>
          <a:ext cx="2318046" cy="43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Antidepressant medications </a:t>
          </a:r>
        </a:p>
      </dsp:txBody>
      <dsp:txXfrm>
        <a:off x="8647" y="1423434"/>
        <a:ext cx="2318046" cy="434633"/>
      </dsp:txXfrm>
    </dsp:sp>
    <dsp:sp modelId="{51FDD272-70C5-47D4-9B63-4FD5FA9B2300}">
      <dsp:nvSpPr>
        <dsp:cNvPr id="0" name=""/>
        <dsp:cNvSpPr/>
      </dsp:nvSpPr>
      <dsp:spPr>
        <a:xfrm>
          <a:off x="8647" y="1916983"/>
          <a:ext cx="2318046" cy="1514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983AA-01CC-42FC-ACF5-B334E7B440A3}">
      <dsp:nvSpPr>
        <dsp:cNvPr id="0" name=""/>
        <dsp:cNvSpPr/>
      </dsp:nvSpPr>
      <dsp:spPr>
        <a:xfrm>
          <a:off x="3485717" y="485449"/>
          <a:ext cx="811316" cy="8113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DEF06-941E-4D30-9356-278C7B896337}">
      <dsp:nvSpPr>
        <dsp:cNvPr id="0" name=""/>
        <dsp:cNvSpPr/>
      </dsp:nvSpPr>
      <dsp:spPr>
        <a:xfrm>
          <a:off x="2732352" y="1423434"/>
          <a:ext cx="2318046" cy="43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Selective serotonin reuptake inhibitors (SSRIs) </a:t>
          </a:r>
        </a:p>
      </dsp:txBody>
      <dsp:txXfrm>
        <a:off x="2732352" y="1423434"/>
        <a:ext cx="2318046" cy="434633"/>
      </dsp:txXfrm>
    </dsp:sp>
    <dsp:sp modelId="{912F34BF-6C34-4CF4-B1A3-050FF2C3C1DC}">
      <dsp:nvSpPr>
        <dsp:cNvPr id="0" name=""/>
        <dsp:cNvSpPr/>
      </dsp:nvSpPr>
      <dsp:spPr>
        <a:xfrm>
          <a:off x="2732352" y="1916983"/>
          <a:ext cx="2318046" cy="1514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Block the reuptake of norepinephrine and/or serotonin in presynaptic neurons, which allows more of these neurotransmitters to be available for postsynaptic neurons. </a:t>
          </a:r>
        </a:p>
      </dsp:txBody>
      <dsp:txXfrm>
        <a:off x="2732352" y="1916983"/>
        <a:ext cx="2318046" cy="1514247"/>
      </dsp:txXfrm>
    </dsp:sp>
    <dsp:sp modelId="{6D89C380-61E5-4583-B126-85352101784C}">
      <dsp:nvSpPr>
        <dsp:cNvPr id="0" name=""/>
        <dsp:cNvSpPr/>
      </dsp:nvSpPr>
      <dsp:spPr>
        <a:xfrm>
          <a:off x="6209422" y="485449"/>
          <a:ext cx="811316" cy="8113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787F0-078E-4FC9-9123-725824C65B19}">
      <dsp:nvSpPr>
        <dsp:cNvPr id="0" name=""/>
        <dsp:cNvSpPr/>
      </dsp:nvSpPr>
      <dsp:spPr>
        <a:xfrm>
          <a:off x="5456057" y="1423434"/>
          <a:ext cx="2318046" cy="43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Tricyclic antidepressants </a:t>
          </a:r>
        </a:p>
      </dsp:txBody>
      <dsp:txXfrm>
        <a:off x="5456057" y="1423434"/>
        <a:ext cx="2318046" cy="434633"/>
      </dsp:txXfrm>
    </dsp:sp>
    <dsp:sp modelId="{1008CA79-87B8-43D7-A353-BCFBA92122C7}">
      <dsp:nvSpPr>
        <dsp:cNvPr id="0" name=""/>
        <dsp:cNvSpPr/>
      </dsp:nvSpPr>
      <dsp:spPr>
        <a:xfrm>
          <a:off x="5456057" y="1916983"/>
          <a:ext cx="2318046" cy="1514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Named after molecular structure (three rings)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Block the absorption or reuptake of serotonin and norepinephrine, thus increasing availability for postsynaptic neurons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Increasingly replaced by SSRIs which have fewer side effects </a:t>
          </a:r>
        </a:p>
      </dsp:txBody>
      <dsp:txXfrm>
        <a:off x="5456057" y="1916983"/>
        <a:ext cx="2318046" cy="1514247"/>
      </dsp:txXfrm>
    </dsp:sp>
    <dsp:sp modelId="{11CE4B75-805C-4E44-B52C-32A58DDCDAAB}">
      <dsp:nvSpPr>
        <dsp:cNvPr id="0" name=""/>
        <dsp:cNvSpPr/>
      </dsp:nvSpPr>
      <dsp:spPr>
        <a:xfrm>
          <a:off x="8933126" y="485449"/>
          <a:ext cx="811316" cy="81131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088ED-6239-4D24-8F7D-5192628979D5}">
      <dsp:nvSpPr>
        <dsp:cNvPr id="0" name=""/>
        <dsp:cNvSpPr/>
      </dsp:nvSpPr>
      <dsp:spPr>
        <a:xfrm>
          <a:off x="8179761" y="1423434"/>
          <a:ext cx="2318046" cy="43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Monoamine Oxidase Inhibitors (MAOIs) </a:t>
          </a:r>
        </a:p>
      </dsp:txBody>
      <dsp:txXfrm>
        <a:off x="8179761" y="1423434"/>
        <a:ext cx="2318046" cy="434633"/>
      </dsp:txXfrm>
    </dsp:sp>
    <dsp:sp modelId="{5886EF81-D90F-4673-9ACD-8F9A91D92AD1}">
      <dsp:nvSpPr>
        <dsp:cNvPr id="0" name=""/>
        <dsp:cNvSpPr/>
      </dsp:nvSpPr>
      <dsp:spPr>
        <a:xfrm>
          <a:off x="8179761" y="1916983"/>
          <a:ext cx="2318046" cy="1514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Individuals on MAOIs have strict diet restrictions in efforts to reduce their risk of hypertensive crises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Prevents the removal of excess norepinephrine, serotonin, and dopamine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Serious side effects but a response rate of 50-70%</a:t>
          </a:r>
        </a:p>
      </dsp:txBody>
      <dsp:txXfrm>
        <a:off x="8179761" y="1916983"/>
        <a:ext cx="2318046" cy="151424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E5156-0FE0-444D-AB84-F8E964EC8247}">
      <dsp:nvSpPr>
        <dsp:cNvPr id="0" name=""/>
        <dsp:cNvSpPr/>
      </dsp:nvSpPr>
      <dsp:spPr>
        <a:xfrm>
          <a:off x="0" y="1394531"/>
          <a:ext cx="6812280" cy="875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1"/>
            </a:rPr>
            <a:t>https://www.youtube.com/watch?v=Iv1w4XyxV3o</a:t>
          </a:r>
          <a:r>
            <a:rPr lang="en-US" sz="2200" kern="1200"/>
            <a:t>  22 mins  Ketamine</a:t>
          </a:r>
        </a:p>
      </dsp:txBody>
      <dsp:txXfrm>
        <a:off x="42722" y="1437253"/>
        <a:ext cx="6726836" cy="789716"/>
      </dsp:txXfrm>
    </dsp:sp>
    <dsp:sp modelId="{524B478C-C8EE-4F03-A930-17BFB19EF829}">
      <dsp:nvSpPr>
        <dsp:cNvPr id="0" name=""/>
        <dsp:cNvSpPr/>
      </dsp:nvSpPr>
      <dsp:spPr>
        <a:xfrm>
          <a:off x="0" y="2333051"/>
          <a:ext cx="6812280" cy="875160"/>
        </a:xfrm>
        <a:prstGeom prst="roundRect">
          <a:avLst/>
        </a:prstGeom>
        <a:solidFill>
          <a:schemeClr val="accent2">
            <a:hueOff val="-771819"/>
            <a:satOff val="85"/>
            <a:lumOff val="3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9 mins  Special K </a:t>
          </a:r>
          <a:r>
            <a:rPr lang="en-US" sz="2200" kern="1200">
              <a:hlinkClick xmlns:r="http://schemas.openxmlformats.org/officeDocument/2006/relationships" r:id="rId2"/>
            </a:rPr>
            <a:t>https://www.youtube.com/watch?v=_XcPg6BQx6g</a:t>
          </a:r>
          <a:r>
            <a:rPr lang="en-US" sz="2200" kern="1200"/>
            <a:t> </a:t>
          </a:r>
        </a:p>
      </dsp:txBody>
      <dsp:txXfrm>
        <a:off x="42722" y="2375773"/>
        <a:ext cx="6726836" cy="789716"/>
      </dsp:txXfrm>
    </dsp:sp>
    <dsp:sp modelId="{02BC1238-0E09-43A5-B3E5-A6624E50017E}">
      <dsp:nvSpPr>
        <dsp:cNvPr id="0" name=""/>
        <dsp:cNvSpPr/>
      </dsp:nvSpPr>
      <dsp:spPr>
        <a:xfrm>
          <a:off x="0" y="3271572"/>
          <a:ext cx="6812280" cy="875160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51 Mins  Ketamine, Glutamate and the future  </a:t>
          </a:r>
          <a:r>
            <a:rPr lang="en-US" sz="2200" kern="1200">
              <a:hlinkClick xmlns:r="http://schemas.openxmlformats.org/officeDocument/2006/relationships" r:id="rId3"/>
            </a:rPr>
            <a:t>https://www.youtube.com/watch?v=PkwQBGGsj2c</a:t>
          </a:r>
          <a:r>
            <a:rPr lang="en-US" sz="2200" kern="1200"/>
            <a:t> </a:t>
          </a:r>
        </a:p>
      </dsp:txBody>
      <dsp:txXfrm>
        <a:off x="42722" y="3314294"/>
        <a:ext cx="6726836" cy="78971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B183E-8D20-4B7E-8101-0095EFDC74C9}">
      <dsp:nvSpPr>
        <dsp:cNvPr id="0" name=""/>
        <dsp:cNvSpPr/>
      </dsp:nvSpPr>
      <dsp:spPr>
        <a:xfrm>
          <a:off x="0" y="1881"/>
          <a:ext cx="10168127" cy="9533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B2740-262C-44B9-AC41-40D88961310E}">
      <dsp:nvSpPr>
        <dsp:cNvPr id="0" name=""/>
        <dsp:cNvSpPr/>
      </dsp:nvSpPr>
      <dsp:spPr>
        <a:xfrm>
          <a:off x="288392" y="216388"/>
          <a:ext cx="524350" cy="5243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EADA5-DC44-44AE-9600-1A32D1DFDC4F}">
      <dsp:nvSpPr>
        <dsp:cNvPr id="0" name=""/>
        <dsp:cNvSpPr/>
      </dsp:nvSpPr>
      <dsp:spPr>
        <a:xfrm>
          <a:off x="1101135" y="1881"/>
          <a:ext cx="9066992" cy="95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898" tIns="100898" rIns="100898" bIns="10089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8:49  Simon Sinek  </a:t>
          </a:r>
          <a:r>
            <a:rPr lang="en-US" sz="2200" kern="1200">
              <a:hlinkClick xmlns:r="http://schemas.openxmlformats.org/officeDocument/2006/relationships" r:id="rId3"/>
            </a:rPr>
            <a:t>https://www.youtube.com/watch?v=2wJoeSXuD6I</a:t>
          </a:r>
          <a:endParaRPr lang="en-US" sz="2200" kern="1200"/>
        </a:p>
      </dsp:txBody>
      <dsp:txXfrm>
        <a:off x="1101135" y="1881"/>
        <a:ext cx="9066992" cy="953364"/>
      </dsp:txXfrm>
    </dsp:sp>
    <dsp:sp modelId="{0BFD40E7-8487-4D42-885D-106051C36175}">
      <dsp:nvSpPr>
        <dsp:cNvPr id="0" name=""/>
        <dsp:cNvSpPr/>
      </dsp:nvSpPr>
      <dsp:spPr>
        <a:xfrm>
          <a:off x="0" y="1193586"/>
          <a:ext cx="10168127" cy="9533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E8C39-F6F4-4850-88FF-C02109EE690D}">
      <dsp:nvSpPr>
        <dsp:cNvPr id="0" name=""/>
        <dsp:cNvSpPr/>
      </dsp:nvSpPr>
      <dsp:spPr>
        <a:xfrm>
          <a:off x="288392" y="1408093"/>
          <a:ext cx="524350" cy="52435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C1461-107C-4DB7-95D4-80D65BA4118B}">
      <dsp:nvSpPr>
        <dsp:cNvPr id="0" name=""/>
        <dsp:cNvSpPr/>
      </dsp:nvSpPr>
      <dsp:spPr>
        <a:xfrm>
          <a:off x="1101135" y="1193586"/>
          <a:ext cx="9066992" cy="95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898" tIns="100898" rIns="100898" bIns="10089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6:47 Cortisol  Simon Sinek  </a:t>
          </a:r>
          <a:r>
            <a:rPr lang="en-US" sz="2200" kern="1200">
              <a:hlinkClick xmlns:r="http://schemas.openxmlformats.org/officeDocument/2006/relationships" r:id="rId6"/>
            </a:rPr>
            <a:t>https://www.youtube.com/watch?v=bwUx0isUvZo</a:t>
          </a:r>
          <a:endParaRPr lang="en-US" sz="2200" kern="1200"/>
        </a:p>
      </dsp:txBody>
      <dsp:txXfrm>
        <a:off x="1101135" y="1193586"/>
        <a:ext cx="9066992" cy="953364"/>
      </dsp:txXfrm>
    </dsp:sp>
    <dsp:sp modelId="{3315D010-B723-4CF0-994A-F71C24B8816A}">
      <dsp:nvSpPr>
        <dsp:cNvPr id="0" name=""/>
        <dsp:cNvSpPr/>
      </dsp:nvSpPr>
      <dsp:spPr>
        <a:xfrm>
          <a:off x="0" y="2385292"/>
          <a:ext cx="10168127" cy="9533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F9D49F-A186-4770-B706-AF7374A14CFE}">
      <dsp:nvSpPr>
        <dsp:cNvPr id="0" name=""/>
        <dsp:cNvSpPr/>
      </dsp:nvSpPr>
      <dsp:spPr>
        <a:xfrm>
          <a:off x="288392" y="2599799"/>
          <a:ext cx="524350" cy="5243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42218-3266-4DF6-A63C-B63D77D308CB}">
      <dsp:nvSpPr>
        <dsp:cNvPr id="0" name=""/>
        <dsp:cNvSpPr/>
      </dsp:nvSpPr>
      <dsp:spPr>
        <a:xfrm>
          <a:off x="1101135" y="2385292"/>
          <a:ext cx="9066992" cy="95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898" tIns="100898" rIns="100898" bIns="10089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5:42 10 ways to increase your happiness  </a:t>
          </a:r>
          <a:r>
            <a:rPr lang="en-US" sz="2200" kern="1200">
              <a:hlinkClick xmlns:r="http://schemas.openxmlformats.org/officeDocument/2006/relationships" r:id="rId9"/>
            </a:rPr>
            <a:t>htt  ps://www.youtube.com/watch?v=rWcOnnu4frU</a:t>
          </a:r>
          <a:endParaRPr lang="en-US" sz="2200" kern="1200"/>
        </a:p>
      </dsp:txBody>
      <dsp:txXfrm>
        <a:off x="1101135" y="2385292"/>
        <a:ext cx="9066992" cy="953364"/>
      </dsp:txXfrm>
    </dsp:sp>
    <dsp:sp modelId="{8D6CD4F4-E23A-4B38-A71C-41C88B5CCF77}">
      <dsp:nvSpPr>
        <dsp:cNvPr id="0" name=""/>
        <dsp:cNvSpPr/>
      </dsp:nvSpPr>
      <dsp:spPr>
        <a:xfrm>
          <a:off x="0" y="3576997"/>
          <a:ext cx="10168127" cy="9533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99416D-533E-4939-B3F9-36FD27CC5030}">
      <dsp:nvSpPr>
        <dsp:cNvPr id="0" name=""/>
        <dsp:cNvSpPr/>
      </dsp:nvSpPr>
      <dsp:spPr>
        <a:xfrm>
          <a:off x="288392" y="3791504"/>
          <a:ext cx="524350" cy="524350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B84BF-644C-4E43-B8CA-97E35E3024B6}">
      <dsp:nvSpPr>
        <dsp:cNvPr id="0" name=""/>
        <dsp:cNvSpPr/>
      </dsp:nvSpPr>
      <dsp:spPr>
        <a:xfrm>
          <a:off x="1101135" y="3576997"/>
          <a:ext cx="9066992" cy="95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898" tIns="100898" rIns="100898" bIns="10089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13:28  The Chemistry of Happiness  </a:t>
          </a:r>
          <a:r>
            <a:rPr lang="en-US" sz="2200" kern="1200">
              <a:hlinkClick xmlns:r="http://schemas.openxmlformats.org/officeDocument/2006/relationships" r:id="rId12"/>
            </a:rPr>
            <a:t>https://www.youtube.com/watch?v=5rzR69NZv_k</a:t>
          </a:r>
          <a:r>
            <a:rPr lang="en-US" sz="2200" kern="1200"/>
            <a:t> </a:t>
          </a:r>
        </a:p>
      </dsp:txBody>
      <dsp:txXfrm>
        <a:off x="1101135" y="3576997"/>
        <a:ext cx="9066992" cy="95336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756EB-1697-4DC8-8A27-5F0222831096}">
      <dsp:nvSpPr>
        <dsp:cNvPr id="0" name=""/>
        <dsp:cNvSpPr/>
      </dsp:nvSpPr>
      <dsp:spPr>
        <a:xfrm>
          <a:off x="0" y="158349"/>
          <a:ext cx="3283267" cy="19699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Founded by Aaron Beck in the 1960s </a:t>
          </a:r>
        </a:p>
      </dsp:txBody>
      <dsp:txXfrm>
        <a:off x="0" y="158349"/>
        <a:ext cx="3283267" cy="1969960"/>
      </dsp:txXfrm>
    </dsp:sp>
    <dsp:sp modelId="{7068C235-90CE-441E-B15E-49F3EF0D4BB8}">
      <dsp:nvSpPr>
        <dsp:cNvPr id="0" name=""/>
        <dsp:cNvSpPr/>
      </dsp:nvSpPr>
      <dsp:spPr>
        <a:xfrm>
          <a:off x="3611594" y="158349"/>
          <a:ext cx="3283267" cy="1969960"/>
        </a:xfrm>
        <a:prstGeom prst="rect">
          <a:avLst/>
        </a:prstGeom>
        <a:solidFill>
          <a:schemeClr val="accent5">
            <a:hueOff val="-385489"/>
            <a:satOff val="80"/>
            <a:lumOff val="-17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Involves the cognitive triad (cognitions, behaviors, emotions) </a:t>
          </a:r>
        </a:p>
      </dsp:txBody>
      <dsp:txXfrm>
        <a:off x="3611594" y="158349"/>
        <a:ext cx="3283267" cy="1969960"/>
      </dsp:txXfrm>
    </dsp:sp>
    <dsp:sp modelId="{B643E23C-471D-436C-94FC-3C36A1BE293A}">
      <dsp:nvSpPr>
        <dsp:cNvPr id="0" name=""/>
        <dsp:cNvSpPr/>
      </dsp:nvSpPr>
      <dsp:spPr>
        <a:xfrm>
          <a:off x="7223188" y="158349"/>
          <a:ext cx="3283267" cy="1969960"/>
        </a:xfrm>
        <a:prstGeom prst="rect">
          <a:avLst/>
        </a:prstGeom>
        <a:solidFill>
          <a:schemeClr val="accent5">
            <a:hueOff val="-770978"/>
            <a:satOff val="160"/>
            <a:lumOff val="-3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Focuses on changing cognitions and behaviors to improve emotions </a:t>
          </a:r>
        </a:p>
      </dsp:txBody>
      <dsp:txXfrm>
        <a:off x="7223188" y="158349"/>
        <a:ext cx="3283267" cy="1969960"/>
      </dsp:txXfrm>
    </dsp:sp>
    <dsp:sp modelId="{7D13B02F-7AAD-48ED-BA2D-CC5530CF94B8}">
      <dsp:nvSpPr>
        <dsp:cNvPr id="0" name=""/>
        <dsp:cNvSpPr/>
      </dsp:nvSpPr>
      <dsp:spPr>
        <a:xfrm>
          <a:off x="1805797" y="2456636"/>
          <a:ext cx="3283267" cy="1969960"/>
        </a:xfrm>
        <a:prstGeom prst="rect">
          <a:avLst/>
        </a:prstGeom>
        <a:solidFill>
          <a:schemeClr val="accent5">
            <a:hueOff val="-1156468"/>
            <a:satOff val="240"/>
            <a:lumOff val="-51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Common methods include monitoring and recording, identifying cognitive errors, examining evidence supporting/negating cognitions, and creating rational alternatives to maladaptive thought patterns </a:t>
          </a:r>
        </a:p>
      </dsp:txBody>
      <dsp:txXfrm>
        <a:off x="1805797" y="2456636"/>
        <a:ext cx="3283267" cy="1969960"/>
      </dsp:txXfrm>
    </dsp:sp>
    <dsp:sp modelId="{8785A646-27B9-4B1A-AAEB-BC10A098A880}">
      <dsp:nvSpPr>
        <dsp:cNvPr id="0" name=""/>
        <dsp:cNvSpPr/>
      </dsp:nvSpPr>
      <dsp:spPr>
        <a:xfrm>
          <a:off x="5417391" y="2456636"/>
          <a:ext cx="3283267" cy="1969960"/>
        </a:xfrm>
        <a:prstGeom prst="rect">
          <a:avLst/>
        </a:prstGeom>
        <a:solidFill>
          <a:schemeClr val="accent5">
            <a:hueOff val="-1541957"/>
            <a:satOff val="320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Four phases: (1) increasing pleasurable activities; (2) challenging automatic thoughts; (3) identifying negative thoughts; and (4) changing thoughts</a:t>
          </a:r>
        </a:p>
      </dsp:txBody>
      <dsp:txXfrm>
        <a:off x="5417391" y="2456636"/>
        <a:ext cx="3283267" cy="1969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7A633-6448-4859-A4E1-9DC3BC99C055}">
      <dsp:nvSpPr>
        <dsp:cNvPr id="0" name=""/>
        <dsp:cNvSpPr/>
      </dsp:nvSpPr>
      <dsp:spPr>
        <a:xfrm>
          <a:off x="0" y="3760649"/>
          <a:ext cx="2626614" cy="8227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805" tIns="113792" rIns="18680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Physical  </a:t>
          </a:r>
        </a:p>
      </dsp:txBody>
      <dsp:txXfrm>
        <a:off x="0" y="3760649"/>
        <a:ext cx="2626614" cy="822738"/>
      </dsp:txXfrm>
    </dsp:sp>
    <dsp:sp modelId="{E6A7212E-C2F0-4E6A-8C76-B213EF5E2B39}">
      <dsp:nvSpPr>
        <dsp:cNvPr id="0" name=""/>
        <dsp:cNvSpPr/>
      </dsp:nvSpPr>
      <dsp:spPr>
        <a:xfrm>
          <a:off x="2626614" y="3760649"/>
          <a:ext cx="7879842" cy="82273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40" tIns="177800" rIns="159840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changes in sleep patterns, changes in weight or eating behaviors, purposeless or slowed physical movement  </a:t>
          </a:r>
        </a:p>
      </dsp:txBody>
      <dsp:txXfrm>
        <a:off x="2626614" y="3760649"/>
        <a:ext cx="7879842" cy="822738"/>
      </dsp:txXfrm>
    </dsp:sp>
    <dsp:sp modelId="{57093701-437C-4F4D-B378-F682A22792AF}">
      <dsp:nvSpPr>
        <dsp:cNvPr id="0" name=""/>
        <dsp:cNvSpPr/>
      </dsp:nvSpPr>
      <dsp:spPr>
        <a:xfrm rot="10800000">
          <a:off x="0" y="2507619"/>
          <a:ext cx="2626614" cy="126537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805" tIns="113792" rIns="18680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Cognitive  </a:t>
          </a:r>
        </a:p>
      </dsp:txBody>
      <dsp:txXfrm rot="-10800000">
        <a:off x="0" y="2507619"/>
        <a:ext cx="2626614" cy="822491"/>
      </dsp:txXfrm>
    </dsp:sp>
    <dsp:sp modelId="{DE9CDF2B-82C1-4D78-832C-3A22B014E988}">
      <dsp:nvSpPr>
        <dsp:cNvPr id="0" name=""/>
        <dsp:cNvSpPr/>
      </dsp:nvSpPr>
      <dsp:spPr>
        <a:xfrm>
          <a:off x="2626614" y="2507619"/>
          <a:ext cx="7879842" cy="82249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40" tIns="139700" rIns="15984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Negative View of Oneself and the world, feelings of worthlessness, difficulty concentrating, thoughts of suicide and/or self harm</a:t>
          </a:r>
        </a:p>
      </dsp:txBody>
      <dsp:txXfrm>
        <a:off x="2626614" y="2507619"/>
        <a:ext cx="7879842" cy="822491"/>
      </dsp:txXfrm>
    </dsp:sp>
    <dsp:sp modelId="{35BDF095-A7A0-456F-86B5-6473BBACAE81}">
      <dsp:nvSpPr>
        <dsp:cNvPr id="0" name=""/>
        <dsp:cNvSpPr/>
      </dsp:nvSpPr>
      <dsp:spPr>
        <a:xfrm rot="10800000">
          <a:off x="0" y="1254588"/>
          <a:ext cx="2626614" cy="126537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805" tIns="113792" rIns="18680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Behavioral  </a:t>
          </a:r>
        </a:p>
      </dsp:txBody>
      <dsp:txXfrm rot="-10800000">
        <a:off x="0" y="1254588"/>
        <a:ext cx="2626614" cy="822491"/>
      </dsp:txXfrm>
    </dsp:sp>
    <dsp:sp modelId="{87837357-3674-48C4-94D0-CE7176C8F476}">
      <dsp:nvSpPr>
        <dsp:cNvPr id="0" name=""/>
        <dsp:cNvSpPr/>
      </dsp:nvSpPr>
      <dsp:spPr>
        <a:xfrm>
          <a:off x="2626614" y="1254588"/>
          <a:ext cx="7879842" cy="82249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40" tIns="139700" rIns="15984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decreased physical activity, reduced productivity </a:t>
          </a:r>
        </a:p>
      </dsp:txBody>
      <dsp:txXfrm>
        <a:off x="2626614" y="1254588"/>
        <a:ext cx="7879842" cy="822491"/>
      </dsp:txXfrm>
    </dsp:sp>
    <dsp:sp modelId="{725C61F6-8C21-4579-9ECE-702A48F81064}">
      <dsp:nvSpPr>
        <dsp:cNvPr id="0" name=""/>
        <dsp:cNvSpPr/>
      </dsp:nvSpPr>
      <dsp:spPr>
        <a:xfrm rot="10800000">
          <a:off x="0" y="1558"/>
          <a:ext cx="2626614" cy="126537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805" tIns="113792" rIns="18680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Mood  </a:t>
          </a:r>
        </a:p>
      </dsp:txBody>
      <dsp:txXfrm rot="-10800000">
        <a:off x="0" y="1558"/>
        <a:ext cx="2626614" cy="822491"/>
      </dsp:txXfrm>
    </dsp:sp>
    <dsp:sp modelId="{8CB7D308-611E-4E28-8E7B-D2B1543651A3}">
      <dsp:nvSpPr>
        <dsp:cNvPr id="0" name=""/>
        <dsp:cNvSpPr/>
      </dsp:nvSpPr>
      <dsp:spPr>
        <a:xfrm>
          <a:off x="2626614" y="1558"/>
          <a:ext cx="7879842" cy="82249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40" tIns="139700" rIns="15984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depressed mood for most of the day and/or feelings of anhedonia (the loss of interest in previously interesting activities)</a:t>
          </a:r>
        </a:p>
      </dsp:txBody>
      <dsp:txXfrm>
        <a:off x="2626614" y="1558"/>
        <a:ext cx="7879842" cy="82249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7081B-29E1-43F6-9884-B1BFC0FCD5C1}">
      <dsp:nvSpPr>
        <dsp:cNvPr id="0" name=""/>
        <dsp:cNvSpPr/>
      </dsp:nvSpPr>
      <dsp:spPr>
        <a:xfrm>
          <a:off x="0" y="673"/>
          <a:ext cx="6364224" cy="15749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6848F-A527-41AE-B4DA-6B38DE4E6AFE}">
      <dsp:nvSpPr>
        <dsp:cNvPr id="0" name=""/>
        <dsp:cNvSpPr/>
      </dsp:nvSpPr>
      <dsp:spPr>
        <a:xfrm>
          <a:off x="476436" y="355047"/>
          <a:ext cx="866247" cy="8662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91915-1087-4629-99D7-ABB158C0D005}">
      <dsp:nvSpPr>
        <dsp:cNvPr id="0" name=""/>
        <dsp:cNvSpPr/>
      </dsp:nvSpPr>
      <dsp:spPr>
        <a:xfrm>
          <a:off x="1819120" y="673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Founded by </a:t>
          </a:r>
          <a:r>
            <a:rPr lang="en-US" sz="1900" kern="1200" dirty="0" err="1"/>
            <a:t>Ferster</a:t>
          </a:r>
          <a:r>
            <a:rPr lang="en-US" sz="1900" kern="1200" dirty="0"/>
            <a:t> and </a:t>
          </a:r>
          <a:r>
            <a:rPr lang="en-US" sz="1900" kern="1200" dirty="0" err="1"/>
            <a:t>Lewinsohn</a:t>
          </a:r>
          <a:r>
            <a:rPr lang="en-US" sz="1900" kern="1200" dirty="0"/>
            <a:t> and colleagues </a:t>
          </a:r>
        </a:p>
      </dsp:txBody>
      <dsp:txXfrm>
        <a:off x="1819120" y="673"/>
        <a:ext cx="4545103" cy="1574995"/>
      </dsp:txXfrm>
    </dsp:sp>
    <dsp:sp modelId="{8FBB3E71-BBDA-47E1-83F4-94FECC385EB0}">
      <dsp:nvSpPr>
        <dsp:cNvPr id="0" name=""/>
        <dsp:cNvSpPr/>
      </dsp:nvSpPr>
      <dsp:spPr>
        <a:xfrm>
          <a:off x="0" y="1969418"/>
          <a:ext cx="6364224" cy="15749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2DE93D-E979-47D5-8020-CB1FE38C2F36}">
      <dsp:nvSpPr>
        <dsp:cNvPr id="0" name=""/>
        <dsp:cNvSpPr/>
      </dsp:nvSpPr>
      <dsp:spPr>
        <a:xfrm>
          <a:off x="476436" y="2323792"/>
          <a:ext cx="866247" cy="8662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ECBDF-E03F-434A-81BA-564E49588222}">
      <dsp:nvSpPr>
        <dsp:cNvPr id="0" name=""/>
        <dsp:cNvSpPr/>
      </dsp:nvSpPr>
      <dsp:spPr>
        <a:xfrm>
          <a:off x="1819120" y="1969418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Focuses on changing an individual’s behaviors (specifically, increasing the frequency of rewarding behaviors) in order to alleviate depression </a:t>
          </a:r>
        </a:p>
      </dsp:txBody>
      <dsp:txXfrm>
        <a:off x="1819120" y="1969418"/>
        <a:ext cx="4545103" cy="1574995"/>
      </dsp:txXfrm>
    </dsp:sp>
    <dsp:sp modelId="{2F6C6526-5CB0-47EE-B3F0-B9E8192A5C88}">
      <dsp:nvSpPr>
        <dsp:cNvPr id="0" name=""/>
        <dsp:cNvSpPr/>
      </dsp:nvSpPr>
      <dsp:spPr>
        <a:xfrm>
          <a:off x="0" y="3938162"/>
          <a:ext cx="6364224" cy="15749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D8312-6546-4FF6-B8BF-DBCBF20C5A48}">
      <dsp:nvSpPr>
        <dsp:cNvPr id="0" name=""/>
        <dsp:cNvSpPr/>
      </dsp:nvSpPr>
      <dsp:spPr>
        <a:xfrm>
          <a:off x="476436" y="4292537"/>
          <a:ext cx="866247" cy="8662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F4590-9579-4FF7-9CC5-18678B36B6A7}">
      <dsp:nvSpPr>
        <dsp:cNvPr id="0" name=""/>
        <dsp:cNvSpPr/>
      </dsp:nvSpPr>
      <dsp:spPr>
        <a:xfrm>
          <a:off x="1819120" y="3938162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Also works to create effective social skills </a:t>
          </a:r>
        </a:p>
      </dsp:txBody>
      <dsp:txXfrm>
        <a:off x="1819120" y="3938162"/>
        <a:ext cx="4545103" cy="157499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0C5FD-D926-4579-9081-2D7546D6D4A6}">
      <dsp:nvSpPr>
        <dsp:cNvPr id="0" name=""/>
        <dsp:cNvSpPr/>
      </dsp:nvSpPr>
      <dsp:spPr>
        <a:xfrm>
          <a:off x="210785" y="273818"/>
          <a:ext cx="1335114" cy="1335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D202F2-F49F-4772-BFD1-5C0E0DA0B599}">
      <dsp:nvSpPr>
        <dsp:cNvPr id="0" name=""/>
        <dsp:cNvSpPr/>
      </dsp:nvSpPr>
      <dsp:spPr>
        <a:xfrm>
          <a:off x="491159" y="554192"/>
          <a:ext cx="774366" cy="7743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D7AF6-424D-4734-A388-6B88FA744326}">
      <dsp:nvSpPr>
        <dsp:cNvPr id="0" name=""/>
        <dsp:cNvSpPr/>
      </dsp:nvSpPr>
      <dsp:spPr>
        <a:xfrm>
          <a:off x="1831996" y="273818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Developed by </a:t>
          </a:r>
          <a:r>
            <a:rPr lang="en-US" sz="1600" kern="1200" dirty="0" err="1"/>
            <a:t>Klerman</a:t>
          </a:r>
          <a:r>
            <a:rPr lang="en-US" sz="1600" kern="1200" dirty="0"/>
            <a:t>, Weissman, and colleagues in the 1970s</a:t>
          </a:r>
        </a:p>
      </dsp:txBody>
      <dsp:txXfrm>
        <a:off x="1831996" y="273818"/>
        <a:ext cx="3147056" cy="1335114"/>
      </dsp:txXfrm>
    </dsp:sp>
    <dsp:sp modelId="{C5A149D4-072E-43DF-8B7A-7475BF1AF9CD}">
      <dsp:nvSpPr>
        <dsp:cNvPr id="0" name=""/>
        <dsp:cNvSpPr/>
      </dsp:nvSpPr>
      <dsp:spPr>
        <a:xfrm>
          <a:off x="5527403" y="273818"/>
          <a:ext cx="1335114" cy="133511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FCA5D-3BCA-460C-B34A-4CA7F34B9ED6}">
      <dsp:nvSpPr>
        <dsp:cNvPr id="0" name=""/>
        <dsp:cNvSpPr/>
      </dsp:nvSpPr>
      <dsp:spPr>
        <a:xfrm>
          <a:off x="5807777" y="554192"/>
          <a:ext cx="774366" cy="77436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8E9502-DF80-40BC-A53A-2A5FD69C260C}">
      <dsp:nvSpPr>
        <dsp:cNvPr id="0" name=""/>
        <dsp:cNvSpPr/>
      </dsp:nvSpPr>
      <dsp:spPr>
        <a:xfrm>
          <a:off x="7148614" y="273818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Suggests that depressive episodes compromise interpersonal functioning, which in return, makes it difficult to manage stressful life events </a:t>
          </a:r>
        </a:p>
      </dsp:txBody>
      <dsp:txXfrm>
        <a:off x="7148614" y="273818"/>
        <a:ext cx="3147056" cy="1335114"/>
      </dsp:txXfrm>
    </dsp:sp>
    <dsp:sp modelId="{78EEA502-EDFF-48B3-89BF-4667926D2D1E}">
      <dsp:nvSpPr>
        <dsp:cNvPr id="0" name=""/>
        <dsp:cNvSpPr/>
      </dsp:nvSpPr>
      <dsp:spPr>
        <a:xfrm>
          <a:off x="210785" y="2268014"/>
          <a:ext cx="1335114" cy="13351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FA0BD7-2538-4779-A9B4-E8E830C5571D}">
      <dsp:nvSpPr>
        <dsp:cNvPr id="0" name=""/>
        <dsp:cNvSpPr/>
      </dsp:nvSpPr>
      <dsp:spPr>
        <a:xfrm>
          <a:off x="491159" y="2548388"/>
          <a:ext cx="774366" cy="77436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D5520-0D0F-4439-8DA1-849744287F2C}">
      <dsp:nvSpPr>
        <dsp:cNvPr id="0" name=""/>
        <dsp:cNvSpPr/>
      </dsp:nvSpPr>
      <dsp:spPr>
        <a:xfrm>
          <a:off x="1831996" y="2268014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Aims to establish effective strategies to manage interpersonal issues in order to alleviate depressive symptoms </a:t>
          </a:r>
        </a:p>
      </dsp:txBody>
      <dsp:txXfrm>
        <a:off x="1831996" y="2268014"/>
        <a:ext cx="3147056" cy="1335114"/>
      </dsp:txXfrm>
    </dsp:sp>
    <dsp:sp modelId="{74D5FCCE-35BE-46B1-8C2A-9A6E05E90141}">
      <dsp:nvSpPr>
        <dsp:cNvPr id="0" name=""/>
        <dsp:cNvSpPr/>
      </dsp:nvSpPr>
      <dsp:spPr>
        <a:xfrm>
          <a:off x="5527403" y="2268014"/>
          <a:ext cx="1335114" cy="13351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BE90F7-8C33-48C9-BC2E-8A0572AB4BCD}">
      <dsp:nvSpPr>
        <dsp:cNvPr id="0" name=""/>
        <dsp:cNvSpPr/>
      </dsp:nvSpPr>
      <dsp:spPr>
        <a:xfrm>
          <a:off x="5807777" y="2548388"/>
          <a:ext cx="774366" cy="77436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8883F-22AC-4754-A5F1-78B5AFD2E16F}">
      <dsp:nvSpPr>
        <dsp:cNvPr id="0" name=""/>
        <dsp:cNvSpPr/>
      </dsp:nvSpPr>
      <dsp:spPr>
        <a:xfrm>
          <a:off x="7148614" y="2268014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Based on two principles: (1) depression is a common, medical illness; and (2) depression is connected to a current or recent life event</a:t>
          </a:r>
        </a:p>
      </dsp:txBody>
      <dsp:txXfrm>
        <a:off x="7148614" y="2268014"/>
        <a:ext cx="3147056" cy="133511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015F9-8158-4279-AC5F-D8B5B89356FF}">
      <dsp:nvSpPr>
        <dsp:cNvPr id="0" name=""/>
        <dsp:cNvSpPr/>
      </dsp:nvSpPr>
      <dsp:spPr>
        <a:xfrm>
          <a:off x="0" y="2767257"/>
          <a:ext cx="10506456" cy="18156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Three different ways of providing multimodal treatment depending on the patient’s preferences: </a:t>
          </a:r>
        </a:p>
      </dsp:txBody>
      <dsp:txXfrm>
        <a:off x="0" y="2767257"/>
        <a:ext cx="10506456" cy="980435"/>
      </dsp:txXfrm>
    </dsp:sp>
    <dsp:sp modelId="{00C6510C-9A46-438B-B166-691739A8A29D}">
      <dsp:nvSpPr>
        <dsp:cNvPr id="0" name=""/>
        <dsp:cNvSpPr/>
      </dsp:nvSpPr>
      <dsp:spPr>
        <a:xfrm>
          <a:off x="5130" y="3711380"/>
          <a:ext cx="3498731" cy="83518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Concurrently </a:t>
          </a:r>
        </a:p>
      </dsp:txBody>
      <dsp:txXfrm>
        <a:off x="5130" y="3711380"/>
        <a:ext cx="3498731" cy="835185"/>
      </dsp:txXfrm>
    </dsp:sp>
    <dsp:sp modelId="{0EF6C0AA-F800-4423-84BB-08E0CADBB50C}">
      <dsp:nvSpPr>
        <dsp:cNvPr id="0" name=""/>
        <dsp:cNvSpPr/>
      </dsp:nvSpPr>
      <dsp:spPr>
        <a:xfrm>
          <a:off x="3503862" y="3711380"/>
          <a:ext cx="3498731" cy="835185"/>
        </a:xfrm>
        <a:prstGeom prst="rect">
          <a:avLst/>
        </a:prstGeom>
        <a:solidFill>
          <a:schemeClr val="accent5">
            <a:tint val="40000"/>
            <a:alpha val="90000"/>
            <a:hueOff val="-725798"/>
            <a:satOff val="-636"/>
            <a:lumOff val="-86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Sequentially </a:t>
          </a:r>
        </a:p>
      </dsp:txBody>
      <dsp:txXfrm>
        <a:off x="3503862" y="3711380"/>
        <a:ext cx="3498731" cy="835185"/>
      </dsp:txXfrm>
    </dsp:sp>
    <dsp:sp modelId="{2DEE21F7-2F1F-4856-A6AA-79A0A92C4113}">
      <dsp:nvSpPr>
        <dsp:cNvPr id="0" name=""/>
        <dsp:cNvSpPr/>
      </dsp:nvSpPr>
      <dsp:spPr>
        <a:xfrm>
          <a:off x="7002593" y="3711380"/>
          <a:ext cx="3498731" cy="835185"/>
        </a:xfrm>
        <a:prstGeom prst="rect">
          <a:avLst/>
        </a:prstGeom>
        <a:solidFill>
          <a:schemeClr val="accent5">
            <a:tint val="40000"/>
            <a:alpha val="90000"/>
            <a:hueOff val="-1451596"/>
            <a:satOff val="-1272"/>
            <a:lumOff val="-173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Stepped (which begins with medications, then adds psychosocial treatment) </a:t>
          </a:r>
        </a:p>
      </dsp:txBody>
      <dsp:txXfrm>
        <a:off x="7002593" y="3711380"/>
        <a:ext cx="3498731" cy="835185"/>
      </dsp:txXfrm>
    </dsp:sp>
    <dsp:sp modelId="{90D9A840-BDB4-4974-9423-D3AFBF1719B7}">
      <dsp:nvSpPr>
        <dsp:cNvPr id="0" name=""/>
        <dsp:cNvSpPr/>
      </dsp:nvSpPr>
      <dsp:spPr>
        <a:xfrm rot="10800000">
          <a:off x="0" y="2067"/>
          <a:ext cx="10506456" cy="2792424"/>
        </a:xfrm>
        <a:prstGeom prst="upArrowCallout">
          <a:avLst/>
        </a:prstGeom>
        <a:solidFill>
          <a:schemeClr val="accent5">
            <a:hueOff val="-1541957"/>
            <a:satOff val="320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Combines medication with psychological treatment</a:t>
          </a:r>
        </a:p>
      </dsp:txBody>
      <dsp:txXfrm rot="10800000">
        <a:off x="0" y="2067"/>
        <a:ext cx="10506456" cy="181443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E304-D48C-4967-9A9A-7AC02A869B00}">
      <dsp:nvSpPr>
        <dsp:cNvPr id="0" name=""/>
        <dsp:cNvSpPr/>
      </dsp:nvSpPr>
      <dsp:spPr>
        <a:xfrm>
          <a:off x="0" y="341540"/>
          <a:ext cx="6364224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934" tIns="395732" rIns="49393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Not enough by itself; needs to be paired with medication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Focuses on medication adherence </a:t>
          </a:r>
        </a:p>
      </dsp:txBody>
      <dsp:txXfrm>
        <a:off x="0" y="341540"/>
        <a:ext cx="6364224" cy="1376550"/>
      </dsp:txXfrm>
    </dsp:sp>
    <dsp:sp modelId="{5FC48E9D-8DA5-4394-BA17-CD6BC962DD51}">
      <dsp:nvSpPr>
        <dsp:cNvPr id="0" name=""/>
        <dsp:cNvSpPr/>
      </dsp:nvSpPr>
      <dsp:spPr>
        <a:xfrm>
          <a:off x="318211" y="61100"/>
          <a:ext cx="4454956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Psychological Treatments </a:t>
          </a:r>
        </a:p>
      </dsp:txBody>
      <dsp:txXfrm>
        <a:off x="345591" y="88480"/>
        <a:ext cx="4400196" cy="506120"/>
      </dsp:txXfrm>
    </dsp:sp>
    <dsp:sp modelId="{551E870C-6890-4BE6-9993-050159303B13}">
      <dsp:nvSpPr>
        <dsp:cNvPr id="0" name=""/>
        <dsp:cNvSpPr/>
      </dsp:nvSpPr>
      <dsp:spPr>
        <a:xfrm>
          <a:off x="0" y="2101131"/>
          <a:ext cx="6364224" cy="335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543638"/>
              <a:satOff val="171"/>
              <a:lumOff val="60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934" tIns="395732" rIns="49393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Method One (preferred): treat BD aggressively with Lithium/Depakote and antidepressants 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Mood stabilizers are less powerful by themselves in treating depressive symptoms in those with bipolar disorder 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Vraylar</a:t>
          </a:r>
          <a:r>
            <a:rPr lang="en-US" sz="1900" kern="1200" dirty="0"/>
            <a:t>, new medication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Method Two: forgo the mood stabilizer and treat with antidepressants 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But these can trigger a manic or hypomanic episode </a:t>
          </a:r>
        </a:p>
      </dsp:txBody>
      <dsp:txXfrm>
        <a:off x="0" y="2101131"/>
        <a:ext cx="6364224" cy="3351600"/>
      </dsp:txXfrm>
    </dsp:sp>
    <dsp:sp modelId="{8937DBD6-AFD1-4A68-BAAA-E9F98CB94BAF}">
      <dsp:nvSpPr>
        <dsp:cNvPr id="0" name=""/>
        <dsp:cNvSpPr/>
      </dsp:nvSpPr>
      <dsp:spPr>
        <a:xfrm>
          <a:off x="318211" y="1820691"/>
          <a:ext cx="4454956" cy="560880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Psychopharmacology </a:t>
          </a:r>
        </a:p>
      </dsp:txBody>
      <dsp:txXfrm>
        <a:off x="345591" y="1848071"/>
        <a:ext cx="4400196" cy="50612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1CB0F-7CAB-49D0-BA9A-19FCB2F3DD9D}">
      <dsp:nvSpPr>
        <dsp:cNvPr id="0" name=""/>
        <dsp:cNvSpPr/>
      </dsp:nvSpPr>
      <dsp:spPr>
        <a:xfrm>
          <a:off x="0" y="142742"/>
          <a:ext cx="6364224" cy="126820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Psychotherapy or a combination treatment approach is more effective in establishing long-term relief from depressive symptoms </a:t>
          </a:r>
        </a:p>
      </dsp:txBody>
      <dsp:txXfrm>
        <a:off x="61909" y="204651"/>
        <a:ext cx="6240406" cy="1144388"/>
      </dsp:txXfrm>
    </dsp:sp>
    <dsp:sp modelId="{FFA756CE-440B-4C65-96AC-0BB69BA9A8F9}">
      <dsp:nvSpPr>
        <dsp:cNvPr id="0" name=""/>
        <dsp:cNvSpPr/>
      </dsp:nvSpPr>
      <dsp:spPr>
        <a:xfrm>
          <a:off x="0" y="1462789"/>
          <a:ext cx="6364224" cy="1268206"/>
        </a:xfrm>
        <a:prstGeom prst="roundRect">
          <a:avLst/>
        </a:prstGeom>
        <a:solidFill>
          <a:schemeClr val="accent2">
            <a:hueOff val="-514546"/>
            <a:satOff val="57"/>
            <a:lumOff val="2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Rates of relapse for MDD are often associated with those whose onset was at a younger age, those who have already experienced multiple major depressive episodes, and those with more severe symptomology </a:t>
          </a:r>
        </a:p>
      </dsp:txBody>
      <dsp:txXfrm>
        <a:off x="61909" y="1524698"/>
        <a:ext cx="6240406" cy="1144388"/>
      </dsp:txXfrm>
    </dsp:sp>
    <dsp:sp modelId="{215BFA0F-FD73-47FD-ACA8-BB3DA84D7AA0}">
      <dsp:nvSpPr>
        <dsp:cNvPr id="0" name=""/>
        <dsp:cNvSpPr/>
      </dsp:nvSpPr>
      <dsp:spPr>
        <a:xfrm>
          <a:off x="0" y="2782836"/>
          <a:ext cx="6364224" cy="1268206"/>
        </a:xfrm>
        <a:prstGeom prst="roundRect">
          <a:avLst/>
        </a:prstGeom>
        <a:solidFill>
          <a:schemeClr val="accent2">
            <a:hueOff val="-1029092"/>
            <a:satOff val="114"/>
            <a:lumOff val="4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Lithium and other mood stabilizers are very effective in managing symptoms of patients with bipolar disorder </a:t>
          </a:r>
        </a:p>
      </dsp:txBody>
      <dsp:txXfrm>
        <a:off x="61909" y="2844745"/>
        <a:ext cx="6240406" cy="1144388"/>
      </dsp:txXfrm>
    </dsp:sp>
    <dsp:sp modelId="{2216B62A-B4F7-4BBA-84ED-3267CF8D234F}">
      <dsp:nvSpPr>
        <dsp:cNvPr id="0" name=""/>
        <dsp:cNvSpPr/>
      </dsp:nvSpPr>
      <dsp:spPr>
        <a:xfrm>
          <a:off x="0" y="4102882"/>
          <a:ext cx="6364224" cy="1268206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Medication adherence is an obstacle with those with bipolar disorder </a:t>
          </a:r>
        </a:p>
      </dsp:txBody>
      <dsp:txXfrm>
        <a:off x="61909" y="4164791"/>
        <a:ext cx="6240406" cy="1144388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9E4FB-2934-48D1-9548-BB9862D20F80}">
      <dsp:nvSpPr>
        <dsp:cNvPr id="0" name=""/>
        <dsp:cNvSpPr/>
      </dsp:nvSpPr>
      <dsp:spPr>
        <a:xfrm>
          <a:off x="0" y="33138"/>
          <a:ext cx="10168127" cy="1153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/>
            <a:t>1. What are the different categories of mood disorder symptoms? Identify the symptoms within each category. </a:t>
          </a:r>
          <a:endParaRPr lang="en-US" sz="2900" kern="1200"/>
        </a:p>
      </dsp:txBody>
      <dsp:txXfrm>
        <a:off x="56315" y="89453"/>
        <a:ext cx="10055497" cy="1040990"/>
      </dsp:txXfrm>
    </dsp:sp>
    <dsp:sp modelId="{B9D8717F-E603-44F4-828D-32B7C6A95C73}">
      <dsp:nvSpPr>
        <dsp:cNvPr id="0" name=""/>
        <dsp:cNvSpPr/>
      </dsp:nvSpPr>
      <dsp:spPr>
        <a:xfrm>
          <a:off x="0" y="1270278"/>
          <a:ext cx="10168127" cy="1153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/>
            <a:t>2. What are the key differences in a major depression and a persistent depressive disorder diagnosis? </a:t>
          </a:r>
          <a:endParaRPr lang="en-US" sz="2900" kern="1200"/>
        </a:p>
      </dsp:txBody>
      <dsp:txXfrm>
        <a:off x="56315" y="1326593"/>
        <a:ext cx="10055497" cy="1040990"/>
      </dsp:txXfrm>
    </dsp:sp>
    <dsp:sp modelId="{00F1CD5E-33DB-4C36-A25B-84984D50905E}">
      <dsp:nvSpPr>
        <dsp:cNvPr id="0" name=""/>
        <dsp:cNvSpPr/>
      </dsp:nvSpPr>
      <dsp:spPr>
        <a:xfrm>
          <a:off x="0" y="2507417"/>
          <a:ext cx="10168127" cy="1153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/>
            <a:t>3. What is premenstrual dysphoric disorder? </a:t>
          </a:r>
          <a:endParaRPr lang="en-US" sz="2900" kern="1200"/>
        </a:p>
      </dsp:txBody>
      <dsp:txXfrm>
        <a:off x="56315" y="2563732"/>
        <a:ext cx="10055497" cy="104099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5EE1A-A87D-460F-A59D-0C0700428531}">
      <dsp:nvSpPr>
        <dsp:cNvPr id="0" name=""/>
        <dsp:cNvSpPr/>
      </dsp:nvSpPr>
      <dsp:spPr>
        <a:xfrm>
          <a:off x="0" y="788172"/>
          <a:ext cx="2859785" cy="1815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4F3CC-18FE-413E-88FF-AA0D0A501B53}">
      <dsp:nvSpPr>
        <dsp:cNvPr id="0" name=""/>
        <dsp:cNvSpPr/>
      </dsp:nvSpPr>
      <dsp:spPr>
        <a:xfrm>
          <a:off x="317753" y="1090039"/>
          <a:ext cx="2859785" cy="1815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baseline="0"/>
            <a:t>1. What is the difference between bipolar I and II disorder? </a:t>
          </a:r>
          <a:endParaRPr lang="en-US" sz="2100" kern="1200"/>
        </a:p>
      </dsp:txBody>
      <dsp:txXfrm>
        <a:off x="370941" y="1143227"/>
        <a:ext cx="2753409" cy="1709588"/>
      </dsp:txXfrm>
    </dsp:sp>
    <dsp:sp modelId="{63D0D5AA-D19D-433C-B903-207665CEC368}">
      <dsp:nvSpPr>
        <dsp:cNvPr id="0" name=""/>
        <dsp:cNvSpPr/>
      </dsp:nvSpPr>
      <dsp:spPr>
        <a:xfrm>
          <a:off x="3495293" y="788172"/>
          <a:ext cx="2859785" cy="1815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08950-6945-40DA-B8CA-AAAB1E69EBB6}">
      <dsp:nvSpPr>
        <dsp:cNvPr id="0" name=""/>
        <dsp:cNvSpPr/>
      </dsp:nvSpPr>
      <dsp:spPr>
        <a:xfrm>
          <a:off x="3813047" y="1090039"/>
          <a:ext cx="2859785" cy="1815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baseline="0"/>
            <a:t>2. What are the key diagnostic differences between a hypomanic and manic episode? </a:t>
          </a:r>
          <a:endParaRPr lang="en-US" sz="2100" kern="1200"/>
        </a:p>
      </dsp:txBody>
      <dsp:txXfrm>
        <a:off x="3866235" y="1143227"/>
        <a:ext cx="2753409" cy="1709588"/>
      </dsp:txXfrm>
    </dsp:sp>
    <dsp:sp modelId="{9F7B6E78-05D2-4952-9985-FBD3C66B7EE0}">
      <dsp:nvSpPr>
        <dsp:cNvPr id="0" name=""/>
        <dsp:cNvSpPr/>
      </dsp:nvSpPr>
      <dsp:spPr>
        <a:xfrm>
          <a:off x="6990587" y="788172"/>
          <a:ext cx="2859785" cy="1815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DA826-EB18-440E-B837-9F9404E8928E}">
      <dsp:nvSpPr>
        <dsp:cNvPr id="0" name=""/>
        <dsp:cNvSpPr/>
      </dsp:nvSpPr>
      <dsp:spPr>
        <a:xfrm>
          <a:off x="7308341" y="1090039"/>
          <a:ext cx="2859785" cy="1815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baseline="0"/>
            <a:t>3. What is cyclothymic disorder? </a:t>
          </a:r>
          <a:endParaRPr lang="en-US" sz="2100" kern="1200"/>
        </a:p>
      </dsp:txBody>
      <dsp:txXfrm>
        <a:off x="7361529" y="1143227"/>
        <a:ext cx="2753409" cy="170958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35F6A-6A42-49A8-BE84-F21C869EE28D}">
      <dsp:nvSpPr>
        <dsp:cNvPr id="0" name=""/>
        <dsp:cNvSpPr/>
      </dsp:nvSpPr>
      <dsp:spPr>
        <a:xfrm>
          <a:off x="0" y="71279"/>
          <a:ext cx="6967728" cy="1750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1. What are the prevalence rates of the mood disorders? </a:t>
          </a:r>
          <a:endParaRPr lang="en-US" sz="3200" kern="1200"/>
        </a:p>
      </dsp:txBody>
      <dsp:txXfrm>
        <a:off x="85444" y="156723"/>
        <a:ext cx="6796840" cy="1579432"/>
      </dsp:txXfrm>
    </dsp:sp>
    <dsp:sp modelId="{856FE017-CCDE-4373-BA9D-61FD32FD64D3}">
      <dsp:nvSpPr>
        <dsp:cNvPr id="0" name=""/>
        <dsp:cNvSpPr/>
      </dsp:nvSpPr>
      <dsp:spPr>
        <a:xfrm>
          <a:off x="0" y="1913760"/>
          <a:ext cx="6967728" cy="1750320"/>
        </a:xfrm>
        <a:prstGeom prst="roundRect">
          <a:avLst/>
        </a:prstGeom>
        <a:solidFill>
          <a:schemeClr val="accent2">
            <a:hueOff val="-771819"/>
            <a:satOff val="85"/>
            <a:lumOff val="3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2. What gender differences exist in the rate of occurrence of mood disorders? </a:t>
          </a:r>
          <a:endParaRPr lang="en-US" sz="3200" kern="1200"/>
        </a:p>
      </dsp:txBody>
      <dsp:txXfrm>
        <a:off x="85444" y="1999204"/>
        <a:ext cx="6796840" cy="1579432"/>
      </dsp:txXfrm>
    </dsp:sp>
    <dsp:sp modelId="{845FBFC9-E3B6-44EA-907E-0A4E46827826}">
      <dsp:nvSpPr>
        <dsp:cNvPr id="0" name=""/>
        <dsp:cNvSpPr/>
      </dsp:nvSpPr>
      <dsp:spPr>
        <a:xfrm>
          <a:off x="0" y="3756240"/>
          <a:ext cx="6967728" cy="1750320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3. How do depressive and bipolar disorders compare in terms of suicidality (attempts and lethality)? </a:t>
          </a:r>
          <a:endParaRPr lang="en-US" sz="3200" kern="1200"/>
        </a:p>
      </dsp:txBody>
      <dsp:txXfrm>
        <a:off x="85444" y="3841684"/>
        <a:ext cx="6796840" cy="157943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7E9C7-C01F-418D-ACC8-07CE9BBD28B4}">
      <dsp:nvSpPr>
        <dsp:cNvPr id="0" name=""/>
        <dsp:cNvSpPr/>
      </dsp:nvSpPr>
      <dsp:spPr>
        <a:xfrm>
          <a:off x="0" y="23849"/>
          <a:ext cx="6967728" cy="26945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b="0" i="0" kern="1200" baseline="0"/>
            <a:t>1. What are common comorbidities for the depressive disorders? </a:t>
          </a:r>
          <a:endParaRPr lang="en-US" sz="4900" kern="1200"/>
        </a:p>
      </dsp:txBody>
      <dsp:txXfrm>
        <a:off x="131535" y="155384"/>
        <a:ext cx="6704658" cy="2431440"/>
      </dsp:txXfrm>
    </dsp:sp>
    <dsp:sp modelId="{8661D207-8B33-47E8-8E76-34C89915506E}">
      <dsp:nvSpPr>
        <dsp:cNvPr id="0" name=""/>
        <dsp:cNvSpPr/>
      </dsp:nvSpPr>
      <dsp:spPr>
        <a:xfrm>
          <a:off x="0" y="2859479"/>
          <a:ext cx="6967728" cy="2694510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b="0" i="0" kern="1200" baseline="0"/>
            <a:t>2. What are common comorbidities for bipolar disorders? </a:t>
          </a:r>
          <a:endParaRPr lang="en-US" sz="4900" kern="1200"/>
        </a:p>
      </dsp:txBody>
      <dsp:txXfrm>
        <a:off x="131535" y="2991014"/>
        <a:ext cx="6704658" cy="243144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2DACD-9E58-4945-B1D2-AA2903114792}">
      <dsp:nvSpPr>
        <dsp:cNvPr id="0" name=""/>
        <dsp:cNvSpPr/>
      </dsp:nvSpPr>
      <dsp:spPr>
        <a:xfrm>
          <a:off x="0" y="637740"/>
          <a:ext cx="6967728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1. How do twin studies explain the biological causes of mood disorders? </a:t>
          </a:r>
          <a:endParaRPr lang="en-US" sz="1700" kern="1200"/>
        </a:p>
      </dsp:txBody>
      <dsp:txXfrm>
        <a:off x="33012" y="670752"/>
        <a:ext cx="6901704" cy="610236"/>
      </dsp:txXfrm>
    </dsp:sp>
    <dsp:sp modelId="{A5B62C44-8DF4-41AD-A7F8-77338D251394}">
      <dsp:nvSpPr>
        <dsp:cNvPr id="0" name=""/>
        <dsp:cNvSpPr/>
      </dsp:nvSpPr>
      <dsp:spPr>
        <a:xfrm>
          <a:off x="0" y="1362960"/>
          <a:ext cx="6967728" cy="676260"/>
        </a:xfrm>
        <a:prstGeom prst="roundRect">
          <a:avLst/>
        </a:prstGeom>
        <a:solidFill>
          <a:schemeClr val="accent2">
            <a:hueOff val="-308728"/>
            <a:satOff val="34"/>
            <a:lumOff val="1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2. What brain structures are implicated in the development of mood disorders? Discuss their role. </a:t>
          </a:r>
          <a:endParaRPr lang="en-US" sz="1700" kern="1200"/>
        </a:p>
      </dsp:txBody>
      <dsp:txXfrm>
        <a:off x="33012" y="1395972"/>
        <a:ext cx="6901704" cy="610236"/>
      </dsp:txXfrm>
    </dsp:sp>
    <dsp:sp modelId="{EE5C6315-3D13-4E53-9147-E5F207A61759}">
      <dsp:nvSpPr>
        <dsp:cNvPr id="0" name=""/>
        <dsp:cNvSpPr/>
      </dsp:nvSpPr>
      <dsp:spPr>
        <a:xfrm>
          <a:off x="0" y="2088180"/>
          <a:ext cx="6967728" cy="676260"/>
        </a:xfrm>
        <a:prstGeom prst="roundRect">
          <a:avLst/>
        </a:prstGeom>
        <a:solidFill>
          <a:schemeClr val="accent2">
            <a:hueOff val="-617455"/>
            <a:satOff val="68"/>
            <a:lumOff val="2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3. What is learned helplessness? How has this concept been used to study the development and maintenance of mood disorders? </a:t>
          </a:r>
          <a:endParaRPr lang="en-US" sz="1700" kern="1200"/>
        </a:p>
      </dsp:txBody>
      <dsp:txXfrm>
        <a:off x="33012" y="2121192"/>
        <a:ext cx="6901704" cy="610236"/>
      </dsp:txXfrm>
    </dsp:sp>
    <dsp:sp modelId="{017DF7A6-EC0F-450D-8274-2201EF7D509D}">
      <dsp:nvSpPr>
        <dsp:cNvPr id="0" name=""/>
        <dsp:cNvSpPr/>
      </dsp:nvSpPr>
      <dsp:spPr>
        <a:xfrm>
          <a:off x="0" y="2813400"/>
          <a:ext cx="6967728" cy="676260"/>
        </a:xfrm>
        <a:prstGeom prst="roundRect">
          <a:avLst/>
        </a:prstGeom>
        <a:solidFill>
          <a:schemeClr val="accent2">
            <a:hueOff val="-926183"/>
            <a:satOff val="103"/>
            <a:lumOff val="3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4. What is the cognitive triad? </a:t>
          </a:r>
          <a:endParaRPr lang="en-US" sz="1700" kern="1200"/>
        </a:p>
      </dsp:txBody>
      <dsp:txXfrm>
        <a:off x="33012" y="2846412"/>
        <a:ext cx="6901704" cy="610236"/>
      </dsp:txXfrm>
    </dsp:sp>
    <dsp:sp modelId="{50348941-5757-4C5D-A620-8C7D86F3E2EA}">
      <dsp:nvSpPr>
        <dsp:cNvPr id="0" name=""/>
        <dsp:cNvSpPr/>
      </dsp:nvSpPr>
      <dsp:spPr>
        <a:xfrm>
          <a:off x="0" y="3538620"/>
          <a:ext cx="6967728" cy="676260"/>
        </a:xfrm>
        <a:prstGeom prst="roundRect">
          <a:avLst/>
        </a:prstGeom>
        <a:solidFill>
          <a:schemeClr val="accent2">
            <a:hueOff val="-1234910"/>
            <a:satOff val="137"/>
            <a:lumOff val="4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5. What are common cognitive distortions observed in individuals with mood disorders? </a:t>
          </a:r>
          <a:endParaRPr lang="en-US" sz="1700" kern="1200"/>
        </a:p>
      </dsp:txBody>
      <dsp:txXfrm>
        <a:off x="33012" y="3571632"/>
        <a:ext cx="6901704" cy="610236"/>
      </dsp:txXfrm>
    </dsp:sp>
    <dsp:sp modelId="{284502B8-EFF9-4AA1-9BFA-B56921B33508}">
      <dsp:nvSpPr>
        <dsp:cNvPr id="0" name=""/>
        <dsp:cNvSpPr/>
      </dsp:nvSpPr>
      <dsp:spPr>
        <a:xfrm>
          <a:off x="0" y="4263840"/>
          <a:ext cx="6967728" cy="676260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6. What are the identified theories that are used to explain the gender differences in mood disorder development? </a:t>
          </a:r>
          <a:endParaRPr lang="en-US" sz="1700" kern="1200"/>
        </a:p>
      </dsp:txBody>
      <dsp:txXfrm>
        <a:off x="33012" y="4296852"/>
        <a:ext cx="6901704" cy="6102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A184F-7120-40F3-B4A2-8E439E27C03E}">
      <dsp:nvSpPr>
        <dsp:cNvPr id="0" name=""/>
        <dsp:cNvSpPr/>
      </dsp:nvSpPr>
      <dsp:spPr>
        <a:xfrm>
          <a:off x="0" y="30061"/>
          <a:ext cx="10168127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Premenstrual dysphyoric disorder (PMDD)</a:t>
          </a:r>
        </a:p>
      </dsp:txBody>
      <dsp:txXfrm>
        <a:off x="42663" y="72724"/>
        <a:ext cx="10082801" cy="788627"/>
      </dsp:txXfrm>
    </dsp:sp>
    <dsp:sp modelId="{FBAD1B30-CC4D-4FF0-9FAD-163EE83A1334}">
      <dsp:nvSpPr>
        <dsp:cNvPr id="0" name=""/>
        <dsp:cNvSpPr/>
      </dsp:nvSpPr>
      <dsp:spPr>
        <a:xfrm>
          <a:off x="0" y="950094"/>
          <a:ext cx="10168127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At least 5 symptoms must be present in the final week before the onset of menses, being improving with a few days after menses begins and disappear or become negligible in the week postmenses.</a:t>
          </a:r>
        </a:p>
      </dsp:txBody>
      <dsp:txXfrm>
        <a:off x="42663" y="992757"/>
        <a:ext cx="10082801" cy="788627"/>
      </dsp:txXfrm>
    </dsp:sp>
    <dsp:sp modelId="{FC538D51-D03A-4941-AA39-2A7D96283F61}">
      <dsp:nvSpPr>
        <dsp:cNvPr id="0" name=""/>
        <dsp:cNvSpPr/>
      </dsp:nvSpPr>
      <dsp:spPr>
        <a:xfrm>
          <a:off x="0" y="1870128"/>
          <a:ext cx="10168127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Must have one or more of the following as well:  anhedonia, difficulty concentrating, lethargy, changes in appetite, insomnia or hypersomnia, feelings of being overwhelmed or out of control, breast tenderness or swelling.</a:t>
          </a:r>
        </a:p>
      </dsp:txBody>
      <dsp:txXfrm>
        <a:off x="42663" y="1912791"/>
        <a:ext cx="10082801" cy="788627"/>
      </dsp:txXfrm>
    </dsp:sp>
    <dsp:sp modelId="{9AECC1A9-5486-4EB6-BA94-721BC42175DA}">
      <dsp:nvSpPr>
        <dsp:cNvPr id="0" name=""/>
        <dsp:cNvSpPr/>
      </dsp:nvSpPr>
      <dsp:spPr>
        <a:xfrm>
          <a:off x="0" y="2790161"/>
          <a:ext cx="10168127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Symptoms must impact individual in social situations like school, work, in relationships, and social activities</a:t>
          </a:r>
        </a:p>
      </dsp:txBody>
      <dsp:txXfrm>
        <a:off x="42663" y="2832824"/>
        <a:ext cx="10082801" cy="78862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81D22-068B-4752-AC2A-8A6FDD726BBC}">
      <dsp:nvSpPr>
        <dsp:cNvPr id="0" name=""/>
        <dsp:cNvSpPr/>
      </dsp:nvSpPr>
      <dsp:spPr>
        <a:xfrm>
          <a:off x="0" y="45720"/>
          <a:ext cx="6967728" cy="13197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1. Discuss the effectiveness of the different pharmacological treatments for mood disorders. </a:t>
          </a:r>
          <a:endParaRPr lang="en-US" sz="2400" kern="1200"/>
        </a:p>
      </dsp:txBody>
      <dsp:txXfrm>
        <a:off x="64425" y="110145"/>
        <a:ext cx="6838878" cy="1190909"/>
      </dsp:txXfrm>
    </dsp:sp>
    <dsp:sp modelId="{6D477DBA-251F-4A5E-AFFE-03E763B099F2}">
      <dsp:nvSpPr>
        <dsp:cNvPr id="0" name=""/>
        <dsp:cNvSpPr/>
      </dsp:nvSpPr>
      <dsp:spPr>
        <a:xfrm>
          <a:off x="0" y="1434600"/>
          <a:ext cx="6967728" cy="1319759"/>
        </a:xfrm>
        <a:prstGeom prst="roundRect">
          <a:avLst/>
        </a:prstGeom>
        <a:solidFill>
          <a:schemeClr val="accent2">
            <a:hueOff val="-514546"/>
            <a:satOff val="57"/>
            <a:lumOff val="2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2. What are the four phases of CBT? How do they address symptoms of mood disorder? </a:t>
          </a:r>
          <a:endParaRPr lang="en-US" sz="2400" kern="1200"/>
        </a:p>
      </dsp:txBody>
      <dsp:txXfrm>
        <a:off x="64425" y="1499025"/>
        <a:ext cx="6838878" cy="1190909"/>
      </dsp:txXfrm>
    </dsp:sp>
    <dsp:sp modelId="{193C2E90-F874-4A13-A198-CCFCAD44B0B4}">
      <dsp:nvSpPr>
        <dsp:cNvPr id="0" name=""/>
        <dsp:cNvSpPr/>
      </dsp:nvSpPr>
      <dsp:spPr>
        <a:xfrm>
          <a:off x="0" y="2823480"/>
          <a:ext cx="6967728" cy="1319759"/>
        </a:xfrm>
        <a:prstGeom prst="roundRect">
          <a:avLst/>
        </a:prstGeom>
        <a:solidFill>
          <a:schemeClr val="accent2">
            <a:hueOff val="-1029092"/>
            <a:satOff val="114"/>
            <a:lumOff val="4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3. What is ITP and what are its main treatment strategies? </a:t>
          </a:r>
          <a:endParaRPr lang="en-US" sz="2400" kern="1200"/>
        </a:p>
      </dsp:txBody>
      <dsp:txXfrm>
        <a:off x="64425" y="2887905"/>
        <a:ext cx="6838878" cy="1190909"/>
      </dsp:txXfrm>
    </dsp:sp>
    <dsp:sp modelId="{1C9E0F25-CAE7-4310-8F74-DD0BAF4CA245}">
      <dsp:nvSpPr>
        <dsp:cNvPr id="0" name=""/>
        <dsp:cNvSpPr/>
      </dsp:nvSpPr>
      <dsp:spPr>
        <a:xfrm>
          <a:off x="0" y="4212360"/>
          <a:ext cx="6967728" cy="1319759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4. What are the effective treatment options for bipolar disorder? </a:t>
          </a:r>
          <a:endParaRPr lang="en-US" sz="2400" kern="1200"/>
        </a:p>
      </dsp:txBody>
      <dsp:txXfrm>
        <a:off x="64425" y="4276785"/>
        <a:ext cx="6838878" cy="1190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7A14A-6DB0-4113-B4A0-88A71279531B}">
      <dsp:nvSpPr>
        <dsp:cNvPr id="0" name=""/>
        <dsp:cNvSpPr/>
      </dsp:nvSpPr>
      <dsp:spPr>
        <a:xfrm>
          <a:off x="1959228" y="365072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45859-D480-425F-85EA-3854C1E95119}">
      <dsp:nvSpPr>
        <dsp:cNvPr id="0" name=""/>
        <dsp:cNvSpPr/>
      </dsp:nvSpPr>
      <dsp:spPr>
        <a:xfrm>
          <a:off x="555228" y="201238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/>
            <a:t>Bipolar I  F31.** </a:t>
          </a:r>
        </a:p>
      </dsp:txBody>
      <dsp:txXfrm>
        <a:off x="555228" y="2012385"/>
        <a:ext cx="4320000" cy="648000"/>
      </dsp:txXfrm>
    </dsp:sp>
    <dsp:sp modelId="{8CAC0D87-A6A5-4B14-A8CC-F52CC15ACF66}">
      <dsp:nvSpPr>
        <dsp:cNvPr id="0" name=""/>
        <dsp:cNvSpPr/>
      </dsp:nvSpPr>
      <dsp:spPr>
        <a:xfrm>
          <a:off x="555228" y="2723321"/>
          <a:ext cx="4320000" cy="788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At least one </a:t>
          </a:r>
          <a:r>
            <a:rPr lang="en-US" sz="1700" b="1" kern="1200"/>
            <a:t>manic </a:t>
          </a:r>
          <a:r>
            <a:rPr lang="en-US" sz="1700" kern="1200"/>
            <a:t>episode preceded by or followed by a hypomanic or major depressive episode </a:t>
          </a:r>
        </a:p>
      </dsp:txBody>
      <dsp:txXfrm>
        <a:off x="555228" y="2723321"/>
        <a:ext cx="4320000" cy="788553"/>
      </dsp:txXfrm>
    </dsp:sp>
    <dsp:sp modelId="{D7DB7FF8-9B23-4830-8D74-73D3B308CE4C}">
      <dsp:nvSpPr>
        <dsp:cNvPr id="0" name=""/>
        <dsp:cNvSpPr/>
      </dsp:nvSpPr>
      <dsp:spPr>
        <a:xfrm>
          <a:off x="7035228" y="365072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565AD-56CD-41CA-9B89-6B9898C2BEA2}">
      <dsp:nvSpPr>
        <dsp:cNvPr id="0" name=""/>
        <dsp:cNvSpPr/>
      </dsp:nvSpPr>
      <dsp:spPr>
        <a:xfrm>
          <a:off x="5631228" y="201238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/>
            <a:t>Bipolar II  F31.81</a:t>
          </a:r>
        </a:p>
      </dsp:txBody>
      <dsp:txXfrm>
        <a:off x="5631228" y="2012385"/>
        <a:ext cx="4320000" cy="648000"/>
      </dsp:txXfrm>
    </dsp:sp>
    <dsp:sp modelId="{86C6551A-4249-4E92-82F8-67F2A49882E9}">
      <dsp:nvSpPr>
        <dsp:cNvPr id="0" name=""/>
        <dsp:cNvSpPr/>
      </dsp:nvSpPr>
      <dsp:spPr>
        <a:xfrm>
          <a:off x="5631228" y="2723321"/>
          <a:ext cx="4320000" cy="788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 current or history of a </a:t>
          </a:r>
          <a:r>
            <a:rPr lang="en-US" sz="1700" b="1" kern="1200"/>
            <a:t>hypomanic </a:t>
          </a:r>
          <a:r>
            <a:rPr lang="en-US" sz="1700" kern="1200"/>
            <a:t>episode AND a current or past major depressive episode </a:t>
          </a:r>
        </a:p>
      </dsp:txBody>
      <dsp:txXfrm>
        <a:off x="5631228" y="2723321"/>
        <a:ext cx="4320000" cy="7885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08278-CC5C-404C-BF0C-EA6D5C69A395}">
      <dsp:nvSpPr>
        <dsp:cNvPr id="0" name=""/>
        <dsp:cNvSpPr/>
      </dsp:nvSpPr>
      <dsp:spPr>
        <a:xfrm>
          <a:off x="328455" y="1880"/>
          <a:ext cx="2290592" cy="13743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Abnormal, persistent, expansive, or irritable mood for nearly all day, every day, for at least one week </a:t>
          </a:r>
        </a:p>
      </dsp:txBody>
      <dsp:txXfrm>
        <a:off x="328455" y="1880"/>
        <a:ext cx="2290592" cy="1374355"/>
      </dsp:txXfrm>
    </dsp:sp>
    <dsp:sp modelId="{51A45760-6AF0-4E00-BEDA-53838B2AE6A3}">
      <dsp:nvSpPr>
        <dsp:cNvPr id="0" name=""/>
        <dsp:cNvSpPr/>
      </dsp:nvSpPr>
      <dsp:spPr>
        <a:xfrm>
          <a:off x="2848106" y="1880"/>
          <a:ext cx="2290592" cy="137435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Increased activity or energy </a:t>
          </a:r>
        </a:p>
      </dsp:txBody>
      <dsp:txXfrm>
        <a:off x="2848106" y="1880"/>
        <a:ext cx="2290592" cy="1374355"/>
      </dsp:txXfrm>
    </dsp:sp>
    <dsp:sp modelId="{5A96BB9B-C7B4-4F5C-9AAB-88B7133F6C37}">
      <dsp:nvSpPr>
        <dsp:cNvPr id="0" name=""/>
        <dsp:cNvSpPr/>
      </dsp:nvSpPr>
      <dsp:spPr>
        <a:xfrm>
          <a:off x="5367757" y="1880"/>
          <a:ext cx="2290592" cy="13743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Excessive happiness </a:t>
          </a:r>
        </a:p>
      </dsp:txBody>
      <dsp:txXfrm>
        <a:off x="5367757" y="1880"/>
        <a:ext cx="2290592" cy="1374355"/>
      </dsp:txXfrm>
    </dsp:sp>
    <dsp:sp modelId="{E68C4330-FC82-48F7-BA26-B8254B349C3F}">
      <dsp:nvSpPr>
        <dsp:cNvPr id="0" name=""/>
        <dsp:cNvSpPr/>
      </dsp:nvSpPr>
      <dsp:spPr>
        <a:xfrm>
          <a:off x="7887408" y="1880"/>
          <a:ext cx="2290592" cy="13743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Often paired with risky sexual or personal interactions </a:t>
          </a:r>
        </a:p>
      </dsp:txBody>
      <dsp:txXfrm>
        <a:off x="7887408" y="1880"/>
        <a:ext cx="2290592" cy="1374355"/>
      </dsp:txXfrm>
    </dsp:sp>
    <dsp:sp modelId="{2803D4C2-CCE6-4CC1-821D-34398EE87B6F}">
      <dsp:nvSpPr>
        <dsp:cNvPr id="0" name=""/>
        <dsp:cNvSpPr/>
      </dsp:nvSpPr>
      <dsp:spPr>
        <a:xfrm>
          <a:off x="328455" y="1605295"/>
          <a:ext cx="2290592" cy="137435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Rapid shifts in mood (i.e., mood lability) </a:t>
          </a:r>
        </a:p>
      </dsp:txBody>
      <dsp:txXfrm>
        <a:off x="328455" y="1605295"/>
        <a:ext cx="2290592" cy="1374355"/>
      </dsp:txXfrm>
    </dsp:sp>
    <dsp:sp modelId="{BE507191-502A-4AF8-857B-0B94DF461EDE}">
      <dsp:nvSpPr>
        <dsp:cNvPr id="0" name=""/>
        <dsp:cNvSpPr/>
      </dsp:nvSpPr>
      <dsp:spPr>
        <a:xfrm>
          <a:off x="2848106" y="1605295"/>
          <a:ext cx="2290592" cy="13743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Inflated self-esteem or grandiosity (even to the point of delusion) </a:t>
          </a:r>
        </a:p>
      </dsp:txBody>
      <dsp:txXfrm>
        <a:off x="2848106" y="1605295"/>
        <a:ext cx="2290592" cy="1374355"/>
      </dsp:txXfrm>
    </dsp:sp>
    <dsp:sp modelId="{D5AA4530-EF5C-44D7-B1ED-A1330517252C}">
      <dsp:nvSpPr>
        <dsp:cNvPr id="0" name=""/>
        <dsp:cNvSpPr/>
      </dsp:nvSpPr>
      <dsp:spPr>
        <a:xfrm>
          <a:off x="5367757" y="1605295"/>
          <a:ext cx="2290592" cy="137435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Decreased need for sleep </a:t>
          </a:r>
        </a:p>
      </dsp:txBody>
      <dsp:txXfrm>
        <a:off x="5367757" y="1605295"/>
        <a:ext cx="2290592" cy="1374355"/>
      </dsp:txXfrm>
    </dsp:sp>
    <dsp:sp modelId="{B3669403-E1B4-4C47-89AA-A2F42C0044B4}">
      <dsp:nvSpPr>
        <dsp:cNvPr id="0" name=""/>
        <dsp:cNvSpPr/>
      </dsp:nvSpPr>
      <dsp:spPr>
        <a:xfrm>
          <a:off x="7887408" y="1605295"/>
          <a:ext cx="2290592" cy="13743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Can have rapid, pressured, disorganized, and/or incoherent speech that’s difficult for others to follow </a:t>
          </a:r>
        </a:p>
      </dsp:txBody>
      <dsp:txXfrm>
        <a:off x="7887408" y="1605295"/>
        <a:ext cx="2290592" cy="1374355"/>
      </dsp:txXfrm>
    </dsp:sp>
    <dsp:sp modelId="{8D45FA4E-A53D-45A9-82DC-43B9AC55D7B5}">
      <dsp:nvSpPr>
        <dsp:cNvPr id="0" name=""/>
        <dsp:cNvSpPr/>
      </dsp:nvSpPr>
      <dsp:spPr>
        <a:xfrm>
          <a:off x="4107931" y="3208709"/>
          <a:ext cx="2290592" cy="13743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Racing thoughts and flights of ideas </a:t>
          </a:r>
        </a:p>
      </dsp:txBody>
      <dsp:txXfrm>
        <a:off x="4107931" y="3208709"/>
        <a:ext cx="2290592" cy="13743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49FFF-25F3-4B97-88B8-AE2FE4CCA5C9}">
      <dsp:nvSpPr>
        <dsp:cNvPr id="0" name=""/>
        <dsp:cNvSpPr/>
      </dsp:nvSpPr>
      <dsp:spPr>
        <a:xfrm>
          <a:off x="1241" y="233896"/>
          <a:ext cx="4356705" cy="2766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0ADC7-37A3-482A-A2DF-FFCECAAE7295}">
      <dsp:nvSpPr>
        <dsp:cNvPr id="0" name=""/>
        <dsp:cNvSpPr/>
      </dsp:nvSpPr>
      <dsp:spPr>
        <a:xfrm>
          <a:off x="485319" y="693771"/>
          <a:ext cx="4356705" cy="27665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A manic episode is severe enough to cause impairments in social or occupational functioning and can lead to hospitalization to prevent harm to self or others. </a:t>
          </a:r>
          <a:endParaRPr lang="en-US" sz="2400" kern="1200"/>
        </a:p>
      </dsp:txBody>
      <dsp:txXfrm>
        <a:off x="566347" y="774799"/>
        <a:ext cx="4194649" cy="2604451"/>
      </dsp:txXfrm>
    </dsp:sp>
    <dsp:sp modelId="{0BA09E44-DDB0-4A1D-9533-5D6931141E19}">
      <dsp:nvSpPr>
        <dsp:cNvPr id="0" name=""/>
        <dsp:cNvSpPr/>
      </dsp:nvSpPr>
      <dsp:spPr>
        <a:xfrm>
          <a:off x="5326103" y="233896"/>
          <a:ext cx="4356705" cy="2766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A21BD-9D44-4C12-AC90-4225FE3CF404}">
      <dsp:nvSpPr>
        <dsp:cNvPr id="0" name=""/>
        <dsp:cNvSpPr/>
      </dsp:nvSpPr>
      <dsp:spPr>
        <a:xfrm>
          <a:off x="5810181" y="693771"/>
          <a:ext cx="4356705" cy="27665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A hypomanic episode is NOT severe enough to cause such impairments or hospitalization. </a:t>
          </a:r>
          <a:endParaRPr lang="en-US" sz="2400" kern="1200"/>
        </a:p>
      </dsp:txBody>
      <dsp:txXfrm>
        <a:off x="5891209" y="774799"/>
        <a:ext cx="4194649" cy="26044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E7FA3-1382-403B-B125-5301C45C602B}">
      <dsp:nvSpPr>
        <dsp:cNvPr id="0" name=""/>
        <dsp:cNvSpPr/>
      </dsp:nvSpPr>
      <dsp:spPr>
        <a:xfrm>
          <a:off x="0" y="676"/>
          <a:ext cx="6812280" cy="1582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5E6CD-3960-421D-8667-F96AEAB1CE81}">
      <dsp:nvSpPr>
        <dsp:cNvPr id="0" name=""/>
        <dsp:cNvSpPr/>
      </dsp:nvSpPr>
      <dsp:spPr>
        <a:xfrm>
          <a:off x="478806" y="356813"/>
          <a:ext cx="870557" cy="8705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4CBB3-AC81-48A9-AA5D-E9BC3FCC6B7E}">
      <dsp:nvSpPr>
        <dsp:cNvPr id="0" name=""/>
        <dsp:cNvSpPr/>
      </dsp:nvSpPr>
      <dsp:spPr>
        <a:xfrm>
          <a:off x="1828170" y="676"/>
          <a:ext cx="4984109" cy="1582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516" tIns="167516" rIns="167516" bIns="1675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Refers to those individuals who experience periods of hypomanic symptoms and mild depressive symptoms </a:t>
          </a:r>
        </a:p>
      </dsp:txBody>
      <dsp:txXfrm>
        <a:off x="1828170" y="676"/>
        <a:ext cx="4984109" cy="1582831"/>
      </dsp:txXfrm>
    </dsp:sp>
    <dsp:sp modelId="{37DB1C46-DC7D-4CDC-ACEA-030A07BECEB3}">
      <dsp:nvSpPr>
        <dsp:cNvPr id="0" name=""/>
        <dsp:cNvSpPr/>
      </dsp:nvSpPr>
      <dsp:spPr>
        <a:xfrm>
          <a:off x="0" y="1979216"/>
          <a:ext cx="6812280" cy="1582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33A04-F1C9-4333-A365-4D7FF5DA6B95}">
      <dsp:nvSpPr>
        <dsp:cNvPr id="0" name=""/>
        <dsp:cNvSpPr/>
      </dsp:nvSpPr>
      <dsp:spPr>
        <a:xfrm>
          <a:off x="478806" y="2335353"/>
          <a:ext cx="870557" cy="8705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73A20-4B2E-4E69-92C1-4E460B919C67}">
      <dsp:nvSpPr>
        <dsp:cNvPr id="0" name=""/>
        <dsp:cNvSpPr/>
      </dsp:nvSpPr>
      <dsp:spPr>
        <a:xfrm>
          <a:off x="1828170" y="1979216"/>
          <a:ext cx="4984109" cy="1582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516" tIns="167516" rIns="167516" bIns="1675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Symptoms occur for 2+ years, and are typically interrupted by periods of normal moods </a:t>
          </a:r>
        </a:p>
      </dsp:txBody>
      <dsp:txXfrm>
        <a:off x="1828170" y="1979216"/>
        <a:ext cx="4984109" cy="1582831"/>
      </dsp:txXfrm>
    </dsp:sp>
    <dsp:sp modelId="{8BE8E765-DB5D-4631-8195-D6741258204C}">
      <dsp:nvSpPr>
        <dsp:cNvPr id="0" name=""/>
        <dsp:cNvSpPr/>
      </dsp:nvSpPr>
      <dsp:spPr>
        <a:xfrm>
          <a:off x="0" y="3957755"/>
          <a:ext cx="6812280" cy="1582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68086A-90CF-4ECC-98A8-D181A2D2F3FE}">
      <dsp:nvSpPr>
        <dsp:cNvPr id="0" name=""/>
        <dsp:cNvSpPr/>
      </dsp:nvSpPr>
      <dsp:spPr>
        <a:xfrm>
          <a:off x="478806" y="4313892"/>
          <a:ext cx="870557" cy="8705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BD57C-DE80-4C73-BDE9-C9C1DA39CB1A}">
      <dsp:nvSpPr>
        <dsp:cNvPr id="0" name=""/>
        <dsp:cNvSpPr/>
      </dsp:nvSpPr>
      <dsp:spPr>
        <a:xfrm>
          <a:off x="1828170" y="3957755"/>
          <a:ext cx="4984109" cy="1582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516" tIns="167516" rIns="167516" bIns="1675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Can eventually become Bipolar I or Bipolar II</a:t>
          </a:r>
        </a:p>
      </dsp:txBody>
      <dsp:txXfrm>
        <a:off x="1828170" y="3957755"/>
        <a:ext cx="4984109" cy="15828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39CE4-2C8E-47F3-9B70-BC3B7DCC7CA9}">
      <dsp:nvSpPr>
        <dsp:cNvPr id="0" name=""/>
        <dsp:cNvSpPr/>
      </dsp:nvSpPr>
      <dsp:spPr>
        <a:xfrm>
          <a:off x="3167458" y="2788920"/>
          <a:ext cx="632811" cy="1360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405" y="0"/>
              </a:lnTo>
              <a:lnTo>
                <a:pt x="316405" y="1360544"/>
              </a:lnTo>
              <a:lnTo>
                <a:pt x="632811" y="136054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D43C1-6F8A-4B8B-AEBE-DFDE7BF1C332}">
      <dsp:nvSpPr>
        <dsp:cNvPr id="0" name=""/>
        <dsp:cNvSpPr/>
      </dsp:nvSpPr>
      <dsp:spPr>
        <a:xfrm>
          <a:off x="3167458" y="2743200"/>
          <a:ext cx="6328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2811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03783-123B-4EF0-9C01-3DB69FD7802A}">
      <dsp:nvSpPr>
        <dsp:cNvPr id="0" name=""/>
        <dsp:cNvSpPr/>
      </dsp:nvSpPr>
      <dsp:spPr>
        <a:xfrm>
          <a:off x="3167458" y="1428375"/>
          <a:ext cx="632811" cy="1360544"/>
        </a:xfrm>
        <a:custGeom>
          <a:avLst/>
          <a:gdLst/>
          <a:ahLst/>
          <a:cxnLst/>
          <a:rect l="0" t="0" r="0" b="0"/>
          <a:pathLst>
            <a:path>
              <a:moveTo>
                <a:pt x="0" y="1360544"/>
              </a:moveTo>
              <a:lnTo>
                <a:pt x="316405" y="1360544"/>
              </a:lnTo>
              <a:lnTo>
                <a:pt x="316405" y="0"/>
              </a:lnTo>
              <a:lnTo>
                <a:pt x="632811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D1F23-5EF6-4244-99FB-B2CCB93C008D}">
      <dsp:nvSpPr>
        <dsp:cNvPr id="0" name=""/>
        <dsp:cNvSpPr/>
      </dsp:nvSpPr>
      <dsp:spPr>
        <a:xfrm>
          <a:off x="3402" y="945857"/>
          <a:ext cx="3164056" cy="965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Substantial pattern of comorbidity with substance use disorders </a:t>
          </a:r>
        </a:p>
      </dsp:txBody>
      <dsp:txXfrm>
        <a:off x="3402" y="945857"/>
        <a:ext cx="3164056" cy="965037"/>
      </dsp:txXfrm>
    </dsp:sp>
    <dsp:sp modelId="{092B7E22-DECB-4C18-91EE-D967EEF9F353}">
      <dsp:nvSpPr>
        <dsp:cNvPr id="0" name=""/>
        <dsp:cNvSpPr/>
      </dsp:nvSpPr>
      <dsp:spPr>
        <a:xfrm>
          <a:off x="3402" y="2306401"/>
          <a:ext cx="3164056" cy="965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Almost ¾ of patients with lifetime major depressive disorder also met criteria for another DSM disorder, usually…</a:t>
          </a:r>
        </a:p>
      </dsp:txBody>
      <dsp:txXfrm>
        <a:off x="3402" y="2306401"/>
        <a:ext cx="3164056" cy="965037"/>
      </dsp:txXfrm>
    </dsp:sp>
    <dsp:sp modelId="{88BC4D00-4764-4A14-9B27-5212CD9F72E7}">
      <dsp:nvSpPr>
        <dsp:cNvPr id="0" name=""/>
        <dsp:cNvSpPr/>
      </dsp:nvSpPr>
      <dsp:spPr>
        <a:xfrm>
          <a:off x="3800269" y="945857"/>
          <a:ext cx="3164056" cy="9650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Anxiety disorders</a:t>
          </a:r>
        </a:p>
      </dsp:txBody>
      <dsp:txXfrm>
        <a:off x="3800269" y="945857"/>
        <a:ext cx="3164056" cy="965037"/>
      </dsp:txXfrm>
    </dsp:sp>
    <dsp:sp modelId="{64028BCE-C2BE-44CC-AE47-9A263D7BA4AD}">
      <dsp:nvSpPr>
        <dsp:cNvPr id="0" name=""/>
        <dsp:cNvSpPr/>
      </dsp:nvSpPr>
      <dsp:spPr>
        <a:xfrm>
          <a:off x="3800269" y="2306401"/>
          <a:ext cx="3164056" cy="9650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ADHD </a:t>
          </a:r>
        </a:p>
      </dsp:txBody>
      <dsp:txXfrm>
        <a:off x="3800269" y="2306401"/>
        <a:ext cx="3164056" cy="965037"/>
      </dsp:txXfrm>
    </dsp:sp>
    <dsp:sp modelId="{B45BE65C-08DF-4058-A99A-1912408A9AB6}">
      <dsp:nvSpPr>
        <dsp:cNvPr id="0" name=""/>
        <dsp:cNvSpPr/>
      </dsp:nvSpPr>
      <dsp:spPr>
        <a:xfrm>
          <a:off x="3800269" y="3666945"/>
          <a:ext cx="3164056" cy="9650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Substance abuse </a:t>
          </a:r>
        </a:p>
      </dsp:txBody>
      <dsp:txXfrm>
        <a:off x="3800269" y="3666945"/>
        <a:ext cx="3164056" cy="965037"/>
      </dsp:txXfrm>
    </dsp:sp>
    <dsp:sp modelId="{EDB3A78F-A0F3-414C-858B-524B81419171}">
      <dsp:nvSpPr>
        <dsp:cNvPr id="0" name=""/>
        <dsp:cNvSpPr/>
      </dsp:nvSpPr>
      <dsp:spPr>
        <a:xfrm>
          <a:off x="3402" y="3666945"/>
          <a:ext cx="3164056" cy="965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The onset of depression is a direct result to the onset of another disorder </a:t>
          </a:r>
        </a:p>
      </dsp:txBody>
      <dsp:txXfrm>
        <a:off x="3402" y="3666945"/>
        <a:ext cx="3164056" cy="9650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5ED57-FF3E-495B-A3AE-3D95C1E034E8}">
      <dsp:nvSpPr>
        <dsp:cNvPr id="0" name=""/>
        <dsp:cNvSpPr/>
      </dsp:nvSpPr>
      <dsp:spPr>
        <a:xfrm>
          <a:off x="0" y="70019"/>
          <a:ext cx="6967728" cy="1053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Bipolar I disorder have a history of three or more mental disorders, with frequent comorbidity with anxiety disorders, alcohol use disorder, other substance use disorder (SUD), ADHD along with borderline, schizotypal, antisocial personality disorder</a:t>
          </a:r>
        </a:p>
      </dsp:txBody>
      <dsp:txXfrm>
        <a:off x="51403" y="121422"/>
        <a:ext cx="6864922" cy="950194"/>
      </dsp:txXfrm>
    </dsp:sp>
    <dsp:sp modelId="{AFD9D45D-D7AC-4750-8C8A-8D35E668A5F3}">
      <dsp:nvSpPr>
        <dsp:cNvPr id="0" name=""/>
        <dsp:cNvSpPr/>
      </dsp:nvSpPr>
      <dsp:spPr>
        <a:xfrm>
          <a:off x="0" y="1166219"/>
          <a:ext cx="6967728" cy="1053000"/>
        </a:xfrm>
        <a:prstGeom prst="roundRect">
          <a:avLst/>
        </a:prstGeom>
        <a:solidFill>
          <a:schemeClr val="accent2">
            <a:hueOff val="-385909"/>
            <a:satOff val="43"/>
            <a:lumOff val="15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Bipolar II appears to have more comorbidities, with one or more comorbid mental disorders, anxiety disorder being most common (38% with social anxiety, 36 % with specific phobia, 30% generalized anxiety)  </a:t>
          </a:r>
        </a:p>
      </dsp:txBody>
      <dsp:txXfrm>
        <a:off x="51403" y="1217622"/>
        <a:ext cx="6864922" cy="950194"/>
      </dsp:txXfrm>
    </dsp:sp>
    <dsp:sp modelId="{51A88466-9AA5-414E-8987-85786E451062}">
      <dsp:nvSpPr>
        <dsp:cNvPr id="0" name=""/>
        <dsp:cNvSpPr/>
      </dsp:nvSpPr>
      <dsp:spPr>
        <a:xfrm>
          <a:off x="0" y="2262420"/>
          <a:ext cx="6967728" cy="1053000"/>
        </a:xfrm>
        <a:prstGeom prst="roundRect">
          <a:avLst/>
        </a:prstGeom>
        <a:solidFill>
          <a:schemeClr val="accent2">
            <a:hueOff val="-771819"/>
            <a:satOff val="85"/>
            <a:lumOff val="3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Substance use disorders are common with alcohol use (42%), cannabis use (20)</a:t>
          </a:r>
        </a:p>
      </dsp:txBody>
      <dsp:txXfrm>
        <a:off x="51403" y="2313823"/>
        <a:ext cx="6864922" cy="950194"/>
      </dsp:txXfrm>
    </dsp:sp>
    <dsp:sp modelId="{209C057C-DA46-4CC3-8DCD-24D7246EA064}">
      <dsp:nvSpPr>
        <dsp:cNvPr id="0" name=""/>
        <dsp:cNvSpPr/>
      </dsp:nvSpPr>
      <dsp:spPr>
        <a:xfrm>
          <a:off x="0" y="3358620"/>
          <a:ext cx="6967728" cy="1053000"/>
        </a:xfrm>
        <a:prstGeom prst="roundRect">
          <a:avLst/>
        </a:prstGeom>
        <a:solidFill>
          <a:schemeClr val="accent2">
            <a:hueOff val="-1157728"/>
            <a:satOff val="128"/>
            <a:lumOff val="45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Premenstrual syndrome and premenstrual dysphoric disorder are common with Bipolar II</a:t>
          </a:r>
        </a:p>
      </dsp:txBody>
      <dsp:txXfrm>
        <a:off x="51403" y="3410023"/>
        <a:ext cx="6864922" cy="950194"/>
      </dsp:txXfrm>
    </dsp:sp>
    <dsp:sp modelId="{E3453329-0EC0-47D3-8B6B-4C66512BC7B5}">
      <dsp:nvSpPr>
        <dsp:cNvPr id="0" name=""/>
        <dsp:cNvSpPr/>
      </dsp:nvSpPr>
      <dsp:spPr>
        <a:xfrm>
          <a:off x="0" y="4454820"/>
          <a:ext cx="6967728" cy="1053000"/>
        </a:xfrm>
        <a:prstGeom prst="roundRect">
          <a:avLst/>
        </a:prstGeom>
        <a:solidFill>
          <a:schemeClr val="accent2">
            <a:hueOff val="-1543638"/>
            <a:satOff val="171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Cyclothymic disorder is found to be comorbid with substance-related disorders and sleep disorders </a:t>
          </a:r>
        </a:p>
      </dsp:txBody>
      <dsp:txXfrm>
        <a:off x="51403" y="4506223"/>
        <a:ext cx="6864922" cy="950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A390F-3A25-4402-92CC-57A7CAD7FE23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2C71-7169-4D58-871A-563C4E6FA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7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E2C71-7169-4D58-871A-563C4E6FA9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2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E2C71-7169-4D58-871A-563C4E6FA9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1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E2C71-7169-4D58-871A-563C4E6FA9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0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44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3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9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2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5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4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9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1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4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hyperlink" Target="https://www.youtube.com/watch?v=GAdiqTHSzZM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p62Cju1f6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73AC6B-C8D0-422A-9C95-9EC4CD244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A1E7EC-1DE1-4AC9-B906-42CAA782A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2590278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 dirty="0"/>
              <a:t>Mood Disorders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DE969-9BF7-4ECF-95D6-6727BA608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96330"/>
            <a:ext cx="9078562" cy="895741"/>
          </a:xfrm>
        </p:spPr>
        <p:txBody>
          <a:bodyPr anchor="ctr">
            <a:normAutofit fontScale="85000" lnSpcReduction="20000"/>
          </a:bodyPr>
          <a:lstStyle/>
          <a:p>
            <a:r>
              <a:rPr lang="en-US" dirty="0"/>
              <a:t>Module 4 | Presentation by Madeleine Stewart | </a:t>
            </a:r>
          </a:p>
          <a:p>
            <a:r>
              <a:rPr lang="en-US" dirty="0">
                <a:solidFill>
                  <a:schemeClr val="tx1"/>
                </a:solidFill>
              </a:rPr>
              <a:t>Cat Floyd-Jennings, MA, with video added content 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13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424D-D3AE-7F91-85C5-346610DA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PMDD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89A7EC-D84A-5C6E-F6BD-BBED11783E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2478024"/>
          <a:ext cx="10168128" cy="369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6960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9F45ED-EA76-8B34-1284-94CFB0A2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4.2. Clinical Presentation – Bipolar and Related Disorders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ABB59B-9EB1-4153-3814-940C776011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25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0A2743-F6A5-48AE-B1FA-23276A15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US" sz="4800" dirty="0"/>
              <a:t>Distinguishing Bipolar Disorders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Bipolar I: at least one manic episode preceded by or followed by a hypomanic or major depressive episode &#10;Bipolar II: a current or history of a hypomanic episode AND a current or past major depressive episode ">
            <a:extLst>
              <a:ext uri="{FF2B5EF4-FFF2-40B4-BE49-F238E27FC236}">
                <a16:creationId xmlns:a16="http://schemas.microsoft.com/office/drawing/2014/main" id="{65D17A03-452A-4F48-9BE0-D37F163FDD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03002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206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8EC631-B9E1-4422-95D2-5F485AC9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dirty="0"/>
              <a:t>What is a manic episode?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Details about manic episodes">
            <a:extLst>
              <a:ext uri="{FF2B5EF4-FFF2-40B4-BE49-F238E27FC236}">
                <a16:creationId xmlns:a16="http://schemas.microsoft.com/office/drawing/2014/main" id="{5A623AB9-5533-4E80-9B32-2F4297E9D3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7465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921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21031-EBBF-59CD-7459-EFC57B0E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Sense of the Disorders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1B8B97-80DB-13EF-39CD-038AE34D82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2478024"/>
          <a:ext cx="10168128" cy="369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007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488FD9-D144-4AC9-ACA7-F10276739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en-US"/>
              <a:t>Cyclothymic Disorder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1" name="Content Placeholder 2" descr="Cyclothymic disorder information ">
            <a:extLst>
              <a:ext uri="{FF2B5EF4-FFF2-40B4-BE49-F238E27FC236}">
                <a16:creationId xmlns:a16="http://schemas.microsoft.com/office/drawing/2014/main" id="{0D0FD9D3-265C-440B-B844-DEAD398A3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181526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2169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E2A662-D63C-3289-1388-FEE912F1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4.3. Epidemiology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EB10F0-8BEE-2C63-E406-F30092DE73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43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29546A-D34B-DD91-C1B9-831298CA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978619"/>
            <a:ext cx="5991244" cy="1106424"/>
          </a:xfrm>
        </p:spPr>
        <p:txBody>
          <a:bodyPr>
            <a:normAutofit/>
          </a:bodyPr>
          <a:lstStyle/>
          <a:p>
            <a:r>
              <a:rPr lang="en-US" sz="3200"/>
              <a:t>Epidemiology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8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8C1D2-B61A-DFDB-1288-6F7C25F15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5993892" cy="356025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/>
              <a:t>Depressive disorders </a:t>
            </a:r>
            <a:r>
              <a:rPr lang="en-US" sz="1800" dirty="0"/>
              <a:t>– per DSM 5-TR, 2022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 12-month prevalence rate is approximately 7% within the US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Prevalence rate of PDD is 0.5% among adults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Individuals in 18- to 29-year-olds has highest rates of MDD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Women experience twofold higher rates than men, especially between menarche and menopause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Lifetime prevalence for MDD in women is 21.3% versus men with 12.7%</a:t>
            </a:r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BA92F7DC-F120-087E-800A-051F74762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79814" y="1329879"/>
            <a:ext cx="4097657" cy="409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2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29546A-D34B-DD91-C1B9-831298CA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en-US" sz="5200"/>
              <a:t>Epidemiology</a:t>
            </a:r>
          </a:p>
        </p:txBody>
      </p:sp>
      <p:pic>
        <p:nvPicPr>
          <p:cNvPr id="16" name="Picture 4" descr="Close-up unopened pill packets">
            <a:extLst>
              <a:ext uri="{FF2B5EF4-FFF2-40B4-BE49-F238E27FC236}">
                <a16:creationId xmlns:a16="http://schemas.microsoft.com/office/drawing/2014/main" id="{3BB8C3B3-BF43-68F9-A2EF-B7AEA42DFF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29" r="25377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7" name="!!accent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8C1D2-B61A-DFDB-1288-6F7C25F15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3071355"/>
            <a:ext cx="6272784" cy="353471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1800" b="1" dirty="0"/>
              <a:t>Bipolar disorders </a:t>
            </a:r>
            <a:r>
              <a:rPr lang="en-US" sz="1800" dirty="0"/>
              <a:t>– per DSM 5-TR (2022)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12-month prevalence of bipolar I in the US is 1.5% without significant difference in men and women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Bipolar II has prevalence rate of 0.8% in the United States and .3% internationally, with some samples indicating it is more common in women, with 80-90% of individuals with rapid cycling episodes being women.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Childbirth may be a specific trigger for a hypomanic episode, occurring in 10-20% of women in nonclinical settings and most often in early postpartum. </a:t>
            </a:r>
          </a:p>
        </p:txBody>
      </p:sp>
    </p:spTree>
    <p:extLst>
      <p:ext uri="{BB962C8B-B14F-4D97-AF65-F5344CB8AC3E}">
        <p14:creationId xmlns:p14="http://schemas.microsoft.com/office/powerpoint/2010/main" val="3784610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29546A-D34B-DD91-C1B9-831298CA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en-US" sz="5400"/>
              <a:t>Epidemiology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8C1D2-B61A-DFDB-1288-6F7C25F15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51743"/>
            <a:ext cx="10509504" cy="27157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 b="1" dirty="0"/>
              <a:t>Suicidality</a:t>
            </a:r>
            <a:r>
              <a:rPr lang="en-US" sz="1700" dirty="0"/>
              <a:t> - per DSM-5-TR (2022)</a:t>
            </a:r>
          </a:p>
          <a:p>
            <a:pPr lvl="1">
              <a:lnSpc>
                <a:spcPct val="100000"/>
              </a:lnSpc>
            </a:pPr>
            <a:r>
              <a:rPr lang="en-US" sz="1700" dirty="0"/>
              <a:t>Individuals with depressive disorder have 17-fold increased risk for suicide over age and sex adjusted general population rate</a:t>
            </a:r>
          </a:p>
          <a:p>
            <a:pPr lvl="1">
              <a:lnSpc>
                <a:spcPct val="100000"/>
              </a:lnSpc>
            </a:pPr>
            <a:r>
              <a:rPr lang="en-US" sz="1700" dirty="0"/>
              <a:t>Features associated with an increased risk for death by suicide include anhedonia, living alone, being single, disconnecting socially, having access to a firearm, early life adversity, sleep disturbance, feelings of hopelessness, problems with decision making</a:t>
            </a:r>
          </a:p>
          <a:p>
            <a:pPr lvl="1">
              <a:lnSpc>
                <a:spcPct val="100000"/>
              </a:lnSpc>
            </a:pPr>
            <a:r>
              <a:rPr lang="en-US" sz="1700" dirty="0"/>
              <a:t>Women attempt suicide at a higher rate though men are more likely to complete suicide.  </a:t>
            </a:r>
          </a:p>
          <a:p>
            <a:pPr lvl="1">
              <a:lnSpc>
                <a:spcPct val="100000"/>
              </a:lnSpc>
            </a:pPr>
            <a:r>
              <a:rPr lang="en-US" sz="1700" dirty="0"/>
              <a:t>Premenstrual cycle is considered a risk period for suicide by some</a:t>
            </a:r>
          </a:p>
        </p:txBody>
      </p:sp>
    </p:spTree>
    <p:extLst>
      <p:ext uri="{BB962C8B-B14F-4D97-AF65-F5344CB8AC3E}">
        <p14:creationId xmlns:p14="http://schemas.microsoft.com/office/powerpoint/2010/main" val="346323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26908CC-6AC4-4222-8250-B90B6072E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F606D8-696E-4B76-BB10-43672AA14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751" y="302429"/>
            <a:ext cx="11550506" cy="60539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BF1881-5AFD-48F9-979A-19EE2FE30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608" y="2735029"/>
            <a:ext cx="14828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71CFD-3C52-4DE8-AB6A-F17C29D9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71966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dirty="0"/>
              <a:t>Disclaimer</a:t>
            </a:r>
          </a:p>
        </p:txBody>
      </p:sp>
      <p:graphicFrame>
        <p:nvGraphicFramePr>
          <p:cNvPr id="5" name="Content Placeholder 2" descr="In an emergency, call 911. 24/7 Crisis Hotline's number is 1-800-273-8255. To reach the Crisis Text Line, text TALK to 741-741. Further resources are available at https://afsp.org/find-support/resources/ ">
            <a:extLst>
              <a:ext uri="{FF2B5EF4-FFF2-40B4-BE49-F238E27FC236}">
                <a16:creationId xmlns:a16="http://schemas.microsoft.com/office/drawing/2014/main" id="{A2089198-1000-4A27-96BD-620A82779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507330"/>
              </p:ext>
            </p:extLst>
          </p:nvPr>
        </p:nvGraphicFramePr>
        <p:xfrm>
          <a:off x="578365" y="1633444"/>
          <a:ext cx="11032222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231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29546A-D34B-DD91-C1B9-831298CA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/>
              <a:t>Epidemiology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8C1D2-B61A-DFDB-1288-6F7C25F15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/>
              <a:t>Suicidality  (continued)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In bipolar disorders, lifetime risk of suicide is estimated to be 20- to 30- fold greater than in the general population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5-6% of individuals with bipolar disorder dies by suicide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Women attempt suicide at a higher rate though lethal suicide is more common in men with bipolar disorder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About 1/3 of individuals with bipolar II disorder report a lifetime history of suicide attempt, similar to bipolar I, through lethality of attempts is higher in individuals with bipolar II</a:t>
            </a:r>
          </a:p>
        </p:txBody>
      </p:sp>
    </p:spTree>
    <p:extLst>
      <p:ext uri="{BB962C8B-B14F-4D97-AF65-F5344CB8AC3E}">
        <p14:creationId xmlns:p14="http://schemas.microsoft.com/office/powerpoint/2010/main" val="1294102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DD6656-392A-94C6-5060-A3C012192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4.4. Comorbidity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787A1-F10B-7A7F-8C90-0C6F80D5E1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5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C43D6-E29B-41EB-B24B-9762BA8BF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Comorbidity – depressive disorders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CA448FC8-FC48-B582-FBB2-1AF9B9CE8E6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8179134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4222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46670-5F1B-B183-24A9-D3E40A6C7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Comorbidity – Bipolar Disorders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DD98C2-641A-462E-840C-7FB0961018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114279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540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88109-69AE-7518-B34A-28F780C14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4.5. Etiology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6B77D5-1E62-FAB2-A06F-BC5C19ED7E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48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101087B-4838-4612-98F4-C481F1779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en-US"/>
              <a:t>Genetic Causes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6" name="Content Placeholder 7" descr="Genetic causes">
            <a:extLst>
              <a:ext uri="{FF2B5EF4-FFF2-40B4-BE49-F238E27FC236}">
                <a16:creationId xmlns:a16="http://schemas.microsoft.com/office/drawing/2014/main" id="{11B92632-45A4-4E78-9DC7-5A17E057F6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862397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249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3A52AE-70E7-491F-9477-8836488BD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dirty="0"/>
              <a:t>Biochemical Causes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Biochemical causes">
            <a:extLst>
              <a:ext uri="{FF2B5EF4-FFF2-40B4-BE49-F238E27FC236}">
                <a16:creationId xmlns:a16="http://schemas.microsoft.com/office/drawing/2014/main" id="{0EDB101A-EAFD-4E56-98FA-7C1485AAD9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82182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4720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2F195E-8ACB-4DD0-B621-86D895BBE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dirty="0"/>
              <a:t>Endocrinal Causes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Endocrinal Causes">
            <a:extLst>
              <a:ext uri="{FF2B5EF4-FFF2-40B4-BE49-F238E27FC236}">
                <a16:creationId xmlns:a16="http://schemas.microsoft.com/office/drawing/2014/main" id="{10060A3F-F08D-46D0-A891-F8B158EB3B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880712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673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AEA785-2F44-461D-B0EB-F0EFA3E8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3400"/>
              <a:t>Neuroanatomical Causes</a:t>
            </a: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6" name="Content Placeholder 2" descr="Neuroanatomical Causes">
            <a:extLst>
              <a:ext uri="{FF2B5EF4-FFF2-40B4-BE49-F238E27FC236}">
                <a16:creationId xmlns:a16="http://schemas.microsoft.com/office/drawing/2014/main" id="{6ACAD944-D405-4278-8EF4-67C48D6C46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399540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2245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16F4E2-304A-4F36-9DAF-09D813BA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/>
              <a:t>Cognitive Causes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77825-FE9D-4552-A388-09D860A09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/>
              <a:t>Learned Helplessness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Coined by Martin Seligman when studying dogs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Occurs when someone learned at one point that they were unable to avoid a negative stimulus, and therefore learned that they were helpless when avoiding the stimulus in future situations 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Linked to humans via attributional styles </a:t>
            </a:r>
          </a:p>
          <a:p>
            <a:pPr lvl="2">
              <a:lnSpc>
                <a:spcPct val="100000"/>
              </a:lnSpc>
            </a:pPr>
            <a:r>
              <a:rPr lang="en-US" sz="1700"/>
              <a:t>Negative attributional style – focuses on the internal, stable, global influence of daily lives </a:t>
            </a:r>
          </a:p>
          <a:p>
            <a:pPr lvl="3">
              <a:lnSpc>
                <a:spcPct val="100000"/>
              </a:lnSpc>
            </a:pPr>
            <a:r>
              <a:rPr lang="en-US" sz="1700"/>
              <a:t>People with negative attributional styles are at risk of depression </a:t>
            </a:r>
          </a:p>
        </p:txBody>
      </p:sp>
    </p:spTree>
    <p:extLst>
      <p:ext uri="{BB962C8B-B14F-4D97-AF65-F5344CB8AC3E}">
        <p14:creationId xmlns:p14="http://schemas.microsoft.com/office/powerpoint/2010/main" val="347405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B62E-D30C-4ED6-9C84-B6C8C3630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9CD57-877A-4319-9EA3-B8A0338BC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how depressive disorders present. </a:t>
            </a:r>
          </a:p>
          <a:p>
            <a:r>
              <a:rPr lang="en-US" dirty="0"/>
              <a:t>Describe how bipolar disorders present.</a:t>
            </a:r>
          </a:p>
          <a:p>
            <a:r>
              <a:rPr lang="en-US" dirty="0"/>
              <a:t>Describe the epidemiology of mood disorders. </a:t>
            </a:r>
          </a:p>
          <a:p>
            <a:r>
              <a:rPr lang="en-US" dirty="0"/>
              <a:t>Describe comorbidity in relation to mood disorders. </a:t>
            </a:r>
          </a:p>
          <a:p>
            <a:r>
              <a:rPr lang="en-US" dirty="0"/>
              <a:t>Describe the etiology of mood disorders. </a:t>
            </a:r>
          </a:p>
          <a:p>
            <a:r>
              <a:rPr lang="en-US" dirty="0"/>
              <a:t>Describe treatment options for mood disorders. </a:t>
            </a:r>
          </a:p>
        </p:txBody>
      </p:sp>
    </p:spTree>
    <p:extLst>
      <p:ext uri="{BB962C8B-B14F-4D97-AF65-F5344CB8AC3E}">
        <p14:creationId xmlns:p14="http://schemas.microsoft.com/office/powerpoint/2010/main" val="1138129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A21380-2025-491C-B3AD-4CE4280D8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en-US" sz="5400"/>
              <a:t>Cognitive Causes, Continued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6AC18-4FB3-4CA9-9313-1A0AD121B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r>
              <a:rPr lang="en-US" sz="2000"/>
              <a:t>Maladaptive Attitudes</a:t>
            </a:r>
          </a:p>
          <a:p>
            <a:pPr lvl="1"/>
            <a:r>
              <a:rPr lang="en-US" sz="2000"/>
              <a:t>Negative attitudes about oneself, others, and the world</a:t>
            </a:r>
          </a:p>
          <a:p>
            <a:pPr lvl="1"/>
            <a:r>
              <a:rPr lang="en-US" sz="2000"/>
              <a:t>Present with those who have depressive disorders </a:t>
            </a:r>
          </a:p>
          <a:p>
            <a:pPr lvl="1"/>
            <a:r>
              <a:rPr lang="en-US" sz="2000"/>
              <a:t>Inaccurate, often global </a:t>
            </a:r>
          </a:p>
          <a:p>
            <a:pPr lvl="1"/>
            <a:r>
              <a:rPr lang="en-US" sz="2000"/>
              <a:t>Based on the cognitive triad – experiences, themselves, and futures </a:t>
            </a:r>
          </a:p>
        </p:txBody>
      </p:sp>
    </p:spTree>
    <p:extLst>
      <p:ext uri="{BB962C8B-B14F-4D97-AF65-F5344CB8AC3E}">
        <p14:creationId xmlns:p14="http://schemas.microsoft.com/office/powerpoint/2010/main" val="3705467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5D5B06-28AA-4CBA-8744-5B793D0C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US" sz="4800"/>
              <a:t>Cognitive Causes, Continued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Content Placeholder 2" descr="Cognitive distortions/errors in thinking - catastrophizing, jumping to conclusion, overgeneralization&#10;Automatic thoughts - the constant stream of negative thoughts which makes individuals with depressive disorders feel as though they are inadequate or helpless ">
            <a:extLst>
              <a:ext uri="{FF2B5EF4-FFF2-40B4-BE49-F238E27FC236}">
                <a16:creationId xmlns:a16="http://schemas.microsoft.com/office/drawing/2014/main" id="{D9C3CCEE-C715-44FF-9125-01CC9150E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531973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231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44F82-F96D-443A-840F-3CDD10804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dirty="0"/>
              <a:t>Behavioral Causes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Behavioral Causes">
            <a:extLst>
              <a:ext uri="{FF2B5EF4-FFF2-40B4-BE49-F238E27FC236}">
                <a16:creationId xmlns:a16="http://schemas.microsoft.com/office/drawing/2014/main" id="{96930961-8451-4DAB-83CB-6DECCE67DD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55905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05192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CB9896-9315-41D6-A92F-95DF60619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Sociocultural Causes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6796-A946-47C6-9F7F-1B298B81D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/>
              <a:t>Family-Social Perspective </a:t>
            </a:r>
          </a:p>
          <a:p>
            <a:pPr lvl="1"/>
            <a:r>
              <a:rPr lang="en-US" sz="2200"/>
              <a:t>Suggests that depression is related to the unavailability of social support </a:t>
            </a:r>
          </a:p>
          <a:p>
            <a:pPr lvl="1"/>
            <a:r>
              <a:rPr lang="en-US" sz="2200"/>
              <a:t>E.g., separated and divorced individuals are three times more likely to experience depressive symptoms </a:t>
            </a:r>
          </a:p>
          <a:p>
            <a:pPr lvl="1"/>
            <a:r>
              <a:rPr lang="en-US" sz="2200"/>
              <a:t>Depressive symptoms are positively related to increased interpersonal conflicts, reduced communication, and intimacy issues </a:t>
            </a:r>
          </a:p>
          <a:p>
            <a:pPr lvl="1"/>
            <a:r>
              <a:rPr lang="en-US" sz="2200"/>
              <a:t>Can also be viewed the other way – stress and marital discord can lead to depression </a:t>
            </a:r>
          </a:p>
        </p:txBody>
      </p:sp>
    </p:spTree>
    <p:extLst>
      <p:ext uri="{BB962C8B-B14F-4D97-AF65-F5344CB8AC3E}">
        <p14:creationId xmlns:p14="http://schemas.microsoft.com/office/powerpoint/2010/main" val="533132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27069-84F3-480E-9E39-117DEDA3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en-US" sz="5400"/>
              <a:t>Sociocultural Causes, Continued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AE08F-2F80-45D9-B6A1-3B60D672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r>
              <a:rPr lang="en-US" sz="2000"/>
              <a:t>Multi-Cultural Perspective</a:t>
            </a:r>
          </a:p>
          <a:p>
            <a:pPr lvl="1"/>
            <a:r>
              <a:rPr lang="en-US" sz="2000"/>
              <a:t>One’s cultural background may influence what symptoms of depression are presented </a:t>
            </a:r>
          </a:p>
          <a:p>
            <a:pPr lvl="1"/>
            <a:r>
              <a:rPr lang="en-US" sz="2000"/>
              <a:t>E.g., those of non-Western nationalities often focus on the physical symptoms (i.e., tiredness, weakness, sleep issues) </a:t>
            </a:r>
          </a:p>
          <a:p>
            <a:pPr lvl="1"/>
            <a:r>
              <a:rPr lang="en-US" sz="2000"/>
              <a:t>E.g., those of Latino and Mediterranean cultures experience issues with “nerves” and headaches  </a:t>
            </a:r>
          </a:p>
        </p:txBody>
      </p:sp>
    </p:spTree>
    <p:extLst>
      <p:ext uri="{BB962C8B-B14F-4D97-AF65-F5344CB8AC3E}">
        <p14:creationId xmlns:p14="http://schemas.microsoft.com/office/powerpoint/2010/main" val="36573789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D911F-5BDE-49FC-BD87-8E95E8B6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/>
              <a:t>Sociocultural Causes, Continued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5F451-20A0-4669-AA9B-A473F4BA5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400"/>
              <a:t>Gender Differences</a:t>
            </a:r>
          </a:p>
          <a:p>
            <a:pPr lvl="1">
              <a:lnSpc>
                <a:spcPct val="100000"/>
              </a:lnSpc>
            </a:pPr>
            <a:r>
              <a:rPr lang="en-US" sz="1400"/>
              <a:t>Women are twice as likely to experience an episode of depression than men </a:t>
            </a:r>
          </a:p>
          <a:p>
            <a:pPr lvl="1">
              <a:lnSpc>
                <a:spcPct val="100000"/>
              </a:lnSpc>
            </a:pPr>
            <a:r>
              <a:rPr lang="en-US" sz="1400"/>
              <a:t>Artifact theory – suggests that the difference between genders is due to clinician or diagnostic systems being more sensitive to diagnosing women with depression than men </a:t>
            </a:r>
          </a:p>
          <a:p>
            <a:pPr lvl="1">
              <a:lnSpc>
                <a:spcPct val="100000"/>
              </a:lnSpc>
            </a:pPr>
            <a:r>
              <a:rPr lang="en-US" sz="1400"/>
              <a:t>Hormone theory – suggests that variations in hormone levels trigger depression in women more than men </a:t>
            </a:r>
          </a:p>
          <a:p>
            <a:pPr lvl="1">
              <a:lnSpc>
                <a:spcPct val="100000"/>
              </a:lnSpc>
            </a:pPr>
            <a:r>
              <a:rPr lang="en-US" sz="1400"/>
              <a:t>Life-stress theory – suggests that women are more likely to experience chronic stressors than men</a:t>
            </a:r>
          </a:p>
          <a:p>
            <a:pPr lvl="1">
              <a:lnSpc>
                <a:spcPct val="100000"/>
              </a:lnSpc>
            </a:pPr>
            <a:r>
              <a:rPr lang="en-US" sz="1400"/>
              <a:t>Gender-roles theory – suggests that social and or psychological factors related to traditional gender roles also influence the rate of depression in women </a:t>
            </a:r>
          </a:p>
          <a:p>
            <a:pPr lvl="1">
              <a:lnSpc>
                <a:spcPct val="100000"/>
              </a:lnSpc>
            </a:pPr>
            <a:r>
              <a:rPr lang="en-US" sz="1400"/>
              <a:t>Rumination theory – suggests that women are more likely than men to ruminate, or intently focus, on their depressive symptoms  </a:t>
            </a:r>
          </a:p>
        </p:txBody>
      </p:sp>
    </p:spTree>
    <p:extLst>
      <p:ext uri="{BB962C8B-B14F-4D97-AF65-F5344CB8AC3E}">
        <p14:creationId xmlns:p14="http://schemas.microsoft.com/office/powerpoint/2010/main" val="9526077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DD1CA2-A36C-15A8-FFC5-EBE2D2DA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4.6. Treatment of Mood Disorders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AD68FF-1303-8042-F018-EEED6F0D77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3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A553E5-0E98-4441-A111-F7AA7C99E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25953"/>
          </a:xfrm>
        </p:spPr>
        <p:txBody>
          <a:bodyPr anchor="b">
            <a:normAutofit fontScale="90000"/>
          </a:bodyPr>
          <a:lstStyle/>
          <a:p>
            <a:r>
              <a:rPr lang="en-US" sz="2400" dirty="0"/>
              <a:t>Psychopharmacological Treatments for Depressive Disorders: </a:t>
            </a:r>
            <a:br>
              <a:rPr lang="en-US" sz="3700" dirty="0"/>
            </a:br>
            <a:r>
              <a:rPr lang="en-US" sz="2700" dirty="0"/>
              <a:t>30 mins, nursing level review of meds  </a:t>
            </a:r>
            <a:r>
              <a:rPr lang="en-US" sz="2700" dirty="0">
                <a:hlinkClick r:id="rId2"/>
              </a:rPr>
              <a:t>https://www.youtube.com/watch?v=GAdiqTHSzZM</a:t>
            </a:r>
            <a:r>
              <a:rPr lang="en-US" sz="2700" dirty="0"/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Medications - includes antidepressant medications ">
            <a:extLst>
              <a:ext uri="{FF2B5EF4-FFF2-40B4-BE49-F238E27FC236}">
                <a16:creationId xmlns:a16="http://schemas.microsoft.com/office/drawing/2014/main" id="{DF18288E-DD17-488D-AA61-F42913ADC6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550527"/>
              </p:ext>
            </p:extLst>
          </p:nvPr>
        </p:nvGraphicFramePr>
        <p:xfrm>
          <a:off x="838200" y="2255520"/>
          <a:ext cx="10506456" cy="3916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85516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8D986F-33BC-4563-A8CF-E301007BE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en-US" dirty="0"/>
              <a:t>Ketamine?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8D2101-AD4B-21DA-077B-05989F74B7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698779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82227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F6B81-A377-41EB-8457-29812180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Happiness Chemicals</a:t>
            </a:r>
            <a:endParaRPr lang="en-US" dirty="0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9987D377-4984-AC54-B8C3-09B2872B4AD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1639957"/>
          <a:ext cx="10168128" cy="453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500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85A8B3-CC86-7DDB-E61B-59CA0D8C7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4.1. Clinical Presentation – Depressive Disorders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29239F-DB5A-4132-423C-F8D52EBDC2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18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2B560-053B-4E2C-8094-4B92A879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dirty="0"/>
              <a:t>Cognitive Behavioral Therapy (CBT)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Cognitive Behavioral Therapy (CBT) ">
            <a:extLst>
              <a:ext uri="{FF2B5EF4-FFF2-40B4-BE49-F238E27FC236}">
                <a16:creationId xmlns:a16="http://schemas.microsoft.com/office/drawing/2014/main" id="{4D055759-23C4-491E-B30A-88553C78B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318515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09662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9C1CE8-1741-4EA7-AB93-EFD5CE51A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dirty="0"/>
              <a:t>Behavioral Activation (BA)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Behavioral Activation (BA) ">
            <a:extLst>
              <a:ext uri="{FF2B5EF4-FFF2-40B4-BE49-F238E27FC236}">
                <a16:creationId xmlns:a16="http://schemas.microsoft.com/office/drawing/2014/main" id="{E7533E20-4696-4326-83A7-BBC986DED5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737411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44222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7C2FBA-C660-45CF-B459-4B618CB51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US" sz="4800"/>
              <a:t>Interpersonal Therapy (IPT)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Interpersonal Therapy ">
            <a:extLst>
              <a:ext uri="{FF2B5EF4-FFF2-40B4-BE49-F238E27FC236}">
                <a16:creationId xmlns:a16="http://schemas.microsoft.com/office/drawing/2014/main" id="{E9AFBF15-FBC7-439F-BE75-FE495CD443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522614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505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53A419-A75F-4883-92D0-3F937934E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dirty="0"/>
              <a:t>Multimodal Treatment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Multimodal treatment: combines medication with psychological treatment; there are three different ways of providing this treatment (concurrently, sequentially, or stepped) ">
            <a:extLst>
              <a:ext uri="{FF2B5EF4-FFF2-40B4-BE49-F238E27FC236}">
                <a16:creationId xmlns:a16="http://schemas.microsoft.com/office/drawing/2014/main" id="{4B8AD69C-C073-486E-8D58-1EC49775F6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391888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2396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1F8CA9-8695-4E87-A8BE-852D810B6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dirty="0"/>
              <a:t>Bipolar Disorder Treatments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Bipolar Disorder Treatments ">
            <a:extLst>
              <a:ext uri="{FF2B5EF4-FFF2-40B4-BE49-F238E27FC236}">
                <a16:creationId xmlns:a16="http://schemas.microsoft.com/office/drawing/2014/main" id="{DE8DF2E8-EB19-4FE8-AE82-F7CC917310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806862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29029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4765CC-266D-4676-942D-34A742FF3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dirty="0"/>
              <a:t>Outcome of Treatment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Outcome of Treatment ">
            <a:extLst>
              <a:ext uri="{FF2B5EF4-FFF2-40B4-BE49-F238E27FC236}">
                <a16:creationId xmlns:a16="http://schemas.microsoft.com/office/drawing/2014/main" id="{94A32ECC-65CC-47BD-B6A5-F5F73C0363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496377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2798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5D8AF-9512-4C63-B3A5-85E93F03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Questions, Module 4.1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8491E2-3815-68EA-9B35-C3CBC02A81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2478024"/>
          <a:ext cx="10168128" cy="369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96900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5D8AF-9512-4C63-B3A5-85E93F03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Questions, Module 4.2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B2D764-FD6B-7D6E-6975-A3A370DA25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2478024"/>
          <a:ext cx="10168128" cy="369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3017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D5D8AF-9512-4C63-B3A5-85E93F03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Review Questions, Module 4.3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33ED90-9EF1-961E-96D3-B111CC104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248923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94929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D5D8AF-9512-4C63-B3A5-85E93F03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Review Questions, Module 4.4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A8458B-D2BF-ADC6-3EEF-14179A3FC7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443587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78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93C2-20BC-4E92-A747-CB9A7644D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Types of Mood Disorders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C5AA1-5E95-4A1A-93D8-691A6F0F9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Depressive Disorders  F32.9 Unspecified Depression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62688-78F8-48C3-B9BF-286D0BEB5B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Individuals will only experience symptoms of depression</a:t>
            </a:r>
          </a:p>
          <a:p>
            <a:r>
              <a:rPr lang="en-US" dirty="0"/>
              <a:t>Especially affects those aged 18 to 29 years</a:t>
            </a:r>
          </a:p>
          <a:p>
            <a:r>
              <a:rPr lang="en-US" dirty="0"/>
              <a:t>Women have about 1.5 to 3 times the risk of developing a depressive disorder, and they have a 21.3% lifetime prevalence</a:t>
            </a:r>
          </a:p>
          <a:p>
            <a:r>
              <a:rPr lang="en-US" dirty="0"/>
              <a:t>Suicide is more likely with males and those with a history of past attempts </a:t>
            </a:r>
          </a:p>
          <a:p>
            <a:r>
              <a:rPr lang="en-US" dirty="0"/>
              <a:t>Includes</a:t>
            </a:r>
          </a:p>
          <a:p>
            <a:pPr lvl="1"/>
            <a:r>
              <a:rPr lang="en-US" dirty="0"/>
              <a:t>Major Depressive Disorder (if symptoms present for a 2-week period; prevalence of about 7% in the US)</a:t>
            </a:r>
          </a:p>
          <a:p>
            <a:pPr lvl="1"/>
            <a:r>
              <a:rPr lang="en-US" dirty="0"/>
              <a:t>Persistent Depressive Disorder (if symptoms present for most of 2 years; prevalence of about 0.5% in the US)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539A4C-6DBA-4DC7-8A78-5563470D3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Bipolar Disorders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86E2D-C73F-4163-81E6-68455F3ABE9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Individuals will experience periods of mania/hypomania that alternate with periods of depression</a:t>
            </a:r>
          </a:p>
          <a:p>
            <a:r>
              <a:rPr lang="en-US" dirty="0"/>
              <a:t>Yearly prevalence rates reported between 0.6-0.8% in the US for both Bipolar I and II</a:t>
            </a:r>
          </a:p>
          <a:p>
            <a:r>
              <a:rPr lang="en-US" dirty="0"/>
              <a:t>No apparent differences in frequency between genders for Bipolar I</a:t>
            </a:r>
          </a:p>
          <a:p>
            <a:r>
              <a:rPr lang="en-US" dirty="0"/>
              <a:t>Bipolar II is more common in women (women comprise 80-90% of those with rapid-cycling episodes)</a:t>
            </a:r>
          </a:p>
          <a:p>
            <a:r>
              <a:rPr lang="en-US" dirty="0"/>
              <a:t>Those with Bipolar Disorder have an approximately 15 times greater risk of committing suicide with </a:t>
            </a:r>
            <a:r>
              <a:rPr lang="en-US"/>
              <a:t>a prevalence rate of about 33%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481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D5D8AF-9512-4C63-B3A5-85E93F03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Review Questions, Module 4.5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4FD788-7D69-8543-AFD5-F804F53935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338239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9777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D5D8AF-9512-4C63-B3A5-85E93F03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Review Questions, Module 4.6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5E74FA-DD7F-C604-D000-E1DBD052E0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946525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442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7725A-3667-2215-0CEF-E80E8BA70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to DSM 5:  DMDD</a:t>
            </a:r>
            <a:br>
              <a:rPr lang="en-US" dirty="0"/>
            </a:br>
            <a:r>
              <a:rPr lang="en-US" sz="3100" dirty="0"/>
              <a:t>3 mins  </a:t>
            </a:r>
            <a:r>
              <a:rPr lang="en-US" sz="3100" dirty="0">
                <a:hlinkClick r:id="rId2"/>
              </a:rPr>
              <a:t>https://www.youtube.com/watch?v=dp62Cju1f6I</a:t>
            </a:r>
            <a:r>
              <a:rPr lang="en-US" sz="3100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46B0E-72F8-027E-004C-8AE8C3A27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DSM-5 also added a new diagnosis, </a:t>
            </a:r>
            <a:r>
              <a:rPr lang="en-US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disruptive mood dysregulation disorder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(DMDD), for children up to 12 years of age, to deal with the potential for overdiagnosis and treatment of bipolar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diso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rder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 children, both in the United States and internationally. Children with DMDD present with persistent irritability and frequent episodes of extreme behavioral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dyscontrol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and so develop unipolar, not bipolar, depressive disorders or anxiety disorders as they move into adolescence and adulthood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7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B210B2-DF7A-420C-A93A-1804D0864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/>
              <a:t>Symptoms of Depression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Symptoms of Depression">
            <a:extLst>
              <a:ext uri="{FF2B5EF4-FFF2-40B4-BE49-F238E27FC236}">
                <a16:creationId xmlns:a16="http://schemas.microsoft.com/office/drawing/2014/main" id="{82C5B7C8-54C4-4275-92E3-AEA14E81D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378426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8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B424D-D3AE-7F91-85C5-346610DA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978619"/>
            <a:ext cx="5991244" cy="1106424"/>
          </a:xfrm>
        </p:spPr>
        <p:txBody>
          <a:bodyPr>
            <a:normAutofit/>
          </a:bodyPr>
          <a:lstStyle/>
          <a:p>
            <a:r>
              <a:rPr lang="en-US" sz="2200"/>
              <a:t>Diagnostic Criteria and Features for Depressive Disorders (MDD, PDD, and PMDD) . . 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8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A1299-2685-19E3-DEE7-CBAA39DAD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5993892" cy="356025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/>
              <a:t>Major Depressive Disorder (MDD)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An individual must experience at least 5 symptoms across 4 categories above, with at least 1 symptom is either</a:t>
            </a:r>
          </a:p>
          <a:p>
            <a:pPr lvl="2">
              <a:lnSpc>
                <a:spcPct val="100000"/>
              </a:lnSpc>
            </a:pPr>
            <a:r>
              <a:rPr lang="en-US" sz="1700"/>
              <a:t>A depressed mood most of the day, almost every day or</a:t>
            </a:r>
          </a:p>
          <a:p>
            <a:pPr lvl="2">
              <a:lnSpc>
                <a:spcPct val="100000"/>
              </a:lnSpc>
            </a:pPr>
            <a:r>
              <a:rPr lang="en-US" sz="1700"/>
              <a:t>Loss of interest or pleasure in all, or most, activities, most of the day, almost every day</a:t>
            </a:r>
          </a:p>
          <a:p>
            <a:pPr lvl="1">
              <a:lnSpc>
                <a:spcPct val="100000"/>
              </a:lnSpc>
            </a:pPr>
            <a:r>
              <a:rPr lang="en-US" sz="1700"/>
              <a:t>These symptoms must be present for at least two weeks and cause clinically significant distress or impairment in important areas of functioning (social and occupational, for example)</a:t>
            </a:r>
          </a:p>
          <a:p>
            <a:pPr lvl="2">
              <a:lnSpc>
                <a:spcPct val="100000"/>
              </a:lnSpc>
            </a:pPr>
            <a:endParaRPr lang="en-US" sz="1700"/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EB280FBC-E256-A0E3-4936-248A0EE5C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814" y="1329879"/>
            <a:ext cx="4097657" cy="409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82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B424D-D3AE-7F91-85C5-346610DA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en-US" sz="5400" dirty="0"/>
              <a:t>Persistent Depressive Disorder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A1299-2685-19E3-DEE7-CBAA39DAD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Must experience a depressed mood for most of the day, for more days than not, for at least two years.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This depressed mood must be accompanied by 2 or more additional symptoms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Changes in appetite, insomnia or hypersomnia, low energy or fatigue, low self esteem, feelings of hopelessness, poor concentration or difficulty with decision making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Must cause clinically significant distress or impairment in functioning as great or greater than MDD.</a:t>
            </a:r>
          </a:p>
        </p:txBody>
      </p:sp>
    </p:spTree>
    <p:extLst>
      <p:ext uri="{BB962C8B-B14F-4D97-AF65-F5344CB8AC3E}">
        <p14:creationId xmlns:p14="http://schemas.microsoft.com/office/powerpoint/2010/main" val="405993796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43041"/>
      </a:dk2>
      <a:lt2>
        <a:srgbClr val="E2E7E8"/>
      </a:lt2>
      <a:accent1>
        <a:srgbClr val="C39790"/>
      </a:accent1>
      <a:accent2>
        <a:srgbClr val="BA7F8F"/>
      </a:accent2>
      <a:accent3>
        <a:srgbClr val="C593B6"/>
      </a:accent3>
      <a:accent4>
        <a:srgbClr val="B37FBA"/>
      </a:accent4>
      <a:accent5>
        <a:srgbClr val="AD96C6"/>
      </a:accent5>
      <a:accent6>
        <a:srgbClr val="827FBA"/>
      </a:accent6>
      <a:hlink>
        <a:srgbClr val="598C94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3277</Words>
  <Application>Microsoft Office PowerPoint</Application>
  <PresentationFormat>Widescreen</PresentationFormat>
  <Paragraphs>275</Paragraphs>
  <Slides>51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Avenir Next LT Pro</vt:lpstr>
      <vt:lpstr>Calibri</vt:lpstr>
      <vt:lpstr>Times New Roman</vt:lpstr>
      <vt:lpstr>AccentBoxVTI</vt:lpstr>
      <vt:lpstr>Mood Disorders</vt:lpstr>
      <vt:lpstr>Disclaimer</vt:lpstr>
      <vt:lpstr>Learning Objectives</vt:lpstr>
      <vt:lpstr>4.1. Clinical Presentation – Depressive Disorders</vt:lpstr>
      <vt:lpstr>2 Types of Mood Disorders</vt:lpstr>
      <vt:lpstr>New to DSM 5:  DMDD 3 mins  https://www.youtube.com/watch?v=dp62Cju1f6I  </vt:lpstr>
      <vt:lpstr>Symptoms of Depression</vt:lpstr>
      <vt:lpstr>Diagnostic Criteria and Features for Depressive Disorders (MDD, PDD, and PMDD) . . . </vt:lpstr>
      <vt:lpstr>Persistent Depressive Disorder</vt:lpstr>
      <vt:lpstr>PMDD</vt:lpstr>
      <vt:lpstr>4.2. Clinical Presentation – Bipolar and Related Disorders</vt:lpstr>
      <vt:lpstr>Distinguishing Bipolar Disorders </vt:lpstr>
      <vt:lpstr>What is a manic episode?</vt:lpstr>
      <vt:lpstr>Making Sense of the Disorders</vt:lpstr>
      <vt:lpstr>Cyclothymic Disorder</vt:lpstr>
      <vt:lpstr>4.3. Epidemiology</vt:lpstr>
      <vt:lpstr>Epidemiology</vt:lpstr>
      <vt:lpstr>Epidemiology</vt:lpstr>
      <vt:lpstr>Epidemiology</vt:lpstr>
      <vt:lpstr>Epidemiology</vt:lpstr>
      <vt:lpstr>4.4. Comorbidity</vt:lpstr>
      <vt:lpstr>Comorbidity – depressive disorders </vt:lpstr>
      <vt:lpstr>Comorbidity – Bipolar Disorders</vt:lpstr>
      <vt:lpstr>4.5. Etiology</vt:lpstr>
      <vt:lpstr>Genetic Causes</vt:lpstr>
      <vt:lpstr>Biochemical Causes</vt:lpstr>
      <vt:lpstr>Endocrinal Causes</vt:lpstr>
      <vt:lpstr>Neuroanatomical Causes</vt:lpstr>
      <vt:lpstr>Cognitive Causes</vt:lpstr>
      <vt:lpstr>Cognitive Causes, Continued</vt:lpstr>
      <vt:lpstr>Cognitive Causes, Continued</vt:lpstr>
      <vt:lpstr>Behavioral Causes</vt:lpstr>
      <vt:lpstr>Sociocultural Causes</vt:lpstr>
      <vt:lpstr>Sociocultural Causes, Continued</vt:lpstr>
      <vt:lpstr>Sociocultural Causes, Continued </vt:lpstr>
      <vt:lpstr>4.6. Treatment of Mood Disorders</vt:lpstr>
      <vt:lpstr>Psychopharmacological Treatments for Depressive Disorders:  30 mins, nursing level review of meds  https://www.youtube.com/watch?v=GAdiqTHSzZM </vt:lpstr>
      <vt:lpstr>Ketamine?</vt:lpstr>
      <vt:lpstr>Happiness Chemicals</vt:lpstr>
      <vt:lpstr>Cognitive Behavioral Therapy (CBT) </vt:lpstr>
      <vt:lpstr>Behavioral Activation (BA) </vt:lpstr>
      <vt:lpstr>Interpersonal Therapy (IPT) </vt:lpstr>
      <vt:lpstr>Multimodal Treatment </vt:lpstr>
      <vt:lpstr>Bipolar Disorder Treatments </vt:lpstr>
      <vt:lpstr>Outcome of Treatment </vt:lpstr>
      <vt:lpstr>Review Questions, Module 4.1 </vt:lpstr>
      <vt:lpstr>Review Questions, Module 4.2</vt:lpstr>
      <vt:lpstr>Review Questions, Module 4.3 </vt:lpstr>
      <vt:lpstr>Review Questions, Module 4.4</vt:lpstr>
      <vt:lpstr>Review Questions, Module 4.5</vt:lpstr>
      <vt:lpstr>Review Questions, Module 4.6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 Disorders</dc:title>
  <dc:creator>Madeleine Stewart</dc:creator>
  <cp:lastModifiedBy>Daffin, Lee William,Jr</cp:lastModifiedBy>
  <cp:revision>18</cp:revision>
  <dcterms:created xsi:type="dcterms:W3CDTF">2020-02-10T00:32:26Z</dcterms:created>
  <dcterms:modified xsi:type="dcterms:W3CDTF">2023-08-16T00:03:10Z</dcterms:modified>
</cp:coreProperties>
</file>