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76" r:id="rId3"/>
    <p:sldId id="322" r:id="rId4"/>
    <p:sldId id="257" r:id="rId5"/>
    <p:sldId id="258" r:id="rId6"/>
    <p:sldId id="259" r:id="rId7"/>
    <p:sldId id="260" r:id="rId8"/>
    <p:sldId id="261" r:id="rId9"/>
    <p:sldId id="323" r:id="rId10"/>
    <p:sldId id="262" r:id="rId11"/>
    <p:sldId id="263" r:id="rId12"/>
    <p:sldId id="264" r:id="rId13"/>
    <p:sldId id="324" r:id="rId14"/>
    <p:sldId id="325" r:id="rId15"/>
    <p:sldId id="265" r:id="rId16"/>
    <p:sldId id="266" r:id="rId17"/>
    <p:sldId id="267" r:id="rId18"/>
    <p:sldId id="268" r:id="rId19"/>
    <p:sldId id="269" r:id="rId20"/>
    <p:sldId id="270" r:id="rId21"/>
    <p:sldId id="271" r:id="rId22"/>
    <p:sldId id="272" r:id="rId23"/>
    <p:sldId id="326" r:id="rId24"/>
    <p:sldId id="273" r:id="rId25"/>
    <p:sldId id="274" r:id="rId26"/>
    <p:sldId id="275" r:id="rId27"/>
    <p:sldId id="318" r:id="rId28"/>
    <p:sldId id="319" r:id="rId29"/>
    <p:sldId id="32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ED5E14-6611-48AD-A109-D07395720C7F}" v="2507" dt="2020-02-07T22:38:52.3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2" autoAdjust="0"/>
    <p:restoredTop sz="90154" autoAdjust="0"/>
  </p:normalViewPr>
  <p:slideViewPr>
    <p:cSldViewPr snapToGrid="0">
      <p:cViewPr varScale="1">
        <p:scale>
          <a:sx n="79" d="100"/>
          <a:sy n="79" d="100"/>
        </p:scale>
        <p:origin x="742" y="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ata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svg"/><Relationship Id="rId1" Type="http://schemas.openxmlformats.org/officeDocument/2006/relationships/image" Target="../media/image50.png"/><Relationship Id="rId6" Type="http://schemas.openxmlformats.org/officeDocument/2006/relationships/image" Target="../media/image55.svg"/><Relationship Id="rId5" Type="http://schemas.openxmlformats.org/officeDocument/2006/relationships/image" Target="../media/image54.png"/><Relationship Id="rId4" Type="http://schemas.openxmlformats.org/officeDocument/2006/relationships/image" Target="../media/image5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0D46D-F1BE-4081-9D98-FF025F7A126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4A50F2D3-C34F-42E6-BD07-F39396A833B8}">
      <dgm:prSet/>
      <dgm:spPr/>
      <dgm:t>
        <a:bodyPr/>
        <a:lstStyle/>
        <a:p>
          <a:r>
            <a:rPr lang="en-US" b="1" dirty="0"/>
            <a:t>Clinical assessment </a:t>
          </a:r>
          <a:r>
            <a:rPr lang="en-US" dirty="0">
              <a:sym typeface="Wingdings" panose="05000000000000000000" pitchFamily="2" charset="2"/>
            </a:rPr>
            <a:t></a:t>
          </a:r>
          <a:r>
            <a:rPr lang="en-US" dirty="0"/>
            <a:t> an </a:t>
          </a:r>
          <a:r>
            <a:rPr lang="en-US" u="sng" dirty="0"/>
            <a:t>ongoing</a:t>
          </a:r>
          <a:r>
            <a:rPr lang="en-US" dirty="0"/>
            <a:t> process in which a mental health professional collects information and draws conclusions through observation, psychological tests, neurological tests, and interviews to determine what the person’s </a:t>
          </a:r>
          <a:r>
            <a:rPr lang="en-US" u="sng" dirty="0"/>
            <a:t>problem</a:t>
          </a:r>
          <a:r>
            <a:rPr lang="en-US" dirty="0"/>
            <a:t> is and what </a:t>
          </a:r>
          <a:r>
            <a:rPr lang="en-US" u="sng" dirty="0"/>
            <a:t>symptoms</a:t>
          </a:r>
          <a:r>
            <a:rPr lang="en-US" dirty="0"/>
            <a:t> they’re presenting with</a:t>
          </a:r>
        </a:p>
      </dgm:t>
      <dgm:extLst>
        <a:ext uri="{E40237B7-FDA0-4F09-8148-C483321AD2D9}">
          <dgm14:cNvPr xmlns:dgm14="http://schemas.microsoft.com/office/drawing/2010/diagram" id="0" name="" descr="Clinical assessment  an ongoing process in which a mental health professional collects information and draws conclusions through observation, psychological tests, neurological tests, and interviews to determine what the person’s problem is and what symptoms they’re presenting with&#10;"/>
        </a:ext>
      </dgm:extLst>
    </dgm:pt>
    <dgm:pt modelId="{2D19495B-0330-4C71-B44D-DA5EA381B411}" type="parTrans" cxnId="{7E42BCDC-38C9-409E-906C-B9D46F43C313}">
      <dgm:prSet/>
      <dgm:spPr/>
      <dgm:t>
        <a:bodyPr/>
        <a:lstStyle/>
        <a:p>
          <a:endParaRPr lang="en-US"/>
        </a:p>
      </dgm:t>
    </dgm:pt>
    <dgm:pt modelId="{21546511-3711-48AC-9F35-6DC840693A23}" type="sibTrans" cxnId="{7E42BCDC-38C9-409E-906C-B9D46F43C313}">
      <dgm:prSet/>
      <dgm:spPr/>
      <dgm:t>
        <a:bodyPr/>
        <a:lstStyle/>
        <a:p>
          <a:endParaRPr lang="en-US"/>
        </a:p>
      </dgm:t>
    </dgm:pt>
    <dgm:pt modelId="{66F38421-8F97-447E-AB32-2F23C97C3421}">
      <dgm:prSet/>
      <dgm:spPr/>
      <dgm:t>
        <a:bodyPr/>
        <a:lstStyle/>
        <a:p>
          <a:r>
            <a:rPr lang="en-US" b="1" dirty="0"/>
            <a:t>Why is this important?</a:t>
          </a:r>
        </a:p>
        <a:p>
          <a:r>
            <a:rPr lang="en-US" dirty="0"/>
            <a:t>Through clinical assessment, we can determine what the best </a:t>
          </a:r>
          <a:r>
            <a:rPr lang="en-US" u="sng" dirty="0"/>
            <a:t>treatment</a:t>
          </a:r>
          <a:r>
            <a:rPr lang="en-US" dirty="0"/>
            <a:t> might be for an individual.</a:t>
          </a:r>
        </a:p>
      </dgm:t>
      <dgm:extLst>
        <a:ext uri="{E40237B7-FDA0-4F09-8148-C483321AD2D9}">
          <dgm14:cNvPr xmlns:dgm14="http://schemas.microsoft.com/office/drawing/2010/diagram" id="0" name="" descr="Why is this important?&#10;Through clinical assessment, we can determine what the best treatment might be for an individual.&#10;"/>
        </a:ext>
      </dgm:extLst>
    </dgm:pt>
    <dgm:pt modelId="{FFC03DC7-A083-46B1-953F-BD15F488A9B4}" type="parTrans" cxnId="{91C24879-1D82-4258-8605-F736746C6F1F}">
      <dgm:prSet/>
      <dgm:spPr/>
      <dgm:t>
        <a:bodyPr/>
        <a:lstStyle/>
        <a:p>
          <a:endParaRPr lang="en-US"/>
        </a:p>
      </dgm:t>
    </dgm:pt>
    <dgm:pt modelId="{1D0D49C9-FAE6-4FBA-8FC8-1642915CE527}" type="sibTrans" cxnId="{91C24879-1D82-4258-8605-F736746C6F1F}">
      <dgm:prSet/>
      <dgm:spPr/>
      <dgm:t>
        <a:bodyPr/>
        <a:lstStyle/>
        <a:p>
          <a:endParaRPr lang="en-US"/>
        </a:p>
      </dgm:t>
    </dgm:pt>
    <dgm:pt modelId="{CC7CA87A-9D87-4D2C-B3C2-F2FBB8AF9C76}" type="pres">
      <dgm:prSet presAssocID="{9210D46D-F1BE-4081-9D98-FF025F7A126B}" presName="hierChild1" presStyleCnt="0">
        <dgm:presLayoutVars>
          <dgm:chPref val="1"/>
          <dgm:dir/>
          <dgm:animOne val="branch"/>
          <dgm:animLvl val="lvl"/>
          <dgm:resizeHandles/>
        </dgm:presLayoutVars>
      </dgm:prSet>
      <dgm:spPr/>
    </dgm:pt>
    <dgm:pt modelId="{A5FBC984-33FD-45B4-A917-494355DFA405}" type="pres">
      <dgm:prSet presAssocID="{4A50F2D3-C34F-42E6-BD07-F39396A833B8}" presName="hierRoot1" presStyleCnt="0"/>
      <dgm:spPr/>
    </dgm:pt>
    <dgm:pt modelId="{A7F304EA-5270-4801-AB85-CFDE0A5BF584}" type="pres">
      <dgm:prSet presAssocID="{4A50F2D3-C34F-42E6-BD07-F39396A833B8}" presName="composite" presStyleCnt="0"/>
      <dgm:spPr/>
    </dgm:pt>
    <dgm:pt modelId="{93DAB8DF-84CE-4FC0-80C8-27CE0602C582}" type="pres">
      <dgm:prSet presAssocID="{4A50F2D3-C34F-42E6-BD07-F39396A833B8}" presName="background" presStyleLbl="node0" presStyleIdx="0" presStyleCnt="2"/>
      <dgm:spPr/>
    </dgm:pt>
    <dgm:pt modelId="{C24337ED-3108-402E-BDE7-BD5E8A088E49}" type="pres">
      <dgm:prSet presAssocID="{4A50F2D3-C34F-42E6-BD07-F39396A833B8}" presName="text" presStyleLbl="fgAcc0" presStyleIdx="0" presStyleCnt="2">
        <dgm:presLayoutVars>
          <dgm:chPref val="3"/>
        </dgm:presLayoutVars>
      </dgm:prSet>
      <dgm:spPr/>
    </dgm:pt>
    <dgm:pt modelId="{18D04206-CC2C-44C6-A461-749A71F99EF0}" type="pres">
      <dgm:prSet presAssocID="{4A50F2D3-C34F-42E6-BD07-F39396A833B8}" presName="hierChild2" presStyleCnt="0"/>
      <dgm:spPr/>
    </dgm:pt>
    <dgm:pt modelId="{9C2067DD-5EF5-4DC7-96B7-3E2619E6B61F}" type="pres">
      <dgm:prSet presAssocID="{66F38421-8F97-447E-AB32-2F23C97C3421}" presName="hierRoot1" presStyleCnt="0"/>
      <dgm:spPr/>
    </dgm:pt>
    <dgm:pt modelId="{CE6946E5-DF09-4F06-A552-EDE4876A5D5B}" type="pres">
      <dgm:prSet presAssocID="{66F38421-8F97-447E-AB32-2F23C97C3421}" presName="composite" presStyleCnt="0"/>
      <dgm:spPr/>
    </dgm:pt>
    <dgm:pt modelId="{3F837179-B375-4786-A276-BE0D62CC2B06}" type="pres">
      <dgm:prSet presAssocID="{66F38421-8F97-447E-AB32-2F23C97C3421}" presName="background" presStyleLbl="node0" presStyleIdx="1" presStyleCnt="2"/>
      <dgm:spPr/>
    </dgm:pt>
    <dgm:pt modelId="{0BB94198-F4D3-4930-BD1C-4A157B9D783B}" type="pres">
      <dgm:prSet presAssocID="{66F38421-8F97-447E-AB32-2F23C97C3421}" presName="text" presStyleLbl="fgAcc0" presStyleIdx="1" presStyleCnt="2">
        <dgm:presLayoutVars>
          <dgm:chPref val="3"/>
        </dgm:presLayoutVars>
      </dgm:prSet>
      <dgm:spPr/>
    </dgm:pt>
    <dgm:pt modelId="{A95698E4-46B2-4194-80F4-8B5CD4A137DA}" type="pres">
      <dgm:prSet presAssocID="{66F38421-8F97-447E-AB32-2F23C97C3421}" presName="hierChild2" presStyleCnt="0"/>
      <dgm:spPr/>
    </dgm:pt>
  </dgm:ptLst>
  <dgm:cxnLst>
    <dgm:cxn modelId="{A7696760-1363-4ECA-A144-D21DC725C54A}" type="presOf" srcId="{4A50F2D3-C34F-42E6-BD07-F39396A833B8}" destId="{C24337ED-3108-402E-BDE7-BD5E8A088E49}" srcOrd="0" destOrd="0" presId="urn:microsoft.com/office/officeart/2005/8/layout/hierarchy1"/>
    <dgm:cxn modelId="{E6F6ED6A-DE1D-46CF-B738-B4ADE685F4DA}" type="presOf" srcId="{9210D46D-F1BE-4081-9D98-FF025F7A126B}" destId="{CC7CA87A-9D87-4D2C-B3C2-F2FBB8AF9C76}" srcOrd="0" destOrd="0" presId="urn:microsoft.com/office/officeart/2005/8/layout/hierarchy1"/>
    <dgm:cxn modelId="{91C24879-1D82-4258-8605-F736746C6F1F}" srcId="{9210D46D-F1BE-4081-9D98-FF025F7A126B}" destId="{66F38421-8F97-447E-AB32-2F23C97C3421}" srcOrd="1" destOrd="0" parTransId="{FFC03DC7-A083-46B1-953F-BD15F488A9B4}" sibTransId="{1D0D49C9-FAE6-4FBA-8FC8-1642915CE527}"/>
    <dgm:cxn modelId="{FE90D887-8C81-400E-B149-A1659F898ED3}" type="presOf" srcId="{66F38421-8F97-447E-AB32-2F23C97C3421}" destId="{0BB94198-F4D3-4930-BD1C-4A157B9D783B}" srcOrd="0" destOrd="0" presId="urn:microsoft.com/office/officeart/2005/8/layout/hierarchy1"/>
    <dgm:cxn modelId="{7E42BCDC-38C9-409E-906C-B9D46F43C313}" srcId="{9210D46D-F1BE-4081-9D98-FF025F7A126B}" destId="{4A50F2D3-C34F-42E6-BD07-F39396A833B8}" srcOrd="0" destOrd="0" parTransId="{2D19495B-0330-4C71-B44D-DA5EA381B411}" sibTransId="{21546511-3711-48AC-9F35-6DC840693A23}"/>
    <dgm:cxn modelId="{E58D219F-8577-45A2-9F42-3FEB36760676}" type="presParOf" srcId="{CC7CA87A-9D87-4D2C-B3C2-F2FBB8AF9C76}" destId="{A5FBC984-33FD-45B4-A917-494355DFA405}" srcOrd="0" destOrd="0" presId="urn:microsoft.com/office/officeart/2005/8/layout/hierarchy1"/>
    <dgm:cxn modelId="{8C146BC2-FCC1-4B8A-9010-378F1BA6DA44}" type="presParOf" srcId="{A5FBC984-33FD-45B4-A917-494355DFA405}" destId="{A7F304EA-5270-4801-AB85-CFDE0A5BF584}" srcOrd="0" destOrd="0" presId="urn:microsoft.com/office/officeart/2005/8/layout/hierarchy1"/>
    <dgm:cxn modelId="{FF11687E-0DD6-4A6C-B9F6-2815B4F41BCD}" type="presParOf" srcId="{A7F304EA-5270-4801-AB85-CFDE0A5BF584}" destId="{93DAB8DF-84CE-4FC0-80C8-27CE0602C582}" srcOrd="0" destOrd="0" presId="urn:microsoft.com/office/officeart/2005/8/layout/hierarchy1"/>
    <dgm:cxn modelId="{08852868-1844-4075-A6EB-C1CF708372AA}" type="presParOf" srcId="{A7F304EA-5270-4801-AB85-CFDE0A5BF584}" destId="{C24337ED-3108-402E-BDE7-BD5E8A088E49}" srcOrd="1" destOrd="0" presId="urn:microsoft.com/office/officeart/2005/8/layout/hierarchy1"/>
    <dgm:cxn modelId="{43C142D5-63D3-4EF2-A3F2-05641B49F358}" type="presParOf" srcId="{A5FBC984-33FD-45B4-A917-494355DFA405}" destId="{18D04206-CC2C-44C6-A461-749A71F99EF0}" srcOrd="1" destOrd="0" presId="urn:microsoft.com/office/officeart/2005/8/layout/hierarchy1"/>
    <dgm:cxn modelId="{FE639415-D658-4345-B4F3-415AC72F95CE}" type="presParOf" srcId="{CC7CA87A-9D87-4D2C-B3C2-F2FBB8AF9C76}" destId="{9C2067DD-5EF5-4DC7-96B7-3E2619E6B61F}" srcOrd="1" destOrd="0" presId="urn:microsoft.com/office/officeart/2005/8/layout/hierarchy1"/>
    <dgm:cxn modelId="{514D3E27-3ABD-4E75-B2ED-237F281AB0C9}" type="presParOf" srcId="{9C2067DD-5EF5-4DC7-96B7-3E2619E6B61F}" destId="{CE6946E5-DF09-4F06-A552-EDE4876A5D5B}" srcOrd="0" destOrd="0" presId="urn:microsoft.com/office/officeart/2005/8/layout/hierarchy1"/>
    <dgm:cxn modelId="{9E7A887C-2305-47B1-98A0-7631B7B93343}" type="presParOf" srcId="{CE6946E5-DF09-4F06-A552-EDE4876A5D5B}" destId="{3F837179-B375-4786-A276-BE0D62CC2B06}" srcOrd="0" destOrd="0" presId="urn:microsoft.com/office/officeart/2005/8/layout/hierarchy1"/>
    <dgm:cxn modelId="{37C51B80-6E1A-4AF5-95BB-7E6B8854AAE4}" type="presParOf" srcId="{CE6946E5-DF09-4F06-A552-EDE4876A5D5B}" destId="{0BB94198-F4D3-4930-BD1C-4A157B9D783B}" srcOrd="1" destOrd="0" presId="urn:microsoft.com/office/officeart/2005/8/layout/hierarchy1"/>
    <dgm:cxn modelId="{E925035C-B0EB-4697-BB56-828C5F699200}" type="presParOf" srcId="{9C2067DD-5EF5-4DC7-96B7-3E2619E6B61F}" destId="{A95698E4-46B2-4194-80F4-8B5CD4A137D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6C43DB5-B6BC-4DC8-A070-CCDA97448D8A}"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217D61F-BB79-4418-8E95-CA4D826FCE01}">
      <dgm:prSet/>
      <dgm:spPr/>
      <dgm:t>
        <a:bodyPr/>
        <a:lstStyle/>
        <a:p>
          <a:pPr>
            <a:defRPr cap="all"/>
          </a:pPr>
          <a:r>
            <a:rPr lang="en-US"/>
            <a:t>Neurocognitive </a:t>
          </a:r>
          <a:r>
            <a:rPr lang="en-US">
              <a:sym typeface="Wingdings" panose="05000000000000000000" pitchFamily="2" charset="2"/>
            </a:rPr>
            <a:t></a:t>
          </a:r>
          <a:r>
            <a:rPr lang="en-US"/>
            <a:t> characterized by a decline in cognitive functioning over time and the NCD has not been present since birth or early in life</a:t>
          </a:r>
        </a:p>
      </dgm:t>
      <dgm:extLst>
        <a:ext uri="{E40237B7-FDA0-4F09-8148-C483321AD2D9}">
          <dgm14:cNvPr xmlns:dgm14="http://schemas.microsoft.com/office/drawing/2010/diagram" id="0" name="" descr="Neurocognitive  characterized by a decline in cognitive functioning over time and the NCD has not been present since birth or early in life&#10;"/>
        </a:ext>
      </dgm:extLst>
    </dgm:pt>
    <dgm:pt modelId="{D9F9ECDA-7313-4B48-8687-D9C8604CDC41}" type="parTrans" cxnId="{DE55C582-4B9F-4DF8-BC12-FF746B4D5B7C}">
      <dgm:prSet/>
      <dgm:spPr/>
      <dgm:t>
        <a:bodyPr/>
        <a:lstStyle/>
        <a:p>
          <a:endParaRPr lang="en-US"/>
        </a:p>
      </dgm:t>
    </dgm:pt>
    <dgm:pt modelId="{0961400E-DE26-49E3-A4C2-FC3A89C6EF59}" type="sibTrans" cxnId="{DE55C582-4B9F-4DF8-BC12-FF746B4D5B7C}">
      <dgm:prSet/>
      <dgm:spPr/>
      <dgm:t>
        <a:bodyPr/>
        <a:lstStyle/>
        <a:p>
          <a:endParaRPr lang="en-US"/>
        </a:p>
      </dgm:t>
    </dgm:pt>
    <dgm:pt modelId="{3AAD6557-B136-4642-AE45-3AD03E340B05}">
      <dgm:prSet/>
      <dgm:spPr/>
      <dgm:t>
        <a:bodyPr/>
        <a:lstStyle/>
        <a:p>
          <a:pPr>
            <a:defRPr cap="all"/>
          </a:pPr>
          <a:r>
            <a:rPr lang="en-US"/>
            <a:t>Personality </a:t>
          </a:r>
          <a:r>
            <a:rPr lang="en-US">
              <a:sym typeface="Wingdings" panose="05000000000000000000" pitchFamily="2" charset="2"/>
            </a:rPr>
            <a:t></a:t>
          </a:r>
          <a:r>
            <a:rPr lang="en-US"/>
            <a:t> characterized by a pattern of stable traits which are inflexible, pervasive, and leads to distress or impairment </a:t>
          </a:r>
        </a:p>
      </dgm:t>
      <dgm:extLst>
        <a:ext uri="{E40237B7-FDA0-4F09-8148-C483321AD2D9}">
          <dgm14:cNvPr xmlns:dgm14="http://schemas.microsoft.com/office/drawing/2010/diagram" id="0" name="" descr="Personality  characterized by a pattern of stable traits which are inflexible, pervasive, and leads to distress or impairment &#10;"/>
        </a:ext>
      </dgm:extLst>
    </dgm:pt>
    <dgm:pt modelId="{3CA1260D-1985-4ABD-883C-804FDBCF2A18}" type="parTrans" cxnId="{C79D0DD3-6250-4A0B-A6E7-6C0A6F19CB49}">
      <dgm:prSet/>
      <dgm:spPr/>
      <dgm:t>
        <a:bodyPr/>
        <a:lstStyle/>
        <a:p>
          <a:endParaRPr lang="en-US"/>
        </a:p>
      </dgm:t>
    </dgm:pt>
    <dgm:pt modelId="{092B8257-9800-4455-A118-009226510465}" type="sibTrans" cxnId="{C79D0DD3-6250-4A0B-A6E7-6C0A6F19CB49}">
      <dgm:prSet/>
      <dgm:spPr/>
      <dgm:t>
        <a:bodyPr/>
        <a:lstStyle/>
        <a:p>
          <a:endParaRPr lang="en-US"/>
        </a:p>
      </dgm:t>
    </dgm:pt>
    <dgm:pt modelId="{AE9FF557-5206-4AF6-B7F7-7FEE66547B4E}">
      <dgm:prSet/>
      <dgm:spPr/>
      <dgm:t>
        <a:bodyPr/>
        <a:lstStyle/>
        <a:p>
          <a:pPr>
            <a:defRPr cap="all"/>
          </a:pPr>
          <a:r>
            <a:rPr lang="en-US"/>
            <a:t>Paraphilic </a:t>
          </a:r>
          <a:r>
            <a:rPr lang="en-US">
              <a:sym typeface="Wingdings" panose="05000000000000000000" pitchFamily="2" charset="2"/>
            </a:rPr>
            <a:t></a:t>
          </a:r>
          <a:r>
            <a:rPr lang="en-US"/>
            <a:t> characterized by recurrent and intense sexual fantasies that can cause harm to the individual or others </a:t>
          </a:r>
        </a:p>
      </dgm:t>
      <dgm:extLst>
        <a:ext uri="{E40237B7-FDA0-4F09-8148-C483321AD2D9}">
          <dgm14:cNvPr xmlns:dgm14="http://schemas.microsoft.com/office/drawing/2010/diagram" id="0" name="" descr="Paraphilic  characterized by recurrent and intense sexual fantasies that can cause harm to the individual or others &#10;"/>
        </a:ext>
      </dgm:extLst>
    </dgm:pt>
    <dgm:pt modelId="{A44EC4CF-E6AC-4248-A93A-D77A04E55E60}" type="parTrans" cxnId="{16CC5AD4-1D57-4104-9753-B7BA7790043F}">
      <dgm:prSet/>
      <dgm:spPr/>
      <dgm:t>
        <a:bodyPr/>
        <a:lstStyle/>
        <a:p>
          <a:endParaRPr lang="en-US"/>
        </a:p>
      </dgm:t>
    </dgm:pt>
    <dgm:pt modelId="{A6533CAD-3725-490E-99C0-6A49C1A131CE}" type="sibTrans" cxnId="{16CC5AD4-1D57-4104-9753-B7BA7790043F}">
      <dgm:prSet/>
      <dgm:spPr/>
      <dgm:t>
        <a:bodyPr/>
        <a:lstStyle/>
        <a:p>
          <a:endParaRPr lang="en-US"/>
        </a:p>
      </dgm:t>
    </dgm:pt>
    <dgm:pt modelId="{1E051E09-CAB5-4A98-924F-7A951BCDE784}" type="pres">
      <dgm:prSet presAssocID="{96C43DB5-B6BC-4DC8-A070-CCDA97448D8A}" presName="hierChild1" presStyleCnt="0">
        <dgm:presLayoutVars>
          <dgm:chPref val="1"/>
          <dgm:dir/>
          <dgm:animOne val="branch"/>
          <dgm:animLvl val="lvl"/>
          <dgm:resizeHandles/>
        </dgm:presLayoutVars>
      </dgm:prSet>
      <dgm:spPr/>
    </dgm:pt>
    <dgm:pt modelId="{2622017D-E842-4310-94AF-DB42B3B7CBA5}" type="pres">
      <dgm:prSet presAssocID="{7217D61F-BB79-4418-8E95-CA4D826FCE01}" presName="hierRoot1" presStyleCnt="0"/>
      <dgm:spPr/>
    </dgm:pt>
    <dgm:pt modelId="{74AFA8EF-20E5-45A7-ADEE-21835C46982A}" type="pres">
      <dgm:prSet presAssocID="{7217D61F-BB79-4418-8E95-CA4D826FCE01}" presName="composite" presStyleCnt="0"/>
      <dgm:spPr/>
    </dgm:pt>
    <dgm:pt modelId="{1859847F-2A37-4573-869D-2225C77B46E1}" type="pres">
      <dgm:prSet presAssocID="{7217D61F-BB79-4418-8E95-CA4D826FCE01}" presName="background" presStyleLbl="node0" presStyleIdx="0" presStyleCnt="3"/>
      <dgm:spPr/>
    </dgm:pt>
    <dgm:pt modelId="{5DA703C2-FBD3-43B5-9A3A-3E3F59042A1F}" type="pres">
      <dgm:prSet presAssocID="{7217D61F-BB79-4418-8E95-CA4D826FCE01}" presName="text" presStyleLbl="fgAcc0" presStyleIdx="0" presStyleCnt="3">
        <dgm:presLayoutVars>
          <dgm:chPref val="3"/>
        </dgm:presLayoutVars>
      </dgm:prSet>
      <dgm:spPr/>
    </dgm:pt>
    <dgm:pt modelId="{5EBBC138-53F7-4575-8793-D2F0BFBAAE36}" type="pres">
      <dgm:prSet presAssocID="{7217D61F-BB79-4418-8E95-CA4D826FCE01}" presName="hierChild2" presStyleCnt="0"/>
      <dgm:spPr/>
    </dgm:pt>
    <dgm:pt modelId="{F239FECC-DBE7-4CAB-84EB-2535B9F8F345}" type="pres">
      <dgm:prSet presAssocID="{3AAD6557-B136-4642-AE45-3AD03E340B05}" presName="hierRoot1" presStyleCnt="0"/>
      <dgm:spPr/>
    </dgm:pt>
    <dgm:pt modelId="{800F43A7-DDFA-435F-BF13-AA94F536B2B8}" type="pres">
      <dgm:prSet presAssocID="{3AAD6557-B136-4642-AE45-3AD03E340B05}" presName="composite" presStyleCnt="0"/>
      <dgm:spPr/>
    </dgm:pt>
    <dgm:pt modelId="{641C4EDA-F6CA-498F-9778-9262F2F4F098}" type="pres">
      <dgm:prSet presAssocID="{3AAD6557-B136-4642-AE45-3AD03E340B05}" presName="background" presStyleLbl="node0" presStyleIdx="1" presStyleCnt="3"/>
      <dgm:spPr/>
    </dgm:pt>
    <dgm:pt modelId="{20D0B5F0-5953-44B9-BD3D-06E5BDE72488}" type="pres">
      <dgm:prSet presAssocID="{3AAD6557-B136-4642-AE45-3AD03E340B05}" presName="text" presStyleLbl="fgAcc0" presStyleIdx="1" presStyleCnt="3">
        <dgm:presLayoutVars>
          <dgm:chPref val="3"/>
        </dgm:presLayoutVars>
      </dgm:prSet>
      <dgm:spPr/>
    </dgm:pt>
    <dgm:pt modelId="{86371676-99D4-4471-ACF1-B41E5739A24E}" type="pres">
      <dgm:prSet presAssocID="{3AAD6557-B136-4642-AE45-3AD03E340B05}" presName="hierChild2" presStyleCnt="0"/>
      <dgm:spPr/>
    </dgm:pt>
    <dgm:pt modelId="{9E560818-5AD7-4370-8FED-2352487651A7}" type="pres">
      <dgm:prSet presAssocID="{AE9FF557-5206-4AF6-B7F7-7FEE66547B4E}" presName="hierRoot1" presStyleCnt="0"/>
      <dgm:spPr/>
    </dgm:pt>
    <dgm:pt modelId="{6B7E17C4-868E-4060-B2D9-EB47D35222E7}" type="pres">
      <dgm:prSet presAssocID="{AE9FF557-5206-4AF6-B7F7-7FEE66547B4E}" presName="composite" presStyleCnt="0"/>
      <dgm:spPr/>
    </dgm:pt>
    <dgm:pt modelId="{3CBC02B1-535A-444C-B09E-AE447896CC87}" type="pres">
      <dgm:prSet presAssocID="{AE9FF557-5206-4AF6-B7F7-7FEE66547B4E}" presName="background" presStyleLbl="node0" presStyleIdx="2" presStyleCnt="3"/>
      <dgm:spPr/>
    </dgm:pt>
    <dgm:pt modelId="{E83DF617-4E6A-410F-B8E7-53B3EB3CAF10}" type="pres">
      <dgm:prSet presAssocID="{AE9FF557-5206-4AF6-B7F7-7FEE66547B4E}" presName="text" presStyleLbl="fgAcc0" presStyleIdx="2" presStyleCnt="3">
        <dgm:presLayoutVars>
          <dgm:chPref val="3"/>
        </dgm:presLayoutVars>
      </dgm:prSet>
      <dgm:spPr/>
    </dgm:pt>
    <dgm:pt modelId="{EBC6D27E-F304-4E3F-B4BA-C270EC0A14F8}" type="pres">
      <dgm:prSet presAssocID="{AE9FF557-5206-4AF6-B7F7-7FEE66547B4E}" presName="hierChild2" presStyleCnt="0"/>
      <dgm:spPr/>
    </dgm:pt>
  </dgm:ptLst>
  <dgm:cxnLst>
    <dgm:cxn modelId="{707A3932-8285-4A40-80A2-05A84F6FC96B}" type="presOf" srcId="{3AAD6557-B136-4642-AE45-3AD03E340B05}" destId="{20D0B5F0-5953-44B9-BD3D-06E5BDE72488}" srcOrd="0" destOrd="0" presId="urn:microsoft.com/office/officeart/2005/8/layout/hierarchy1"/>
    <dgm:cxn modelId="{EB408476-58B9-4245-B869-024D6F3A94E2}" type="presOf" srcId="{7217D61F-BB79-4418-8E95-CA4D826FCE01}" destId="{5DA703C2-FBD3-43B5-9A3A-3E3F59042A1F}" srcOrd="0" destOrd="0" presId="urn:microsoft.com/office/officeart/2005/8/layout/hierarchy1"/>
    <dgm:cxn modelId="{DE55C582-4B9F-4DF8-BC12-FF746B4D5B7C}" srcId="{96C43DB5-B6BC-4DC8-A070-CCDA97448D8A}" destId="{7217D61F-BB79-4418-8E95-CA4D826FCE01}" srcOrd="0" destOrd="0" parTransId="{D9F9ECDA-7313-4B48-8687-D9C8604CDC41}" sibTransId="{0961400E-DE26-49E3-A4C2-FC3A89C6EF59}"/>
    <dgm:cxn modelId="{C79D0DD3-6250-4A0B-A6E7-6C0A6F19CB49}" srcId="{96C43DB5-B6BC-4DC8-A070-CCDA97448D8A}" destId="{3AAD6557-B136-4642-AE45-3AD03E340B05}" srcOrd="1" destOrd="0" parTransId="{3CA1260D-1985-4ABD-883C-804FDBCF2A18}" sibTransId="{092B8257-9800-4455-A118-009226510465}"/>
    <dgm:cxn modelId="{16CC5AD4-1D57-4104-9753-B7BA7790043F}" srcId="{96C43DB5-B6BC-4DC8-A070-CCDA97448D8A}" destId="{AE9FF557-5206-4AF6-B7F7-7FEE66547B4E}" srcOrd="2" destOrd="0" parTransId="{A44EC4CF-E6AC-4248-A93A-D77A04E55E60}" sibTransId="{A6533CAD-3725-490E-99C0-6A49C1A131CE}"/>
    <dgm:cxn modelId="{F3A47DED-04FE-423B-814A-21E4F6AAEC9D}" type="presOf" srcId="{AE9FF557-5206-4AF6-B7F7-7FEE66547B4E}" destId="{E83DF617-4E6A-410F-B8E7-53B3EB3CAF10}" srcOrd="0" destOrd="0" presId="urn:microsoft.com/office/officeart/2005/8/layout/hierarchy1"/>
    <dgm:cxn modelId="{7BBAA8F5-325E-4C62-9BAC-0680AF2A501D}" type="presOf" srcId="{96C43DB5-B6BC-4DC8-A070-CCDA97448D8A}" destId="{1E051E09-CAB5-4A98-924F-7A951BCDE784}" srcOrd="0" destOrd="0" presId="urn:microsoft.com/office/officeart/2005/8/layout/hierarchy1"/>
    <dgm:cxn modelId="{BB6D4D5F-60A9-4A11-82D7-B3CF91D8E430}" type="presParOf" srcId="{1E051E09-CAB5-4A98-924F-7A951BCDE784}" destId="{2622017D-E842-4310-94AF-DB42B3B7CBA5}" srcOrd="0" destOrd="0" presId="urn:microsoft.com/office/officeart/2005/8/layout/hierarchy1"/>
    <dgm:cxn modelId="{EB4865DB-3F45-4F67-9B7D-BA9374BAEC5E}" type="presParOf" srcId="{2622017D-E842-4310-94AF-DB42B3B7CBA5}" destId="{74AFA8EF-20E5-45A7-ADEE-21835C46982A}" srcOrd="0" destOrd="0" presId="urn:microsoft.com/office/officeart/2005/8/layout/hierarchy1"/>
    <dgm:cxn modelId="{5D262F3B-3DB8-4976-B116-FEE6A25853C5}" type="presParOf" srcId="{74AFA8EF-20E5-45A7-ADEE-21835C46982A}" destId="{1859847F-2A37-4573-869D-2225C77B46E1}" srcOrd="0" destOrd="0" presId="urn:microsoft.com/office/officeart/2005/8/layout/hierarchy1"/>
    <dgm:cxn modelId="{A5901B96-9585-45EF-AEBD-20E842332082}" type="presParOf" srcId="{74AFA8EF-20E5-45A7-ADEE-21835C46982A}" destId="{5DA703C2-FBD3-43B5-9A3A-3E3F59042A1F}" srcOrd="1" destOrd="0" presId="urn:microsoft.com/office/officeart/2005/8/layout/hierarchy1"/>
    <dgm:cxn modelId="{9E803CDE-B3BD-4F1D-9671-1FBA569A69FB}" type="presParOf" srcId="{2622017D-E842-4310-94AF-DB42B3B7CBA5}" destId="{5EBBC138-53F7-4575-8793-D2F0BFBAAE36}" srcOrd="1" destOrd="0" presId="urn:microsoft.com/office/officeart/2005/8/layout/hierarchy1"/>
    <dgm:cxn modelId="{5C1C4A92-34C7-4B93-B0A1-B77C1F421920}" type="presParOf" srcId="{1E051E09-CAB5-4A98-924F-7A951BCDE784}" destId="{F239FECC-DBE7-4CAB-84EB-2535B9F8F345}" srcOrd="1" destOrd="0" presId="urn:microsoft.com/office/officeart/2005/8/layout/hierarchy1"/>
    <dgm:cxn modelId="{158DE22A-CD7F-4C3D-B508-692C9802D5CA}" type="presParOf" srcId="{F239FECC-DBE7-4CAB-84EB-2535B9F8F345}" destId="{800F43A7-DDFA-435F-BF13-AA94F536B2B8}" srcOrd="0" destOrd="0" presId="urn:microsoft.com/office/officeart/2005/8/layout/hierarchy1"/>
    <dgm:cxn modelId="{67FDEE3C-2418-430C-B8C3-42C6C2AB9293}" type="presParOf" srcId="{800F43A7-DDFA-435F-BF13-AA94F536B2B8}" destId="{641C4EDA-F6CA-498F-9778-9262F2F4F098}" srcOrd="0" destOrd="0" presId="urn:microsoft.com/office/officeart/2005/8/layout/hierarchy1"/>
    <dgm:cxn modelId="{B1FAD5E0-6654-4EBF-AEBC-A0D5CF1CCE41}" type="presParOf" srcId="{800F43A7-DDFA-435F-BF13-AA94F536B2B8}" destId="{20D0B5F0-5953-44B9-BD3D-06E5BDE72488}" srcOrd="1" destOrd="0" presId="urn:microsoft.com/office/officeart/2005/8/layout/hierarchy1"/>
    <dgm:cxn modelId="{49BD8685-F71D-404E-9C0A-3B50CF9ECB4B}" type="presParOf" srcId="{F239FECC-DBE7-4CAB-84EB-2535B9F8F345}" destId="{86371676-99D4-4471-ACF1-B41E5739A24E}" srcOrd="1" destOrd="0" presId="urn:microsoft.com/office/officeart/2005/8/layout/hierarchy1"/>
    <dgm:cxn modelId="{63EDBD65-85BF-4753-9A92-23B3CA1A48CA}" type="presParOf" srcId="{1E051E09-CAB5-4A98-924F-7A951BCDE784}" destId="{9E560818-5AD7-4370-8FED-2352487651A7}" srcOrd="2" destOrd="0" presId="urn:microsoft.com/office/officeart/2005/8/layout/hierarchy1"/>
    <dgm:cxn modelId="{8118776F-4851-481F-A0C8-F4F0440F135D}" type="presParOf" srcId="{9E560818-5AD7-4370-8FED-2352487651A7}" destId="{6B7E17C4-868E-4060-B2D9-EB47D35222E7}" srcOrd="0" destOrd="0" presId="urn:microsoft.com/office/officeart/2005/8/layout/hierarchy1"/>
    <dgm:cxn modelId="{9CAFAEE1-928F-4324-B6E1-C2538E6496DC}" type="presParOf" srcId="{6B7E17C4-868E-4060-B2D9-EB47D35222E7}" destId="{3CBC02B1-535A-444C-B09E-AE447896CC87}" srcOrd="0" destOrd="0" presId="urn:microsoft.com/office/officeart/2005/8/layout/hierarchy1"/>
    <dgm:cxn modelId="{92800E77-35EF-4EFA-AEFF-AF4245255724}" type="presParOf" srcId="{6B7E17C4-868E-4060-B2D9-EB47D35222E7}" destId="{E83DF617-4E6A-410F-B8E7-53B3EB3CAF10}" srcOrd="1" destOrd="0" presId="urn:microsoft.com/office/officeart/2005/8/layout/hierarchy1"/>
    <dgm:cxn modelId="{3C857412-D3B9-48A2-B141-48E8C49A6FED}" type="presParOf" srcId="{9E560818-5AD7-4370-8FED-2352487651A7}" destId="{EBC6D27E-F304-4E3F-B4BA-C270EC0A14F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607E2A-E761-45A7-B69C-CC6A2D2C7C5A}"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7737BB6-540C-44E8-84C8-1C9CD3A56D93}">
      <dgm:prSet/>
      <dgm:spPr/>
      <dgm:t>
        <a:bodyPr/>
        <a:lstStyle/>
        <a:p>
          <a:pPr>
            <a:defRPr b="1"/>
          </a:pPr>
          <a:r>
            <a:rPr lang="en-US"/>
            <a:t>1893</a:t>
          </a:r>
        </a:p>
      </dgm:t>
    </dgm:pt>
    <dgm:pt modelId="{0802793F-5C16-448A-9FCC-31344B37498A}" type="parTrans" cxnId="{B651A964-2DCA-4107-9C52-11393F8FD795}">
      <dgm:prSet/>
      <dgm:spPr/>
      <dgm:t>
        <a:bodyPr/>
        <a:lstStyle/>
        <a:p>
          <a:endParaRPr lang="en-US"/>
        </a:p>
      </dgm:t>
    </dgm:pt>
    <dgm:pt modelId="{9360D32C-C8A9-414A-87D8-C8C4E4DE637C}" type="sibTrans" cxnId="{B651A964-2DCA-4107-9C52-11393F8FD795}">
      <dgm:prSet/>
      <dgm:spPr/>
      <dgm:t>
        <a:bodyPr/>
        <a:lstStyle/>
        <a:p>
          <a:endParaRPr lang="en-US"/>
        </a:p>
      </dgm:t>
    </dgm:pt>
    <dgm:pt modelId="{AECB76CD-4804-4086-99D0-3AF0EC732272}">
      <dgm:prSet/>
      <dgm:spPr/>
      <dgm:t>
        <a:bodyPr/>
        <a:lstStyle/>
        <a:p>
          <a:r>
            <a:rPr lang="en-US"/>
            <a:t>the International Statistical Institute adopted the International List of Causes of Death</a:t>
          </a:r>
        </a:p>
      </dgm:t>
    </dgm:pt>
    <dgm:pt modelId="{6C21B1B3-8A7B-48BB-9AC6-135C11DCE8C8}" type="parTrans" cxnId="{2159CD0A-BA5B-482F-8B19-4BE6C069C43F}">
      <dgm:prSet/>
      <dgm:spPr/>
      <dgm:t>
        <a:bodyPr/>
        <a:lstStyle/>
        <a:p>
          <a:endParaRPr lang="en-US"/>
        </a:p>
      </dgm:t>
    </dgm:pt>
    <dgm:pt modelId="{737AF9FC-BF10-4FB6-96C4-AA643B9EAC57}" type="sibTrans" cxnId="{2159CD0A-BA5B-482F-8B19-4BE6C069C43F}">
      <dgm:prSet/>
      <dgm:spPr/>
      <dgm:t>
        <a:bodyPr/>
        <a:lstStyle/>
        <a:p>
          <a:endParaRPr lang="en-US"/>
        </a:p>
      </dgm:t>
    </dgm:pt>
    <dgm:pt modelId="{0C02CBB8-09E7-4816-A1E9-9C59EAFBA7AF}">
      <dgm:prSet/>
      <dgm:spPr/>
      <dgm:t>
        <a:bodyPr/>
        <a:lstStyle/>
        <a:p>
          <a:pPr>
            <a:defRPr b="1"/>
          </a:pPr>
          <a:r>
            <a:rPr lang="en-US"/>
            <a:t>1948</a:t>
          </a:r>
        </a:p>
      </dgm:t>
    </dgm:pt>
    <dgm:pt modelId="{9D40455C-6126-4220-8E0B-AC5931B49AE4}" type="parTrans" cxnId="{51DFD54F-7B48-4A31-A539-6AE7687D80BC}">
      <dgm:prSet/>
      <dgm:spPr/>
      <dgm:t>
        <a:bodyPr/>
        <a:lstStyle/>
        <a:p>
          <a:endParaRPr lang="en-US"/>
        </a:p>
      </dgm:t>
    </dgm:pt>
    <dgm:pt modelId="{94C20316-F607-4C84-B804-3666EF117400}" type="sibTrans" cxnId="{51DFD54F-7B48-4A31-A539-6AE7687D80BC}">
      <dgm:prSet/>
      <dgm:spPr/>
      <dgm:t>
        <a:bodyPr/>
        <a:lstStyle/>
        <a:p>
          <a:endParaRPr lang="en-US"/>
        </a:p>
      </dgm:t>
    </dgm:pt>
    <dgm:pt modelId="{A514B837-C434-4258-B793-E21A23D604C3}">
      <dgm:prSet/>
      <dgm:spPr/>
      <dgm:t>
        <a:bodyPr/>
        <a:lstStyle/>
        <a:p>
          <a:r>
            <a:rPr lang="en-US"/>
            <a:t>the World Health Organization began developing the ICD</a:t>
          </a:r>
        </a:p>
      </dgm:t>
    </dgm:pt>
    <dgm:pt modelId="{FAF78CC5-65E7-43D2-9334-B6C68C441F02}" type="parTrans" cxnId="{B78903A5-9697-43B7-A660-957F6D10A9AC}">
      <dgm:prSet/>
      <dgm:spPr/>
      <dgm:t>
        <a:bodyPr/>
        <a:lstStyle/>
        <a:p>
          <a:endParaRPr lang="en-US"/>
        </a:p>
      </dgm:t>
    </dgm:pt>
    <dgm:pt modelId="{09F4F2AC-AD9F-4EDF-B3D9-E50B5BCFD87E}" type="sibTrans" cxnId="{B78903A5-9697-43B7-A660-957F6D10A9AC}">
      <dgm:prSet/>
      <dgm:spPr/>
      <dgm:t>
        <a:bodyPr/>
        <a:lstStyle/>
        <a:p>
          <a:endParaRPr lang="en-US"/>
        </a:p>
      </dgm:t>
    </dgm:pt>
    <dgm:pt modelId="{2D7EA229-E123-48CB-B957-B18E4883215A}">
      <dgm:prSet/>
      <dgm:spPr/>
      <dgm:t>
        <a:bodyPr/>
        <a:lstStyle/>
        <a:p>
          <a:pPr>
            <a:defRPr b="1"/>
          </a:pPr>
          <a:r>
            <a:rPr lang="en-US"/>
            <a:t>1990</a:t>
          </a:r>
        </a:p>
      </dgm:t>
    </dgm:pt>
    <dgm:pt modelId="{722E0F8C-FB96-4C61-AFF0-3966940941E8}" type="parTrans" cxnId="{02C7F85D-081A-475F-9D83-4A7B081DD74E}">
      <dgm:prSet/>
      <dgm:spPr/>
      <dgm:t>
        <a:bodyPr/>
        <a:lstStyle/>
        <a:p>
          <a:endParaRPr lang="en-US"/>
        </a:p>
      </dgm:t>
    </dgm:pt>
    <dgm:pt modelId="{EF557A5D-B58D-42E7-B710-63E60F7E1B04}" type="sibTrans" cxnId="{02C7F85D-081A-475F-9D83-4A7B081DD74E}">
      <dgm:prSet/>
      <dgm:spPr/>
      <dgm:t>
        <a:bodyPr/>
        <a:lstStyle/>
        <a:p>
          <a:endParaRPr lang="en-US"/>
        </a:p>
      </dgm:t>
    </dgm:pt>
    <dgm:pt modelId="{DB6E1D67-2FBB-4CD4-8A9F-0423CC22FDD2}">
      <dgm:prSet/>
      <dgm:spPr/>
      <dgm:t>
        <a:bodyPr/>
        <a:lstStyle/>
        <a:p>
          <a:r>
            <a:rPr lang="en-US"/>
            <a:t>ICD 10th edition was endorsed by the WHO</a:t>
          </a:r>
        </a:p>
      </dgm:t>
    </dgm:pt>
    <dgm:pt modelId="{95789636-8CB7-455E-B04C-E08DAD6820C3}" type="parTrans" cxnId="{DE68DDE0-175B-4AD5-BAB4-D2E4CCDFEF58}">
      <dgm:prSet/>
      <dgm:spPr/>
      <dgm:t>
        <a:bodyPr/>
        <a:lstStyle/>
        <a:p>
          <a:endParaRPr lang="en-US"/>
        </a:p>
      </dgm:t>
    </dgm:pt>
    <dgm:pt modelId="{869AE4B5-D4AE-4283-B4D6-E958E6E76D58}" type="sibTrans" cxnId="{DE68DDE0-175B-4AD5-BAB4-D2E4CCDFEF58}">
      <dgm:prSet/>
      <dgm:spPr/>
      <dgm:t>
        <a:bodyPr/>
        <a:lstStyle/>
        <a:p>
          <a:endParaRPr lang="en-US"/>
        </a:p>
      </dgm:t>
    </dgm:pt>
    <dgm:pt modelId="{67ADA508-12FD-41E7-97B9-E1EB2D0DD45E}">
      <dgm:prSet/>
      <dgm:spPr/>
      <dgm:t>
        <a:bodyPr/>
        <a:lstStyle/>
        <a:p>
          <a:pPr>
            <a:defRPr b="1"/>
          </a:pPr>
          <a:r>
            <a:rPr lang="en-US"/>
            <a:t>2018</a:t>
          </a:r>
        </a:p>
      </dgm:t>
    </dgm:pt>
    <dgm:pt modelId="{FD1F449F-ADBE-41F9-877D-60D0A319BE80}" type="parTrans" cxnId="{C8A18CA0-84AB-4CB5-9D70-4CAB5FA0D5BB}">
      <dgm:prSet/>
      <dgm:spPr/>
      <dgm:t>
        <a:bodyPr/>
        <a:lstStyle/>
        <a:p>
          <a:endParaRPr lang="en-US"/>
        </a:p>
      </dgm:t>
    </dgm:pt>
    <dgm:pt modelId="{1EF0A5A5-E54B-4D7C-B5E1-773CFF063705}" type="sibTrans" cxnId="{C8A18CA0-84AB-4CB5-9D70-4CAB5FA0D5BB}">
      <dgm:prSet/>
      <dgm:spPr/>
      <dgm:t>
        <a:bodyPr/>
        <a:lstStyle/>
        <a:p>
          <a:endParaRPr lang="en-US"/>
        </a:p>
      </dgm:t>
    </dgm:pt>
    <dgm:pt modelId="{8EC10A70-010F-4093-A7F5-5ABDDFF02B04}">
      <dgm:prSet/>
      <dgm:spPr/>
      <dgm:t>
        <a:bodyPr/>
        <a:lstStyle/>
        <a:p>
          <a:r>
            <a:rPr lang="en-US"/>
            <a:t>ICD 11th edition was released</a:t>
          </a:r>
        </a:p>
      </dgm:t>
    </dgm:pt>
    <dgm:pt modelId="{F4A9D866-FEA9-46E8-9EE6-C6C46A0C3BA0}" type="parTrans" cxnId="{1029BA70-EF81-4B94-9E9F-5AA9E10323CD}">
      <dgm:prSet/>
      <dgm:spPr/>
      <dgm:t>
        <a:bodyPr/>
        <a:lstStyle/>
        <a:p>
          <a:endParaRPr lang="en-US"/>
        </a:p>
      </dgm:t>
    </dgm:pt>
    <dgm:pt modelId="{DCA5B876-1490-47FD-8565-727B5DDB6421}" type="sibTrans" cxnId="{1029BA70-EF81-4B94-9E9F-5AA9E10323CD}">
      <dgm:prSet/>
      <dgm:spPr/>
      <dgm:t>
        <a:bodyPr/>
        <a:lstStyle/>
        <a:p>
          <a:endParaRPr lang="en-US"/>
        </a:p>
      </dgm:t>
    </dgm:pt>
    <dgm:pt modelId="{3F55299F-D05C-4695-89F1-6AC1476D5401}" type="pres">
      <dgm:prSet presAssocID="{14607E2A-E761-45A7-B69C-CC6A2D2C7C5A}" presName="root" presStyleCnt="0">
        <dgm:presLayoutVars>
          <dgm:chMax/>
          <dgm:chPref/>
          <dgm:animLvl val="lvl"/>
        </dgm:presLayoutVars>
      </dgm:prSet>
      <dgm:spPr/>
    </dgm:pt>
    <dgm:pt modelId="{DA2C960A-0DD5-4D8B-958B-2F558E35BB06}" type="pres">
      <dgm:prSet presAssocID="{14607E2A-E761-45A7-B69C-CC6A2D2C7C5A}"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A5143B8D-7E2A-4009-BA4C-0259139B6440}" type="pres">
      <dgm:prSet presAssocID="{14607E2A-E761-45A7-B69C-CC6A2D2C7C5A}" presName="nodes" presStyleCnt="0">
        <dgm:presLayoutVars>
          <dgm:chMax/>
          <dgm:chPref/>
          <dgm:animLvl val="lvl"/>
        </dgm:presLayoutVars>
      </dgm:prSet>
      <dgm:spPr/>
    </dgm:pt>
    <dgm:pt modelId="{4CDA6CD9-BD63-493F-AB66-F5676983397E}" type="pres">
      <dgm:prSet presAssocID="{B7737BB6-540C-44E8-84C8-1C9CD3A56D93}" presName="composite" presStyleCnt="0"/>
      <dgm:spPr/>
    </dgm:pt>
    <dgm:pt modelId="{457E9A0E-A5A9-41BB-A50E-5938C713A4EB}" type="pres">
      <dgm:prSet presAssocID="{B7737BB6-540C-44E8-84C8-1C9CD3A56D93}"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12F18BA-3C04-474A-8381-FAC3067CE62B}" type="pres">
      <dgm:prSet presAssocID="{B7737BB6-540C-44E8-84C8-1C9CD3A56D93}" presName="DropPinPlaceHolder" presStyleCnt="0"/>
      <dgm:spPr/>
    </dgm:pt>
    <dgm:pt modelId="{A733DE4F-C210-41FC-87C7-463C1B78ADAE}" type="pres">
      <dgm:prSet presAssocID="{B7737BB6-540C-44E8-84C8-1C9CD3A56D93}" presName="DropPin" presStyleLbl="alignNode1" presStyleIdx="0" presStyleCnt="4"/>
      <dgm:spPr/>
    </dgm:pt>
    <dgm:pt modelId="{E98B9614-AD71-491C-B11A-6B31CAA5164D}" type="pres">
      <dgm:prSet presAssocID="{B7737BB6-540C-44E8-84C8-1C9CD3A56D93}"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7F9219BB-467A-4A58-94D2-434245D64292}" type="pres">
      <dgm:prSet presAssocID="{B7737BB6-540C-44E8-84C8-1C9CD3A56D93}" presName="L2TextContainer" presStyleLbl="revTx" presStyleIdx="0" presStyleCnt="8">
        <dgm:presLayoutVars>
          <dgm:bulletEnabled val="1"/>
        </dgm:presLayoutVars>
      </dgm:prSet>
      <dgm:spPr/>
    </dgm:pt>
    <dgm:pt modelId="{36B449B8-8F74-48B4-ADA8-53DDA608EB5D}" type="pres">
      <dgm:prSet presAssocID="{B7737BB6-540C-44E8-84C8-1C9CD3A56D93}" presName="L1TextContainer" presStyleLbl="revTx" presStyleIdx="1" presStyleCnt="8">
        <dgm:presLayoutVars>
          <dgm:chMax val="1"/>
          <dgm:chPref val="1"/>
          <dgm:bulletEnabled val="1"/>
        </dgm:presLayoutVars>
      </dgm:prSet>
      <dgm:spPr/>
    </dgm:pt>
    <dgm:pt modelId="{94B94F56-67B1-4BA1-8CE8-E0D11902525F}" type="pres">
      <dgm:prSet presAssocID="{B7737BB6-540C-44E8-84C8-1C9CD3A56D93}" presName="ConnectLine" presStyleLbl="sibTrans1D1" presStyleIdx="0" presStyleCnt="4"/>
      <dgm:spPr>
        <a:noFill/>
        <a:ln w="12700" cap="flat" cmpd="sng" algn="ctr">
          <a:solidFill>
            <a:schemeClr val="accent2">
              <a:hueOff val="0"/>
              <a:satOff val="0"/>
              <a:lumOff val="0"/>
              <a:alphaOff val="0"/>
            </a:schemeClr>
          </a:solidFill>
          <a:prstDash val="dash"/>
          <a:miter lim="800000"/>
        </a:ln>
        <a:effectLst/>
      </dgm:spPr>
    </dgm:pt>
    <dgm:pt modelId="{61CDDCEA-2F00-4D06-94EF-16E55D9AFE13}" type="pres">
      <dgm:prSet presAssocID="{B7737BB6-540C-44E8-84C8-1C9CD3A56D93}" presName="EmptyPlaceHolder" presStyleCnt="0"/>
      <dgm:spPr/>
    </dgm:pt>
    <dgm:pt modelId="{7DF80DC6-F744-4830-9989-F7F1FDED1F2A}" type="pres">
      <dgm:prSet presAssocID="{9360D32C-C8A9-414A-87D8-C8C4E4DE637C}" presName="spaceBetweenRectangles" presStyleCnt="0"/>
      <dgm:spPr/>
    </dgm:pt>
    <dgm:pt modelId="{DFA190ED-04B3-4BBF-B790-E9582E1DDB66}" type="pres">
      <dgm:prSet presAssocID="{0C02CBB8-09E7-4816-A1E9-9C59EAFBA7AF}" presName="composite" presStyleCnt="0"/>
      <dgm:spPr/>
    </dgm:pt>
    <dgm:pt modelId="{D04E27F8-4704-4242-A9D7-447396A911E4}" type="pres">
      <dgm:prSet presAssocID="{0C02CBB8-09E7-4816-A1E9-9C59EAFBA7AF}" presName="ConnectorPoint" presStyleLbl="lnNode1" presStyleIdx="1" presStyleCnt="4"/>
      <dgm:spPr>
        <a:solidFill>
          <a:schemeClr val="accent2">
            <a:hueOff val="501362"/>
            <a:satOff val="45"/>
            <a:lumOff val="-66"/>
            <a:alphaOff val="0"/>
          </a:schemeClr>
        </a:solidFill>
        <a:ln w="6350" cap="flat" cmpd="sng" algn="ctr">
          <a:solidFill>
            <a:schemeClr val="lt1">
              <a:hueOff val="0"/>
              <a:satOff val="0"/>
              <a:lumOff val="0"/>
              <a:alphaOff val="0"/>
            </a:schemeClr>
          </a:solidFill>
          <a:prstDash val="solid"/>
          <a:miter lim="800000"/>
        </a:ln>
        <a:effectLst/>
      </dgm:spPr>
    </dgm:pt>
    <dgm:pt modelId="{769A7955-75CA-430A-A22B-D5E310F056A1}" type="pres">
      <dgm:prSet presAssocID="{0C02CBB8-09E7-4816-A1E9-9C59EAFBA7AF}" presName="DropPinPlaceHolder" presStyleCnt="0"/>
      <dgm:spPr/>
    </dgm:pt>
    <dgm:pt modelId="{39FCEE5E-A8E7-4E90-9CAF-903AFAC10325}" type="pres">
      <dgm:prSet presAssocID="{0C02CBB8-09E7-4816-A1E9-9C59EAFBA7AF}" presName="DropPin" presStyleLbl="alignNode1" presStyleIdx="1" presStyleCnt="4"/>
      <dgm:spPr/>
    </dgm:pt>
    <dgm:pt modelId="{C3C6AB50-73B7-4D4E-AC28-03BEF06B30BE}" type="pres">
      <dgm:prSet presAssocID="{0C02CBB8-09E7-4816-A1E9-9C59EAFBA7AF}"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404E2B60-673A-4E02-B8D2-19816ED156F5}" type="pres">
      <dgm:prSet presAssocID="{0C02CBB8-09E7-4816-A1E9-9C59EAFBA7AF}" presName="L2TextContainer" presStyleLbl="revTx" presStyleIdx="2" presStyleCnt="8">
        <dgm:presLayoutVars>
          <dgm:bulletEnabled val="1"/>
        </dgm:presLayoutVars>
      </dgm:prSet>
      <dgm:spPr/>
    </dgm:pt>
    <dgm:pt modelId="{503E307A-1888-4835-A61C-5776128F351B}" type="pres">
      <dgm:prSet presAssocID="{0C02CBB8-09E7-4816-A1E9-9C59EAFBA7AF}" presName="L1TextContainer" presStyleLbl="revTx" presStyleIdx="3" presStyleCnt="8">
        <dgm:presLayoutVars>
          <dgm:chMax val="1"/>
          <dgm:chPref val="1"/>
          <dgm:bulletEnabled val="1"/>
        </dgm:presLayoutVars>
      </dgm:prSet>
      <dgm:spPr/>
    </dgm:pt>
    <dgm:pt modelId="{3CC18E61-8094-4CD9-9EEE-9B554D85E11D}" type="pres">
      <dgm:prSet presAssocID="{0C02CBB8-09E7-4816-A1E9-9C59EAFBA7AF}" presName="ConnectLine" presStyleLbl="sibTrans1D1" presStyleIdx="1" presStyleCnt="4"/>
      <dgm:spPr>
        <a:noFill/>
        <a:ln w="12700" cap="flat" cmpd="sng" algn="ctr">
          <a:solidFill>
            <a:schemeClr val="accent2">
              <a:hueOff val="501362"/>
              <a:satOff val="45"/>
              <a:lumOff val="-66"/>
              <a:alphaOff val="0"/>
            </a:schemeClr>
          </a:solidFill>
          <a:prstDash val="dash"/>
          <a:miter lim="800000"/>
        </a:ln>
        <a:effectLst/>
      </dgm:spPr>
    </dgm:pt>
    <dgm:pt modelId="{1698285E-8921-4016-8437-C193E9EA2D89}" type="pres">
      <dgm:prSet presAssocID="{0C02CBB8-09E7-4816-A1E9-9C59EAFBA7AF}" presName="EmptyPlaceHolder" presStyleCnt="0"/>
      <dgm:spPr/>
    </dgm:pt>
    <dgm:pt modelId="{E4D366A2-C3E5-4AE4-8082-99C4FE36788D}" type="pres">
      <dgm:prSet presAssocID="{94C20316-F607-4C84-B804-3666EF117400}" presName="spaceBetweenRectangles" presStyleCnt="0"/>
      <dgm:spPr/>
    </dgm:pt>
    <dgm:pt modelId="{3E95042B-8776-4122-9B72-6E1D075FA391}" type="pres">
      <dgm:prSet presAssocID="{2D7EA229-E123-48CB-B957-B18E4883215A}" presName="composite" presStyleCnt="0"/>
      <dgm:spPr/>
    </dgm:pt>
    <dgm:pt modelId="{66A9991A-FD53-4736-B3EF-975A94539474}" type="pres">
      <dgm:prSet presAssocID="{2D7EA229-E123-48CB-B957-B18E4883215A}" presName="ConnectorPoint" presStyleLbl="lnNode1" presStyleIdx="2" presStyleCnt="4"/>
      <dgm:spPr>
        <a:solidFill>
          <a:schemeClr val="accent2">
            <a:hueOff val="1002723"/>
            <a:satOff val="89"/>
            <a:lumOff val="-131"/>
            <a:alphaOff val="0"/>
          </a:schemeClr>
        </a:solidFill>
        <a:ln w="6350" cap="flat" cmpd="sng" algn="ctr">
          <a:solidFill>
            <a:schemeClr val="lt1">
              <a:hueOff val="0"/>
              <a:satOff val="0"/>
              <a:lumOff val="0"/>
              <a:alphaOff val="0"/>
            </a:schemeClr>
          </a:solidFill>
          <a:prstDash val="solid"/>
          <a:miter lim="800000"/>
        </a:ln>
        <a:effectLst/>
      </dgm:spPr>
    </dgm:pt>
    <dgm:pt modelId="{AD18C83C-A7A5-4EB0-A7D0-C33217823013}" type="pres">
      <dgm:prSet presAssocID="{2D7EA229-E123-48CB-B957-B18E4883215A}" presName="DropPinPlaceHolder" presStyleCnt="0"/>
      <dgm:spPr/>
    </dgm:pt>
    <dgm:pt modelId="{72DC5C32-7E4F-4B9A-8EC4-F7259B371A09}" type="pres">
      <dgm:prSet presAssocID="{2D7EA229-E123-48CB-B957-B18E4883215A}" presName="DropPin" presStyleLbl="alignNode1" presStyleIdx="2" presStyleCnt="4"/>
      <dgm:spPr/>
    </dgm:pt>
    <dgm:pt modelId="{EB2EBB6C-9147-4BAA-ACBB-5D4D0EC83DAF}" type="pres">
      <dgm:prSet presAssocID="{2D7EA229-E123-48CB-B957-B18E4883215A}"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478F4A5F-F969-4C16-A05A-835EDC8E7B27}" type="pres">
      <dgm:prSet presAssocID="{2D7EA229-E123-48CB-B957-B18E4883215A}" presName="L2TextContainer" presStyleLbl="revTx" presStyleIdx="4" presStyleCnt="8">
        <dgm:presLayoutVars>
          <dgm:bulletEnabled val="1"/>
        </dgm:presLayoutVars>
      </dgm:prSet>
      <dgm:spPr/>
    </dgm:pt>
    <dgm:pt modelId="{7C31B49D-5B51-4D7B-A397-D00689E97D72}" type="pres">
      <dgm:prSet presAssocID="{2D7EA229-E123-48CB-B957-B18E4883215A}" presName="L1TextContainer" presStyleLbl="revTx" presStyleIdx="5" presStyleCnt="8">
        <dgm:presLayoutVars>
          <dgm:chMax val="1"/>
          <dgm:chPref val="1"/>
          <dgm:bulletEnabled val="1"/>
        </dgm:presLayoutVars>
      </dgm:prSet>
      <dgm:spPr/>
    </dgm:pt>
    <dgm:pt modelId="{78C3794B-9A16-4229-B994-C866E5098C12}" type="pres">
      <dgm:prSet presAssocID="{2D7EA229-E123-48CB-B957-B18E4883215A}" presName="ConnectLine" presStyleLbl="sibTrans1D1" presStyleIdx="2" presStyleCnt="4"/>
      <dgm:spPr>
        <a:noFill/>
        <a:ln w="12700" cap="flat" cmpd="sng" algn="ctr">
          <a:solidFill>
            <a:schemeClr val="accent2">
              <a:hueOff val="1002723"/>
              <a:satOff val="89"/>
              <a:lumOff val="-131"/>
              <a:alphaOff val="0"/>
            </a:schemeClr>
          </a:solidFill>
          <a:prstDash val="dash"/>
          <a:miter lim="800000"/>
        </a:ln>
        <a:effectLst/>
      </dgm:spPr>
    </dgm:pt>
    <dgm:pt modelId="{D4212CAB-12B8-4432-BED0-7B304734A592}" type="pres">
      <dgm:prSet presAssocID="{2D7EA229-E123-48CB-B957-B18E4883215A}" presName="EmptyPlaceHolder" presStyleCnt="0"/>
      <dgm:spPr/>
    </dgm:pt>
    <dgm:pt modelId="{18F4BAD1-B5B3-42B0-9CB0-3D6F89B09D95}" type="pres">
      <dgm:prSet presAssocID="{EF557A5D-B58D-42E7-B710-63E60F7E1B04}" presName="spaceBetweenRectangles" presStyleCnt="0"/>
      <dgm:spPr/>
    </dgm:pt>
    <dgm:pt modelId="{550387F0-80D6-4D6D-BA19-1E86B9E457C3}" type="pres">
      <dgm:prSet presAssocID="{67ADA508-12FD-41E7-97B9-E1EB2D0DD45E}" presName="composite" presStyleCnt="0"/>
      <dgm:spPr/>
    </dgm:pt>
    <dgm:pt modelId="{2B36950A-0886-49D9-820A-23177A1557A8}" type="pres">
      <dgm:prSet presAssocID="{67ADA508-12FD-41E7-97B9-E1EB2D0DD45E}" presName="ConnectorPoint" presStyleLbl="lnNode1" presStyleIdx="3" presStyleCnt="4"/>
      <dgm:spPr>
        <a:solidFill>
          <a:schemeClr val="accent2">
            <a:hueOff val="1504085"/>
            <a:satOff val="134"/>
            <a:lumOff val="-197"/>
            <a:alphaOff val="0"/>
          </a:schemeClr>
        </a:solidFill>
        <a:ln w="6350" cap="flat" cmpd="sng" algn="ctr">
          <a:solidFill>
            <a:schemeClr val="lt1">
              <a:hueOff val="0"/>
              <a:satOff val="0"/>
              <a:lumOff val="0"/>
              <a:alphaOff val="0"/>
            </a:schemeClr>
          </a:solidFill>
          <a:prstDash val="solid"/>
          <a:miter lim="800000"/>
        </a:ln>
        <a:effectLst/>
      </dgm:spPr>
    </dgm:pt>
    <dgm:pt modelId="{D8091FB2-D55D-4E24-95A7-02652E0B061C}" type="pres">
      <dgm:prSet presAssocID="{67ADA508-12FD-41E7-97B9-E1EB2D0DD45E}" presName="DropPinPlaceHolder" presStyleCnt="0"/>
      <dgm:spPr/>
    </dgm:pt>
    <dgm:pt modelId="{F6C0F04D-4F9D-4675-ADB0-7E32AF0EB44A}" type="pres">
      <dgm:prSet presAssocID="{67ADA508-12FD-41E7-97B9-E1EB2D0DD45E}" presName="DropPin" presStyleLbl="alignNode1" presStyleIdx="3" presStyleCnt="4"/>
      <dgm:spPr/>
    </dgm:pt>
    <dgm:pt modelId="{2EB34F10-DDFF-4B85-AFCF-0B94C60B8C00}" type="pres">
      <dgm:prSet presAssocID="{67ADA508-12FD-41E7-97B9-E1EB2D0DD45E}"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9A3105A3-0915-4B57-88C2-8752FB825BB7}" type="pres">
      <dgm:prSet presAssocID="{67ADA508-12FD-41E7-97B9-E1EB2D0DD45E}" presName="L2TextContainer" presStyleLbl="revTx" presStyleIdx="6" presStyleCnt="8">
        <dgm:presLayoutVars>
          <dgm:bulletEnabled val="1"/>
        </dgm:presLayoutVars>
      </dgm:prSet>
      <dgm:spPr/>
    </dgm:pt>
    <dgm:pt modelId="{107F5C8D-9901-448C-9D37-D19EDAB1E0C4}" type="pres">
      <dgm:prSet presAssocID="{67ADA508-12FD-41E7-97B9-E1EB2D0DD45E}" presName="L1TextContainer" presStyleLbl="revTx" presStyleIdx="7" presStyleCnt="8">
        <dgm:presLayoutVars>
          <dgm:chMax val="1"/>
          <dgm:chPref val="1"/>
          <dgm:bulletEnabled val="1"/>
        </dgm:presLayoutVars>
      </dgm:prSet>
      <dgm:spPr/>
    </dgm:pt>
    <dgm:pt modelId="{BD6D2791-4393-4FE0-B6D3-7C7EAC22F88F}" type="pres">
      <dgm:prSet presAssocID="{67ADA508-12FD-41E7-97B9-E1EB2D0DD45E}" presName="ConnectLine" presStyleLbl="sibTrans1D1" presStyleIdx="3" presStyleCnt="4"/>
      <dgm:spPr>
        <a:noFill/>
        <a:ln w="12700" cap="flat" cmpd="sng" algn="ctr">
          <a:solidFill>
            <a:schemeClr val="accent2">
              <a:hueOff val="1504085"/>
              <a:satOff val="134"/>
              <a:lumOff val="-197"/>
              <a:alphaOff val="0"/>
            </a:schemeClr>
          </a:solidFill>
          <a:prstDash val="dash"/>
          <a:miter lim="800000"/>
        </a:ln>
        <a:effectLst/>
      </dgm:spPr>
    </dgm:pt>
    <dgm:pt modelId="{13CF1615-4B0B-4EA3-8F1E-BE9B56118AE9}" type="pres">
      <dgm:prSet presAssocID="{67ADA508-12FD-41E7-97B9-E1EB2D0DD45E}" presName="EmptyPlaceHolder" presStyleCnt="0"/>
      <dgm:spPr/>
    </dgm:pt>
  </dgm:ptLst>
  <dgm:cxnLst>
    <dgm:cxn modelId="{2159CD0A-BA5B-482F-8B19-4BE6C069C43F}" srcId="{B7737BB6-540C-44E8-84C8-1C9CD3A56D93}" destId="{AECB76CD-4804-4086-99D0-3AF0EC732272}" srcOrd="0" destOrd="0" parTransId="{6C21B1B3-8A7B-48BB-9AC6-135C11DCE8C8}" sibTransId="{737AF9FC-BF10-4FB6-96C4-AA643B9EAC57}"/>
    <dgm:cxn modelId="{9BE59238-384D-485A-84F4-4526F2981E85}" type="presOf" srcId="{B7737BB6-540C-44E8-84C8-1C9CD3A56D93}" destId="{36B449B8-8F74-48B4-ADA8-53DDA608EB5D}" srcOrd="0" destOrd="0" presId="urn:microsoft.com/office/officeart/2017/3/layout/DropPinTimeline"/>
    <dgm:cxn modelId="{02C7F85D-081A-475F-9D83-4A7B081DD74E}" srcId="{14607E2A-E761-45A7-B69C-CC6A2D2C7C5A}" destId="{2D7EA229-E123-48CB-B957-B18E4883215A}" srcOrd="2" destOrd="0" parTransId="{722E0F8C-FB96-4C61-AFF0-3966940941E8}" sibTransId="{EF557A5D-B58D-42E7-B710-63E60F7E1B04}"/>
    <dgm:cxn modelId="{CBAC155F-B8F5-4EE1-9D79-DAC79BBEC3A3}" type="presOf" srcId="{14607E2A-E761-45A7-B69C-CC6A2D2C7C5A}" destId="{3F55299F-D05C-4695-89F1-6AC1476D5401}" srcOrd="0" destOrd="0" presId="urn:microsoft.com/office/officeart/2017/3/layout/DropPinTimeline"/>
    <dgm:cxn modelId="{B651A964-2DCA-4107-9C52-11393F8FD795}" srcId="{14607E2A-E761-45A7-B69C-CC6A2D2C7C5A}" destId="{B7737BB6-540C-44E8-84C8-1C9CD3A56D93}" srcOrd="0" destOrd="0" parTransId="{0802793F-5C16-448A-9FCC-31344B37498A}" sibTransId="{9360D32C-C8A9-414A-87D8-C8C4E4DE637C}"/>
    <dgm:cxn modelId="{241DEA45-0A5A-4D4F-946A-68E195570EE6}" type="presOf" srcId="{67ADA508-12FD-41E7-97B9-E1EB2D0DD45E}" destId="{107F5C8D-9901-448C-9D37-D19EDAB1E0C4}" srcOrd="0" destOrd="0" presId="urn:microsoft.com/office/officeart/2017/3/layout/DropPinTimeline"/>
    <dgm:cxn modelId="{51DFD54F-7B48-4A31-A539-6AE7687D80BC}" srcId="{14607E2A-E761-45A7-B69C-CC6A2D2C7C5A}" destId="{0C02CBB8-09E7-4816-A1E9-9C59EAFBA7AF}" srcOrd="1" destOrd="0" parTransId="{9D40455C-6126-4220-8E0B-AC5931B49AE4}" sibTransId="{94C20316-F607-4C84-B804-3666EF117400}"/>
    <dgm:cxn modelId="{1029BA70-EF81-4B94-9E9F-5AA9E10323CD}" srcId="{67ADA508-12FD-41E7-97B9-E1EB2D0DD45E}" destId="{8EC10A70-010F-4093-A7F5-5ABDDFF02B04}" srcOrd="0" destOrd="0" parTransId="{F4A9D866-FEA9-46E8-9EE6-C6C46A0C3BA0}" sibTransId="{DCA5B876-1490-47FD-8565-727B5DDB6421}"/>
    <dgm:cxn modelId="{C794AA57-A981-4533-822F-9FFC65B1BBA9}" type="presOf" srcId="{2D7EA229-E123-48CB-B957-B18E4883215A}" destId="{7C31B49D-5B51-4D7B-A397-D00689E97D72}" srcOrd="0" destOrd="0" presId="urn:microsoft.com/office/officeart/2017/3/layout/DropPinTimeline"/>
    <dgm:cxn modelId="{4E366A87-EAA0-42D5-9F9C-BD997E0585A0}" type="presOf" srcId="{8EC10A70-010F-4093-A7F5-5ABDDFF02B04}" destId="{9A3105A3-0915-4B57-88C2-8752FB825BB7}" srcOrd="0" destOrd="0" presId="urn:microsoft.com/office/officeart/2017/3/layout/DropPinTimeline"/>
    <dgm:cxn modelId="{D873E49E-FBAF-4DCF-BE7D-6329E2505319}" type="presOf" srcId="{AECB76CD-4804-4086-99D0-3AF0EC732272}" destId="{7F9219BB-467A-4A58-94D2-434245D64292}" srcOrd="0" destOrd="0" presId="urn:microsoft.com/office/officeart/2017/3/layout/DropPinTimeline"/>
    <dgm:cxn modelId="{C8A18CA0-84AB-4CB5-9D70-4CAB5FA0D5BB}" srcId="{14607E2A-E761-45A7-B69C-CC6A2D2C7C5A}" destId="{67ADA508-12FD-41E7-97B9-E1EB2D0DD45E}" srcOrd="3" destOrd="0" parTransId="{FD1F449F-ADBE-41F9-877D-60D0A319BE80}" sibTransId="{1EF0A5A5-E54B-4D7C-B5E1-773CFF063705}"/>
    <dgm:cxn modelId="{B78903A5-9697-43B7-A660-957F6D10A9AC}" srcId="{0C02CBB8-09E7-4816-A1E9-9C59EAFBA7AF}" destId="{A514B837-C434-4258-B793-E21A23D604C3}" srcOrd="0" destOrd="0" parTransId="{FAF78CC5-65E7-43D2-9334-B6C68C441F02}" sibTransId="{09F4F2AC-AD9F-4EDF-B3D9-E50B5BCFD87E}"/>
    <dgm:cxn modelId="{284BB8B6-5D69-4228-9778-B700C00BA32E}" type="presOf" srcId="{0C02CBB8-09E7-4816-A1E9-9C59EAFBA7AF}" destId="{503E307A-1888-4835-A61C-5776128F351B}" srcOrd="0" destOrd="0" presId="urn:microsoft.com/office/officeart/2017/3/layout/DropPinTimeline"/>
    <dgm:cxn modelId="{C0F6B2E0-7E4F-47BD-9465-E364354EE8DD}" type="presOf" srcId="{A514B837-C434-4258-B793-E21A23D604C3}" destId="{404E2B60-673A-4E02-B8D2-19816ED156F5}" srcOrd="0" destOrd="0" presId="urn:microsoft.com/office/officeart/2017/3/layout/DropPinTimeline"/>
    <dgm:cxn modelId="{DE68DDE0-175B-4AD5-BAB4-D2E4CCDFEF58}" srcId="{2D7EA229-E123-48CB-B957-B18E4883215A}" destId="{DB6E1D67-2FBB-4CD4-8A9F-0423CC22FDD2}" srcOrd="0" destOrd="0" parTransId="{95789636-8CB7-455E-B04C-E08DAD6820C3}" sibTransId="{869AE4B5-D4AE-4283-B4D6-E958E6E76D58}"/>
    <dgm:cxn modelId="{4A5604F8-144E-40D4-BF87-B21DC5488056}" type="presOf" srcId="{DB6E1D67-2FBB-4CD4-8A9F-0423CC22FDD2}" destId="{478F4A5F-F969-4C16-A05A-835EDC8E7B27}" srcOrd="0" destOrd="0" presId="urn:microsoft.com/office/officeart/2017/3/layout/DropPinTimeline"/>
    <dgm:cxn modelId="{A927658B-9071-4A7A-9418-2B026D8B670C}" type="presParOf" srcId="{3F55299F-D05C-4695-89F1-6AC1476D5401}" destId="{DA2C960A-0DD5-4D8B-958B-2F558E35BB06}" srcOrd="0" destOrd="0" presId="urn:microsoft.com/office/officeart/2017/3/layout/DropPinTimeline"/>
    <dgm:cxn modelId="{297AD9B2-3ED4-44B5-9890-E445F0FD388A}" type="presParOf" srcId="{3F55299F-D05C-4695-89F1-6AC1476D5401}" destId="{A5143B8D-7E2A-4009-BA4C-0259139B6440}" srcOrd="1" destOrd="0" presId="urn:microsoft.com/office/officeart/2017/3/layout/DropPinTimeline"/>
    <dgm:cxn modelId="{2DDD0763-5CD5-4EC5-BD39-B544700E8BC7}" type="presParOf" srcId="{A5143B8D-7E2A-4009-BA4C-0259139B6440}" destId="{4CDA6CD9-BD63-493F-AB66-F5676983397E}" srcOrd="0" destOrd="0" presId="urn:microsoft.com/office/officeart/2017/3/layout/DropPinTimeline"/>
    <dgm:cxn modelId="{F18E80C2-3797-4C51-B350-C51E3BE8D5E8}" type="presParOf" srcId="{4CDA6CD9-BD63-493F-AB66-F5676983397E}" destId="{457E9A0E-A5A9-41BB-A50E-5938C713A4EB}" srcOrd="0" destOrd="0" presId="urn:microsoft.com/office/officeart/2017/3/layout/DropPinTimeline"/>
    <dgm:cxn modelId="{33F21A0F-2084-4224-9201-CD10B89537DB}" type="presParOf" srcId="{4CDA6CD9-BD63-493F-AB66-F5676983397E}" destId="{B12F18BA-3C04-474A-8381-FAC3067CE62B}" srcOrd="1" destOrd="0" presId="urn:microsoft.com/office/officeart/2017/3/layout/DropPinTimeline"/>
    <dgm:cxn modelId="{0A5192EA-060A-42DD-8411-B6D0D2858481}" type="presParOf" srcId="{B12F18BA-3C04-474A-8381-FAC3067CE62B}" destId="{A733DE4F-C210-41FC-87C7-463C1B78ADAE}" srcOrd="0" destOrd="0" presId="urn:microsoft.com/office/officeart/2017/3/layout/DropPinTimeline"/>
    <dgm:cxn modelId="{325124C6-075E-458B-8BC8-7C1DEA76504D}" type="presParOf" srcId="{B12F18BA-3C04-474A-8381-FAC3067CE62B}" destId="{E98B9614-AD71-491C-B11A-6B31CAA5164D}" srcOrd="1" destOrd="0" presId="urn:microsoft.com/office/officeart/2017/3/layout/DropPinTimeline"/>
    <dgm:cxn modelId="{3119C012-0DC7-4D7A-8D9C-2E8EDA532A94}" type="presParOf" srcId="{4CDA6CD9-BD63-493F-AB66-F5676983397E}" destId="{7F9219BB-467A-4A58-94D2-434245D64292}" srcOrd="2" destOrd="0" presId="urn:microsoft.com/office/officeart/2017/3/layout/DropPinTimeline"/>
    <dgm:cxn modelId="{67F2DB92-5C02-4860-B088-3403F3053C00}" type="presParOf" srcId="{4CDA6CD9-BD63-493F-AB66-F5676983397E}" destId="{36B449B8-8F74-48B4-ADA8-53DDA608EB5D}" srcOrd="3" destOrd="0" presId="urn:microsoft.com/office/officeart/2017/3/layout/DropPinTimeline"/>
    <dgm:cxn modelId="{987B1981-95E3-4264-A519-9154D0C285A9}" type="presParOf" srcId="{4CDA6CD9-BD63-493F-AB66-F5676983397E}" destId="{94B94F56-67B1-4BA1-8CE8-E0D11902525F}" srcOrd="4" destOrd="0" presId="urn:microsoft.com/office/officeart/2017/3/layout/DropPinTimeline"/>
    <dgm:cxn modelId="{E00F416D-782E-4FAF-91A9-D7A3E6D86B7F}" type="presParOf" srcId="{4CDA6CD9-BD63-493F-AB66-F5676983397E}" destId="{61CDDCEA-2F00-4D06-94EF-16E55D9AFE13}" srcOrd="5" destOrd="0" presId="urn:microsoft.com/office/officeart/2017/3/layout/DropPinTimeline"/>
    <dgm:cxn modelId="{942921EB-CB8D-43F8-93C4-45DB0CACB23A}" type="presParOf" srcId="{A5143B8D-7E2A-4009-BA4C-0259139B6440}" destId="{7DF80DC6-F744-4830-9989-F7F1FDED1F2A}" srcOrd="1" destOrd="0" presId="urn:microsoft.com/office/officeart/2017/3/layout/DropPinTimeline"/>
    <dgm:cxn modelId="{9B18FE76-8AA3-49F0-B2EA-AF38459575A3}" type="presParOf" srcId="{A5143B8D-7E2A-4009-BA4C-0259139B6440}" destId="{DFA190ED-04B3-4BBF-B790-E9582E1DDB66}" srcOrd="2" destOrd="0" presId="urn:microsoft.com/office/officeart/2017/3/layout/DropPinTimeline"/>
    <dgm:cxn modelId="{EB098A57-1D34-482B-B9BA-71847AF66B14}" type="presParOf" srcId="{DFA190ED-04B3-4BBF-B790-E9582E1DDB66}" destId="{D04E27F8-4704-4242-A9D7-447396A911E4}" srcOrd="0" destOrd="0" presId="urn:microsoft.com/office/officeart/2017/3/layout/DropPinTimeline"/>
    <dgm:cxn modelId="{8815080F-C22A-488A-9685-47AD9D6364A7}" type="presParOf" srcId="{DFA190ED-04B3-4BBF-B790-E9582E1DDB66}" destId="{769A7955-75CA-430A-A22B-D5E310F056A1}" srcOrd="1" destOrd="0" presId="urn:microsoft.com/office/officeart/2017/3/layout/DropPinTimeline"/>
    <dgm:cxn modelId="{934A469D-0E55-430D-82EE-8A2F7DD029CC}" type="presParOf" srcId="{769A7955-75CA-430A-A22B-D5E310F056A1}" destId="{39FCEE5E-A8E7-4E90-9CAF-903AFAC10325}" srcOrd="0" destOrd="0" presId="urn:microsoft.com/office/officeart/2017/3/layout/DropPinTimeline"/>
    <dgm:cxn modelId="{37820EFD-9A73-43A8-A327-5A2457A3B721}" type="presParOf" srcId="{769A7955-75CA-430A-A22B-D5E310F056A1}" destId="{C3C6AB50-73B7-4D4E-AC28-03BEF06B30BE}" srcOrd="1" destOrd="0" presId="urn:microsoft.com/office/officeart/2017/3/layout/DropPinTimeline"/>
    <dgm:cxn modelId="{50E6C7DC-66D4-4B9A-A8D7-C9DCEE5C1A6D}" type="presParOf" srcId="{DFA190ED-04B3-4BBF-B790-E9582E1DDB66}" destId="{404E2B60-673A-4E02-B8D2-19816ED156F5}" srcOrd="2" destOrd="0" presId="urn:microsoft.com/office/officeart/2017/3/layout/DropPinTimeline"/>
    <dgm:cxn modelId="{F9C41E26-00BE-46DD-B018-9FCB1101CB1A}" type="presParOf" srcId="{DFA190ED-04B3-4BBF-B790-E9582E1DDB66}" destId="{503E307A-1888-4835-A61C-5776128F351B}" srcOrd="3" destOrd="0" presId="urn:microsoft.com/office/officeart/2017/3/layout/DropPinTimeline"/>
    <dgm:cxn modelId="{0825F875-5242-49C3-B10D-E461E75984B0}" type="presParOf" srcId="{DFA190ED-04B3-4BBF-B790-E9582E1DDB66}" destId="{3CC18E61-8094-4CD9-9EEE-9B554D85E11D}" srcOrd="4" destOrd="0" presId="urn:microsoft.com/office/officeart/2017/3/layout/DropPinTimeline"/>
    <dgm:cxn modelId="{EE8B666D-8FE8-4D26-966C-06FB689A6CD7}" type="presParOf" srcId="{DFA190ED-04B3-4BBF-B790-E9582E1DDB66}" destId="{1698285E-8921-4016-8437-C193E9EA2D89}" srcOrd="5" destOrd="0" presId="urn:microsoft.com/office/officeart/2017/3/layout/DropPinTimeline"/>
    <dgm:cxn modelId="{52AC9F25-0823-4574-9BF2-115254FDF32D}" type="presParOf" srcId="{A5143B8D-7E2A-4009-BA4C-0259139B6440}" destId="{E4D366A2-C3E5-4AE4-8082-99C4FE36788D}" srcOrd="3" destOrd="0" presId="urn:microsoft.com/office/officeart/2017/3/layout/DropPinTimeline"/>
    <dgm:cxn modelId="{FDB5FF2F-780F-4331-89B4-079810FB39EB}" type="presParOf" srcId="{A5143B8D-7E2A-4009-BA4C-0259139B6440}" destId="{3E95042B-8776-4122-9B72-6E1D075FA391}" srcOrd="4" destOrd="0" presId="urn:microsoft.com/office/officeart/2017/3/layout/DropPinTimeline"/>
    <dgm:cxn modelId="{DA90B330-68EC-4EF1-813C-0EBF28642B7C}" type="presParOf" srcId="{3E95042B-8776-4122-9B72-6E1D075FA391}" destId="{66A9991A-FD53-4736-B3EF-975A94539474}" srcOrd="0" destOrd="0" presId="urn:microsoft.com/office/officeart/2017/3/layout/DropPinTimeline"/>
    <dgm:cxn modelId="{4EB858C0-5F20-4B82-8E56-0A12FC8256F8}" type="presParOf" srcId="{3E95042B-8776-4122-9B72-6E1D075FA391}" destId="{AD18C83C-A7A5-4EB0-A7D0-C33217823013}" srcOrd="1" destOrd="0" presId="urn:microsoft.com/office/officeart/2017/3/layout/DropPinTimeline"/>
    <dgm:cxn modelId="{45EB6D00-154D-47AF-B810-525990C476DB}" type="presParOf" srcId="{AD18C83C-A7A5-4EB0-A7D0-C33217823013}" destId="{72DC5C32-7E4F-4B9A-8EC4-F7259B371A09}" srcOrd="0" destOrd="0" presId="urn:microsoft.com/office/officeart/2017/3/layout/DropPinTimeline"/>
    <dgm:cxn modelId="{8D448824-B4C1-4FD4-87C6-37619BB586E1}" type="presParOf" srcId="{AD18C83C-A7A5-4EB0-A7D0-C33217823013}" destId="{EB2EBB6C-9147-4BAA-ACBB-5D4D0EC83DAF}" srcOrd="1" destOrd="0" presId="urn:microsoft.com/office/officeart/2017/3/layout/DropPinTimeline"/>
    <dgm:cxn modelId="{91851D93-6A3E-4BF3-B0C5-8E2AAB8E3071}" type="presParOf" srcId="{3E95042B-8776-4122-9B72-6E1D075FA391}" destId="{478F4A5F-F969-4C16-A05A-835EDC8E7B27}" srcOrd="2" destOrd="0" presId="urn:microsoft.com/office/officeart/2017/3/layout/DropPinTimeline"/>
    <dgm:cxn modelId="{C4D2BDEF-B193-46B7-B307-8AAAC55584D0}" type="presParOf" srcId="{3E95042B-8776-4122-9B72-6E1D075FA391}" destId="{7C31B49D-5B51-4D7B-A397-D00689E97D72}" srcOrd="3" destOrd="0" presId="urn:microsoft.com/office/officeart/2017/3/layout/DropPinTimeline"/>
    <dgm:cxn modelId="{B577C086-656C-4EDD-80EA-DED64F8DA961}" type="presParOf" srcId="{3E95042B-8776-4122-9B72-6E1D075FA391}" destId="{78C3794B-9A16-4229-B994-C866E5098C12}" srcOrd="4" destOrd="0" presId="urn:microsoft.com/office/officeart/2017/3/layout/DropPinTimeline"/>
    <dgm:cxn modelId="{9E4C31FC-2E18-41AF-8780-B4F2E6511BA7}" type="presParOf" srcId="{3E95042B-8776-4122-9B72-6E1D075FA391}" destId="{D4212CAB-12B8-4432-BED0-7B304734A592}" srcOrd="5" destOrd="0" presId="urn:microsoft.com/office/officeart/2017/3/layout/DropPinTimeline"/>
    <dgm:cxn modelId="{32E085FA-5A5B-464D-83F3-DC1067616431}" type="presParOf" srcId="{A5143B8D-7E2A-4009-BA4C-0259139B6440}" destId="{18F4BAD1-B5B3-42B0-9CB0-3D6F89B09D95}" srcOrd="5" destOrd="0" presId="urn:microsoft.com/office/officeart/2017/3/layout/DropPinTimeline"/>
    <dgm:cxn modelId="{03129B6E-FFD6-43BD-81E0-F62CC277D688}" type="presParOf" srcId="{A5143B8D-7E2A-4009-BA4C-0259139B6440}" destId="{550387F0-80D6-4D6D-BA19-1E86B9E457C3}" srcOrd="6" destOrd="0" presId="urn:microsoft.com/office/officeart/2017/3/layout/DropPinTimeline"/>
    <dgm:cxn modelId="{F8967887-9EEA-459F-B882-B628A88C20B8}" type="presParOf" srcId="{550387F0-80D6-4D6D-BA19-1E86B9E457C3}" destId="{2B36950A-0886-49D9-820A-23177A1557A8}" srcOrd="0" destOrd="0" presId="urn:microsoft.com/office/officeart/2017/3/layout/DropPinTimeline"/>
    <dgm:cxn modelId="{90330664-E8D2-4202-8C1F-CD1DBB6A92E0}" type="presParOf" srcId="{550387F0-80D6-4D6D-BA19-1E86B9E457C3}" destId="{D8091FB2-D55D-4E24-95A7-02652E0B061C}" srcOrd="1" destOrd="0" presId="urn:microsoft.com/office/officeart/2017/3/layout/DropPinTimeline"/>
    <dgm:cxn modelId="{FFA4DDDC-8325-462E-982F-6997879DCDC5}" type="presParOf" srcId="{D8091FB2-D55D-4E24-95A7-02652E0B061C}" destId="{F6C0F04D-4F9D-4675-ADB0-7E32AF0EB44A}" srcOrd="0" destOrd="0" presId="urn:microsoft.com/office/officeart/2017/3/layout/DropPinTimeline"/>
    <dgm:cxn modelId="{D4116854-B9C8-4DEA-9620-B0F0694D9660}" type="presParOf" srcId="{D8091FB2-D55D-4E24-95A7-02652E0B061C}" destId="{2EB34F10-DDFF-4B85-AFCF-0B94C60B8C00}" srcOrd="1" destOrd="0" presId="urn:microsoft.com/office/officeart/2017/3/layout/DropPinTimeline"/>
    <dgm:cxn modelId="{221AD8A2-45F9-4FF0-98B7-A706764554E6}" type="presParOf" srcId="{550387F0-80D6-4D6D-BA19-1E86B9E457C3}" destId="{9A3105A3-0915-4B57-88C2-8752FB825BB7}" srcOrd="2" destOrd="0" presId="urn:microsoft.com/office/officeart/2017/3/layout/DropPinTimeline"/>
    <dgm:cxn modelId="{81A5EDCD-4D20-491F-A66B-204BFF9D5DDE}" type="presParOf" srcId="{550387F0-80D6-4D6D-BA19-1E86B9E457C3}" destId="{107F5C8D-9901-448C-9D37-D19EDAB1E0C4}" srcOrd="3" destOrd="0" presId="urn:microsoft.com/office/officeart/2017/3/layout/DropPinTimeline"/>
    <dgm:cxn modelId="{FD251663-3858-413F-BAB9-ACC794AC71B9}" type="presParOf" srcId="{550387F0-80D6-4D6D-BA19-1E86B9E457C3}" destId="{BD6D2791-4393-4FE0-B6D3-7C7EAC22F88F}" srcOrd="4" destOrd="0" presId="urn:microsoft.com/office/officeart/2017/3/layout/DropPinTimeline"/>
    <dgm:cxn modelId="{4B9F0914-41FB-41E4-BEEA-E6A5B36E069B}" type="presParOf" srcId="{550387F0-80D6-4D6D-BA19-1E86B9E457C3}" destId="{13CF1615-4B0B-4EA3-8F1E-BE9B56118AE9}"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960441-7D91-4F0C-9E9B-C7E98FB77AA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6ADBC45-EA82-40E0-A872-2FD219944F7F}">
      <dgm:prSet/>
      <dgm:spPr/>
      <dgm:t>
        <a:bodyPr/>
        <a:lstStyle/>
        <a:p>
          <a:pPr>
            <a:lnSpc>
              <a:spcPct val="100000"/>
            </a:lnSpc>
          </a:pPr>
          <a:r>
            <a:rPr lang="en-US"/>
            <a:t>The foundation for the identification of global health trends </a:t>
          </a:r>
        </a:p>
      </dgm:t>
    </dgm:pt>
    <dgm:pt modelId="{F3222783-2361-4471-BDDB-7F41BD9E5986}" type="parTrans" cxnId="{A32802D8-C22D-4A76-8406-D00C2A1811CE}">
      <dgm:prSet/>
      <dgm:spPr/>
      <dgm:t>
        <a:bodyPr/>
        <a:lstStyle/>
        <a:p>
          <a:endParaRPr lang="en-US"/>
        </a:p>
      </dgm:t>
    </dgm:pt>
    <dgm:pt modelId="{98F4103B-CFB4-4118-A952-BF48C87CC82E}" type="sibTrans" cxnId="{A32802D8-C22D-4A76-8406-D00C2A1811CE}">
      <dgm:prSet/>
      <dgm:spPr/>
      <dgm:t>
        <a:bodyPr/>
        <a:lstStyle/>
        <a:p>
          <a:endParaRPr lang="en-US"/>
        </a:p>
      </dgm:t>
    </dgm:pt>
    <dgm:pt modelId="{20BFC186-CD27-4A6B-B42E-CADF40480E2F}">
      <dgm:prSet/>
      <dgm:spPr/>
      <dgm:t>
        <a:bodyPr/>
        <a:lstStyle/>
        <a:p>
          <a:pPr>
            <a:lnSpc>
              <a:spcPct val="100000"/>
            </a:lnSpc>
          </a:pPr>
          <a:r>
            <a:rPr lang="en-US"/>
            <a:t>The international standard for reporting diseases and health conditions </a:t>
          </a:r>
        </a:p>
      </dgm:t>
    </dgm:pt>
    <dgm:pt modelId="{00C1A3A6-2289-426F-9479-48E92E151450}" type="parTrans" cxnId="{9A62AC5E-23B3-4E6B-8A1F-33252B358455}">
      <dgm:prSet/>
      <dgm:spPr/>
      <dgm:t>
        <a:bodyPr/>
        <a:lstStyle/>
        <a:p>
          <a:endParaRPr lang="en-US"/>
        </a:p>
      </dgm:t>
    </dgm:pt>
    <dgm:pt modelId="{82D5ADC1-8875-4225-9235-17E5EBA92782}" type="sibTrans" cxnId="{9A62AC5E-23B3-4E6B-8A1F-33252B358455}">
      <dgm:prSet/>
      <dgm:spPr/>
      <dgm:t>
        <a:bodyPr/>
        <a:lstStyle/>
        <a:p>
          <a:endParaRPr lang="en-US"/>
        </a:p>
      </dgm:t>
    </dgm:pt>
    <dgm:pt modelId="{DCEBCBEE-063D-4D80-B10C-933B7253F0CD}">
      <dgm:prSet/>
      <dgm:spPr/>
      <dgm:t>
        <a:bodyPr/>
        <a:lstStyle/>
        <a:p>
          <a:pPr>
            <a:lnSpc>
              <a:spcPct val="100000"/>
            </a:lnSpc>
          </a:pPr>
          <a:r>
            <a:rPr lang="en-US"/>
            <a:t>Lists diseases, disorders, injuries, etc. in a hierarchical fashion that allows for easy storage/retrieval, sharing/comparing, and historical data comparisons</a:t>
          </a:r>
        </a:p>
      </dgm:t>
    </dgm:pt>
    <dgm:pt modelId="{70B70B87-9261-4B44-B159-46CFAA76C6D3}" type="parTrans" cxnId="{7F156B9E-E5AE-4247-85AD-B4CA7DC7B557}">
      <dgm:prSet/>
      <dgm:spPr/>
      <dgm:t>
        <a:bodyPr/>
        <a:lstStyle/>
        <a:p>
          <a:endParaRPr lang="en-US"/>
        </a:p>
      </dgm:t>
    </dgm:pt>
    <dgm:pt modelId="{5F0F31B3-878D-44E1-8AA8-A29E193741D2}" type="sibTrans" cxnId="{7F156B9E-E5AE-4247-85AD-B4CA7DC7B557}">
      <dgm:prSet/>
      <dgm:spPr/>
      <dgm:t>
        <a:bodyPr/>
        <a:lstStyle/>
        <a:p>
          <a:endParaRPr lang="en-US"/>
        </a:p>
      </dgm:t>
    </dgm:pt>
    <dgm:pt modelId="{847CA3D3-F674-49E0-AED0-2FA23CF30649}" type="pres">
      <dgm:prSet presAssocID="{2C960441-7D91-4F0C-9E9B-C7E98FB77AA9}" presName="root" presStyleCnt="0">
        <dgm:presLayoutVars>
          <dgm:dir/>
          <dgm:resizeHandles val="exact"/>
        </dgm:presLayoutVars>
      </dgm:prSet>
      <dgm:spPr/>
    </dgm:pt>
    <dgm:pt modelId="{59637A81-E7B9-44B8-9C08-4623FED827D7}" type="pres">
      <dgm:prSet presAssocID="{86ADBC45-EA82-40E0-A872-2FD219944F7F}" presName="compNode" presStyleCnt="0"/>
      <dgm:spPr/>
    </dgm:pt>
    <dgm:pt modelId="{98E2890E-0F65-48A6-905F-851F4483578E}" type="pres">
      <dgm:prSet presAssocID="{86ADBC45-EA82-40E0-A872-2FD219944F7F}" presName="bgRect" presStyleLbl="bgShp" presStyleIdx="0" presStyleCnt="3"/>
      <dgm:spPr/>
    </dgm:pt>
    <dgm:pt modelId="{4A4AB027-96DC-458E-BD36-8AB24A6887EF}" type="pres">
      <dgm:prSet presAssocID="{86ADBC45-EA82-40E0-A872-2FD219944F7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37F3C309-E5D2-4886-A2E1-AC927FB1ECC0}" type="pres">
      <dgm:prSet presAssocID="{86ADBC45-EA82-40E0-A872-2FD219944F7F}" presName="spaceRect" presStyleCnt="0"/>
      <dgm:spPr/>
    </dgm:pt>
    <dgm:pt modelId="{88835CE8-47DC-48AB-BFC8-7061042E12A7}" type="pres">
      <dgm:prSet presAssocID="{86ADBC45-EA82-40E0-A872-2FD219944F7F}" presName="parTx" presStyleLbl="revTx" presStyleIdx="0" presStyleCnt="3">
        <dgm:presLayoutVars>
          <dgm:chMax val="0"/>
          <dgm:chPref val="0"/>
        </dgm:presLayoutVars>
      </dgm:prSet>
      <dgm:spPr/>
    </dgm:pt>
    <dgm:pt modelId="{81A86344-4C2A-4986-99E6-C611FEF06C16}" type="pres">
      <dgm:prSet presAssocID="{98F4103B-CFB4-4118-A952-BF48C87CC82E}" presName="sibTrans" presStyleCnt="0"/>
      <dgm:spPr/>
    </dgm:pt>
    <dgm:pt modelId="{C4FAEAE9-2CA1-401F-8099-4487CC417A37}" type="pres">
      <dgm:prSet presAssocID="{20BFC186-CD27-4A6B-B42E-CADF40480E2F}" presName="compNode" presStyleCnt="0"/>
      <dgm:spPr/>
    </dgm:pt>
    <dgm:pt modelId="{2DE894C6-CBCB-418D-B313-7F8203735FF4}" type="pres">
      <dgm:prSet presAssocID="{20BFC186-CD27-4A6B-B42E-CADF40480E2F}" presName="bgRect" presStyleLbl="bgShp" presStyleIdx="1" presStyleCnt="3"/>
      <dgm:spPr/>
    </dgm:pt>
    <dgm:pt modelId="{88C5828B-7668-48DC-86AB-811FBF0B65F2}" type="pres">
      <dgm:prSet presAssocID="{20BFC186-CD27-4A6B-B42E-CADF40480E2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hoscope"/>
        </a:ext>
      </dgm:extLst>
    </dgm:pt>
    <dgm:pt modelId="{1F4D7481-7E6C-4DE3-A1A0-DD23B92C9D75}" type="pres">
      <dgm:prSet presAssocID="{20BFC186-CD27-4A6B-B42E-CADF40480E2F}" presName="spaceRect" presStyleCnt="0"/>
      <dgm:spPr/>
    </dgm:pt>
    <dgm:pt modelId="{05568F7F-E2FF-4335-8113-0E96D81B0447}" type="pres">
      <dgm:prSet presAssocID="{20BFC186-CD27-4A6B-B42E-CADF40480E2F}" presName="parTx" presStyleLbl="revTx" presStyleIdx="1" presStyleCnt="3">
        <dgm:presLayoutVars>
          <dgm:chMax val="0"/>
          <dgm:chPref val="0"/>
        </dgm:presLayoutVars>
      </dgm:prSet>
      <dgm:spPr/>
    </dgm:pt>
    <dgm:pt modelId="{14BD089A-1E8B-4BC3-935E-6A99D44CDB6F}" type="pres">
      <dgm:prSet presAssocID="{82D5ADC1-8875-4225-9235-17E5EBA92782}" presName="sibTrans" presStyleCnt="0"/>
      <dgm:spPr/>
    </dgm:pt>
    <dgm:pt modelId="{7F07FC51-6ACE-452A-84D6-9A9F9A51E80A}" type="pres">
      <dgm:prSet presAssocID="{DCEBCBEE-063D-4D80-B10C-933B7253F0CD}" presName="compNode" presStyleCnt="0"/>
      <dgm:spPr/>
    </dgm:pt>
    <dgm:pt modelId="{237A9A88-51AC-453C-9A3E-1ED6326F5B84}" type="pres">
      <dgm:prSet presAssocID="{DCEBCBEE-063D-4D80-B10C-933B7253F0CD}" presName="bgRect" presStyleLbl="bgShp" presStyleIdx="2" presStyleCnt="3"/>
      <dgm:spPr/>
    </dgm:pt>
    <dgm:pt modelId="{6B6B61D7-393B-4430-8018-517D9E87DD94}" type="pres">
      <dgm:prSet presAssocID="{DCEBCBEE-063D-4D80-B10C-933B7253F0C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of People"/>
        </a:ext>
      </dgm:extLst>
    </dgm:pt>
    <dgm:pt modelId="{0FA64AA6-AEBD-4FA3-BB21-6F9FE61DEA0E}" type="pres">
      <dgm:prSet presAssocID="{DCEBCBEE-063D-4D80-B10C-933B7253F0CD}" presName="spaceRect" presStyleCnt="0"/>
      <dgm:spPr/>
    </dgm:pt>
    <dgm:pt modelId="{223144AD-F85A-4002-8E13-7A0A976AF997}" type="pres">
      <dgm:prSet presAssocID="{DCEBCBEE-063D-4D80-B10C-933B7253F0CD}" presName="parTx" presStyleLbl="revTx" presStyleIdx="2" presStyleCnt="3">
        <dgm:presLayoutVars>
          <dgm:chMax val="0"/>
          <dgm:chPref val="0"/>
        </dgm:presLayoutVars>
      </dgm:prSet>
      <dgm:spPr/>
    </dgm:pt>
  </dgm:ptLst>
  <dgm:cxnLst>
    <dgm:cxn modelId="{97A72F26-159D-4F8B-A0E8-A3BA738B43A6}" type="presOf" srcId="{20BFC186-CD27-4A6B-B42E-CADF40480E2F}" destId="{05568F7F-E2FF-4335-8113-0E96D81B0447}" srcOrd="0" destOrd="0" presId="urn:microsoft.com/office/officeart/2018/2/layout/IconVerticalSolidList"/>
    <dgm:cxn modelId="{1CEAB526-2A84-4B8A-AE3C-EEA1971C86EC}" type="presOf" srcId="{DCEBCBEE-063D-4D80-B10C-933B7253F0CD}" destId="{223144AD-F85A-4002-8E13-7A0A976AF997}" srcOrd="0" destOrd="0" presId="urn:microsoft.com/office/officeart/2018/2/layout/IconVerticalSolidList"/>
    <dgm:cxn modelId="{9A62AC5E-23B3-4E6B-8A1F-33252B358455}" srcId="{2C960441-7D91-4F0C-9E9B-C7E98FB77AA9}" destId="{20BFC186-CD27-4A6B-B42E-CADF40480E2F}" srcOrd="1" destOrd="0" parTransId="{00C1A3A6-2289-426F-9479-48E92E151450}" sibTransId="{82D5ADC1-8875-4225-9235-17E5EBA92782}"/>
    <dgm:cxn modelId="{A4E9E35A-3F1B-44DD-AEFF-8F79FD85BD62}" type="presOf" srcId="{86ADBC45-EA82-40E0-A872-2FD219944F7F}" destId="{88835CE8-47DC-48AB-BFC8-7061042E12A7}" srcOrd="0" destOrd="0" presId="urn:microsoft.com/office/officeart/2018/2/layout/IconVerticalSolidList"/>
    <dgm:cxn modelId="{7F156B9E-E5AE-4247-85AD-B4CA7DC7B557}" srcId="{2C960441-7D91-4F0C-9E9B-C7E98FB77AA9}" destId="{DCEBCBEE-063D-4D80-B10C-933B7253F0CD}" srcOrd="2" destOrd="0" parTransId="{70B70B87-9261-4B44-B159-46CFAA76C6D3}" sibTransId="{5F0F31B3-878D-44E1-8AA8-A29E193741D2}"/>
    <dgm:cxn modelId="{AB8BC7B2-2BFB-4E94-AA6C-A2B3B12479BF}" type="presOf" srcId="{2C960441-7D91-4F0C-9E9B-C7E98FB77AA9}" destId="{847CA3D3-F674-49E0-AED0-2FA23CF30649}" srcOrd="0" destOrd="0" presId="urn:microsoft.com/office/officeart/2018/2/layout/IconVerticalSolidList"/>
    <dgm:cxn modelId="{A32802D8-C22D-4A76-8406-D00C2A1811CE}" srcId="{2C960441-7D91-4F0C-9E9B-C7E98FB77AA9}" destId="{86ADBC45-EA82-40E0-A872-2FD219944F7F}" srcOrd="0" destOrd="0" parTransId="{F3222783-2361-4471-BDDB-7F41BD9E5986}" sibTransId="{98F4103B-CFB4-4118-A952-BF48C87CC82E}"/>
    <dgm:cxn modelId="{CB62DFA5-A4BC-4C34-B14B-9408989B4F78}" type="presParOf" srcId="{847CA3D3-F674-49E0-AED0-2FA23CF30649}" destId="{59637A81-E7B9-44B8-9C08-4623FED827D7}" srcOrd="0" destOrd="0" presId="urn:microsoft.com/office/officeart/2018/2/layout/IconVerticalSolidList"/>
    <dgm:cxn modelId="{999025DA-964B-41C1-93DD-E738EE95F084}" type="presParOf" srcId="{59637A81-E7B9-44B8-9C08-4623FED827D7}" destId="{98E2890E-0F65-48A6-905F-851F4483578E}" srcOrd="0" destOrd="0" presId="urn:microsoft.com/office/officeart/2018/2/layout/IconVerticalSolidList"/>
    <dgm:cxn modelId="{46B7EBB6-BC10-453D-A801-A13DCB2D55AB}" type="presParOf" srcId="{59637A81-E7B9-44B8-9C08-4623FED827D7}" destId="{4A4AB027-96DC-458E-BD36-8AB24A6887EF}" srcOrd="1" destOrd="0" presId="urn:microsoft.com/office/officeart/2018/2/layout/IconVerticalSolidList"/>
    <dgm:cxn modelId="{F151319E-32F3-4A9F-9CE3-AF5811F45DB5}" type="presParOf" srcId="{59637A81-E7B9-44B8-9C08-4623FED827D7}" destId="{37F3C309-E5D2-4886-A2E1-AC927FB1ECC0}" srcOrd="2" destOrd="0" presId="urn:microsoft.com/office/officeart/2018/2/layout/IconVerticalSolidList"/>
    <dgm:cxn modelId="{0C36E7D4-F075-41C6-8E82-0EAC5311244D}" type="presParOf" srcId="{59637A81-E7B9-44B8-9C08-4623FED827D7}" destId="{88835CE8-47DC-48AB-BFC8-7061042E12A7}" srcOrd="3" destOrd="0" presId="urn:microsoft.com/office/officeart/2018/2/layout/IconVerticalSolidList"/>
    <dgm:cxn modelId="{E583F2F7-327B-4990-A967-05BF8D91D7E3}" type="presParOf" srcId="{847CA3D3-F674-49E0-AED0-2FA23CF30649}" destId="{81A86344-4C2A-4986-99E6-C611FEF06C16}" srcOrd="1" destOrd="0" presId="urn:microsoft.com/office/officeart/2018/2/layout/IconVerticalSolidList"/>
    <dgm:cxn modelId="{122E3A3C-B638-4756-8B92-BAFEA39C365D}" type="presParOf" srcId="{847CA3D3-F674-49E0-AED0-2FA23CF30649}" destId="{C4FAEAE9-2CA1-401F-8099-4487CC417A37}" srcOrd="2" destOrd="0" presId="urn:microsoft.com/office/officeart/2018/2/layout/IconVerticalSolidList"/>
    <dgm:cxn modelId="{4F854EBE-409C-4FDD-A80A-A7992852CBFB}" type="presParOf" srcId="{C4FAEAE9-2CA1-401F-8099-4487CC417A37}" destId="{2DE894C6-CBCB-418D-B313-7F8203735FF4}" srcOrd="0" destOrd="0" presId="urn:microsoft.com/office/officeart/2018/2/layout/IconVerticalSolidList"/>
    <dgm:cxn modelId="{4E9812AB-90BB-4E28-9493-5946CB099957}" type="presParOf" srcId="{C4FAEAE9-2CA1-401F-8099-4487CC417A37}" destId="{88C5828B-7668-48DC-86AB-811FBF0B65F2}" srcOrd="1" destOrd="0" presId="urn:microsoft.com/office/officeart/2018/2/layout/IconVerticalSolidList"/>
    <dgm:cxn modelId="{3AC16D40-EBDB-4E49-8065-935D494F492D}" type="presParOf" srcId="{C4FAEAE9-2CA1-401F-8099-4487CC417A37}" destId="{1F4D7481-7E6C-4DE3-A1A0-DD23B92C9D75}" srcOrd="2" destOrd="0" presId="urn:microsoft.com/office/officeart/2018/2/layout/IconVerticalSolidList"/>
    <dgm:cxn modelId="{5ED47A95-A3CA-43F4-A09A-1A3991AA9F51}" type="presParOf" srcId="{C4FAEAE9-2CA1-401F-8099-4487CC417A37}" destId="{05568F7F-E2FF-4335-8113-0E96D81B0447}" srcOrd="3" destOrd="0" presId="urn:microsoft.com/office/officeart/2018/2/layout/IconVerticalSolidList"/>
    <dgm:cxn modelId="{59556122-5D20-4030-AF8C-2C79FB3C06EF}" type="presParOf" srcId="{847CA3D3-F674-49E0-AED0-2FA23CF30649}" destId="{14BD089A-1E8B-4BC3-935E-6A99D44CDB6F}" srcOrd="3" destOrd="0" presId="urn:microsoft.com/office/officeart/2018/2/layout/IconVerticalSolidList"/>
    <dgm:cxn modelId="{8C8FAF72-A4C3-42D7-AD06-D47AAA13311E}" type="presParOf" srcId="{847CA3D3-F674-49E0-AED0-2FA23CF30649}" destId="{7F07FC51-6ACE-452A-84D6-9A9F9A51E80A}" srcOrd="4" destOrd="0" presId="urn:microsoft.com/office/officeart/2018/2/layout/IconVerticalSolidList"/>
    <dgm:cxn modelId="{D44AD177-D1AD-437F-9D65-97472FC2F2E2}" type="presParOf" srcId="{7F07FC51-6ACE-452A-84D6-9A9F9A51E80A}" destId="{237A9A88-51AC-453C-9A3E-1ED6326F5B84}" srcOrd="0" destOrd="0" presId="urn:microsoft.com/office/officeart/2018/2/layout/IconVerticalSolidList"/>
    <dgm:cxn modelId="{63F867D2-8168-4E4D-A38E-831857BB133A}" type="presParOf" srcId="{7F07FC51-6ACE-452A-84D6-9A9F9A51E80A}" destId="{6B6B61D7-393B-4430-8018-517D9E87DD94}" srcOrd="1" destOrd="0" presId="urn:microsoft.com/office/officeart/2018/2/layout/IconVerticalSolidList"/>
    <dgm:cxn modelId="{5E82791A-F9FE-4BE0-B2A3-A274BAA881E4}" type="presParOf" srcId="{7F07FC51-6ACE-452A-84D6-9A9F9A51E80A}" destId="{0FA64AA6-AEBD-4FA3-BB21-6F9FE61DEA0E}" srcOrd="2" destOrd="0" presId="urn:microsoft.com/office/officeart/2018/2/layout/IconVerticalSolidList"/>
    <dgm:cxn modelId="{44074056-2941-4983-A04F-C53162C50147}" type="presParOf" srcId="{7F07FC51-6ACE-452A-84D6-9A9F9A51E80A}" destId="{223144AD-F85A-4002-8E13-7A0A976AF99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7217A15-CF37-4564-91F3-8239EB5B1E2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3B2C21D-D76C-446F-BFED-34D895D64343}">
      <dgm:prSet/>
      <dgm:spPr/>
      <dgm:t>
        <a:bodyPr/>
        <a:lstStyle/>
        <a:p>
          <a:r>
            <a:rPr lang="en-US" b="0" i="0" baseline="0"/>
            <a:t>. 1. What does it mean that clinical assessment is an ongoing process? </a:t>
          </a:r>
          <a:endParaRPr lang="en-US"/>
        </a:p>
      </dgm:t>
    </dgm:pt>
    <dgm:pt modelId="{31883602-0142-41AA-9670-75E9871F3EEF}" type="parTrans" cxnId="{710CE0A3-152D-4671-BFD7-46DE61C9FD19}">
      <dgm:prSet/>
      <dgm:spPr/>
      <dgm:t>
        <a:bodyPr/>
        <a:lstStyle/>
        <a:p>
          <a:endParaRPr lang="en-US"/>
        </a:p>
      </dgm:t>
    </dgm:pt>
    <dgm:pt modelId="{EA4F7725-E288-4064-A018-FD76523D4C88}" type="sibTrans" cxnId="{710CE0A3-152D-4671-BFD7-46DE61C9FD19}">
      <dgm:prSet/>
      <dgm:spPr/>
      <dgm:t>
        <a:bodyPr/>
        <a:lstStyle/>
        <a:p>
          <a:endParaRPr lang="en-US"/>
        </a:p>
      </dgm:t>
    </dgm:pt>
    <dgm:pt modelId="{2C95B8ED-CF85-4427-BF4D-2708A1E5554F}">
      <dgm:prSet/>
      <dgm:spPr/>
      <dgm:t>
        <a:bodyPr/>
        <a:lstStyle/>
        <a:p>
          <a:r>
            <a:rPr lang="en-US" b="0" i="0" baseline="0"/>
            <a:t>2. Define and exemplify reliability, validity, and standardization. </a:t>
          </a:r>
          <a:endParaRPr lang="en-US"/>
        </a:p>
      </dgm:t>
    </dgm:pt>
    <dgm:pt modelId="{3A6C6C23-2A20-421C-A084-F4664C5C0938}" type="parTrans" cxnId="{B377302A-8724-41D0-B93D-A0086F60EEE1}">
      <dgm:prSet/>
      <dgm:spPr/>
      <dgm:t>
        <a:bodyPr/>
        <a:lstStyle/>
        <a:p>
          <a:endParaRPr lang="en-US"/>
        </a:p>
      </dgm:t>
    </dgm:pt>
    <dgm:pt modelId="{93792AE1-3E28-43B9-9BB0-72AF0EC241C8}" type="sibTrans" cxnId="{B377302A-8724-41D0-B93D-A0086F60EEE1}">
      <dgm:prSet/>
      <dgm:spPr/>
      <dgm:t>
        <a:bodyPr/>
        <a:lstStyle/>
        <a:p>
          <a:endParaRPr lang="en-US"/>
        </a:p>
      </dgm:t>
    </dgm:pt>
    <dgm:pt modelId="{7EE11A82-9975-4C06-8628-07C28C11AC0F}">
      <dgm:prSet/>
      <dgm:spPr/>
      <dgm:t>
        <a:bodyPr/>
        <a:lstStyle/>
        <a:p>
          <a:r>
            <a:rPr lang="en-US" b="0" i="0" baseline="0"/>
            <a:t>3. For each assessment method, define it and then state its strengths and limitations. </a:t>
          </a:r>
          <a:endParaRPr lang="en-US"/>
        </a:p>
      </dgm:t>
    </dgm:pt>
    <dgm:pt modelId="{2D6656D8-6B82-4349-8C98-E69ADCB2F07A}" type="parTrans" cxnId="{E8DBF471-C5C5-4DC4-B944-0FB6E690E460}">
      <dgm:prSet/>
      <dgm:spPr/>
      <dgm:t>
        <a:bodyPr/>
        <a:lstStyle/>
        <a:p>
          <a:endParaRPr lang="en-US"/>
        </a:p>
      </dgm:t>
    </dgm:pt>
    <dgm:pt modelId="{DB952C51-379F-43AE-BABC-0A06540A65C4}" type="sibTrans" cxnId="{E8DBF471-C5C5-4DC4-B944-0FB6E690E460}">
      <dgm:prSet/>
      <dgm:spPr/>
      <dgm:t>
        <a:bodyPr/>
        <a:lstStyle/>
        <a:p>
          <a:endParaRPr lang="en-US"/>
        </a:p>
      </dgm:t>
    </dgm:pt>
    <dgm:pt modelId="{B38CAD08-FFAE-4B1C-915E-1A9DCBD46A46}" type="pres">
      <dgm:prSet presAssocID="{57217A15-CF37-4564-91F3-8239EB5B1E28}" presName="root" presStyleCnt="0">
        <dgm:presLayoutVars>
          <dgm:dir/>
          <dgm:resizeHandles val="exact"/>
        </dgm:presLayoutVars>
      </dgm:prSet>
      <dgm:spPr/>
    </dgm:pt>
    <dgm:pt modelId="{80AA67F5-39AA-46F1-86F0-916775589513}" type="pres">
      <dgm:prSet presAssocID="{E3B2C21D-D76C-446F-BFED-34D895D64343}" presName="compNode" presStyleCnt="0"/>
      <dgm:spPr/>
    </dgm:pt>
    <dgm:pt modelId="{BC6B228B-5D9B-4616-A98F-563372DC83C5}" type="pres">
      <dgm:prSet presAssocID="{E3B2C21D-D76C-446F-BFED-34D895D64343}" presName="bgRect" presStyleLbl="bgShp" presStyleIdx="0" presStyleCnt="3"/>
      <dgm:spPr/>
    </dgm:pt>
    <dgm:pt modelId="{1A5A5973-E73B-45B4-A8BB-2E3392AD6BCA}" type="pres">
      <dgm:prSet presAssocID="{E3B2C21D-D76C-446F-BFED-34D895D6434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row Circle"/>
        </a:ext>
      </dgm:extLst>
    </dgm:pt>
    <dgm:pt modelId="{76A76945-1E67-4F4E-BF54-E25B165842A8}" type="pres">
      <dgm:prSet presAssocID="{E3B2C21D-D76C-446F-BFED-34D895D64343}" presName="spaceRect" presStyleCnt="0"/>
      <dgm:spPr/>
    </dgm:pt>
    <dgm:pt modelId="{53BD5F75-BD67-4D88-9A50-32715CB77EF1}" type="pres">
      <dgm:prSet presAssocID="{E3B2C21D-D76C-446F-BFED-34D895D64343}" presName="parTx" presStyleLbl="revTx" presStyleIdx="0" presStyleCnt="3">
        <dgm:presLayoutVars>
          <dgm:chMax val="0"/>
          <dgm:chPref val="0"/>
        </dgm:presLayoutVars>
      </dgm:prSet>
      <dgm:spPr/>
    </dgm:pt>
    <dgm:pt modelId="{BCB6CC5D-917E-4161-9FB1-603C30485B39}" type="pres">
      <dgm:prSet presAssocID="{EA4F7725-E288-4064-A018-FD76523D4C88}" presName="sibTrans" presStyleCnt="0"/>
      <dgm:spPr/>
    </dgm:pt>
    <dgm:pt modelId="{8295510D-8C4F-49A6-AFE4-DD88FF421D02}" type="pres">
      <dgm:prSet presAssocID="{2C95B8ED-CF85-4427-BF4D-2708A1E5554F}" presName="compNode" presStyleCnt="0"/>
      <dgm:spPr/>
    </dgm:pt>
    <dgm:pt modelId="{1097E4CC-FB41-4C13-A620-3A87BE72ED0B}" type="pres">
      <dgm:prSet presAssocID="{2C95B8ED-CF85-4427-BF4D-2708A1E5554F}" presName="bgRect" presStyleLbl="bgShp" presStyleIdx="1" presStyleCnt="3"/>
      <dgm:spPr/>
    </dgm:pt>
    <dgm:pt modelId="{0F1150F9-377E-442A-8C2F-BF3636581997}" type="pres">
      <dgm:prSet presAssocID="{2C95B8ED-CF85-4427-BF4D-2708A1E555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506D6AF-895B-4F37-9B95-CFA0B0C40488}" type="pres">
      <dgm:prSet presAssocID="{2C95B8ED-CF85-4427-BF4D-2708A1E5554F}" presName="spaceRect" presStyleCnt="0"/>
      <dgm:spPr/>
    </dgm:pt>
    <dgm:pt modelId="{4F471D33-901E-402D-9588-97DE57A3BBDD}" type="pres">
      <dgm:prSet presAssocID="{2C95B8ED-CF85-4427-BF4D-2708A1E5554F}" presName="parTx" presStyleLbl="revTx" presStyleIdx="1" presStyleCnt="3">
        <dgm:presLayoutVars>
          <dgm:chMax val="0"/>
          <dgm:chPref val="0"/>
        </dgm:presLayoutVars>
      </dgm:prSet>
      <dgm:spPr/>
    </dgm:pt>
    <dgm:pt modelId="{4BB7AA1F-583F-4E7A-843F-5B5A54218BF2}" type="pres">
      <dgm:prSet presAssocID="{93792AE1-3E28-43B9-9BB0-72AF0EC241C8}" presName="sibTrans" presStyleCnt="0"/>
      <dgm:spPr/>
    </dgm:pt>
    <dgm:pt modelId="{F7AC5A0F-AE02-47CE-B9E7-D158EB7FB3C7}" type="pres">
      <dgm:prSet presAssocID="{7EE11A82-9975-4C06-8628-07C28C11AC0F}" presName="compNode" presStyleCnt="0"/>
      <dgm:spPr/>
    </dgm:pt>
    <dgm:pt modelId="{2823CE9E-BFBD-41D8-80D4-5FE167465560}" type="pres">
      <dgm:prSet presAssocID="{7EE11A82-9975-4C06-8628-07C28C11AC0F}" presName="bgRect" presStyleLbl="bgShp" presStyleIdx="2" presStyleCnt="3"/>
      <dgm:spPr/>
    </dgm:pt>
    <dgm:pt modelId="{9D852C37-B456-47AE-9140-2DB6AEC043ED}" type="pres">
      <dgm:prSet presAssocID="{7EE11A82-9975-4C06-8628-07C28C11AC0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 Bulb and Gear"/>
        </a:ext>
      </dgm:extLst>
    </dgm:pt>
    <dgm:pt modelId="{DBFD127F-49A6-4E98-AB6A-3D8B0149134D}" type="pres">
      <dgm:prSet presAssocID="{7EE11A82-9975-4C06-8628-07C28C11AC0F}" presName="spaceRect" presStyleCnt="0"/>
      <dgm:spPr/>
    </dgm:pt>
    <dgm:pt modelId="{4FE65174-64D6-4988-AF05-F15C67C5D139}" type="pres">
      <dgm:prSet presAssocID="{7EE11A82-9975-4C06-8628-07C28C11AC0F}" presName="parTx" presStyleLbl="revTx" presStyleIdx="2" presStyleCnt="3">
        <dgm:presLayoutVars>
          <dgm:chMax val="0"/>
          <dgm:chPref val="0"/>
        </dgm:presLayoutVars>
      </dgm:prSet>
      <dgm:spPr/>
    </dgm:pt>
  </dgm:ptLst>
  <dgm:cxnLst>
    <dgm:cxn modelId="{B377302A-8724-41D0-B93D-A0086F60EEE1}" srcId="{57217A15-CF37-4564-91F3-8239EB5B1E28}" destId="{2C95B8ED-CF85-4427-BF4D-2708A1E5554F}" srcOrd="1" destOrd="0" parTransId="{3A6C6C23-2A20-421C-A084-F4664C5C0938}" sibTransId="{93792AE1-3E28-43B9-9BB0-72AF0EC241C8}"/>
    <dgm:cxn modelId="{D7932D5E-054B-4B21-A35C-14AF2125403E}" type="presOf" srcId="{57217A15-CF37-4564-91F3-8239EB5B1E28}" destId="{B38CAD08-FFAE-4B1C-915E-1A9DCBD46A46}" srcOrd="0" destOrd="0" presId="urn:microsoft.com/office/officeart/2018/2/layout/IconVerticalSolidList"/>
    <dgm:cxn modelId="{7EFC1842-A4A4-4DD3-B9B1-FB7EA187616B}" type="presOf" srcId="{7EE11A82-9975-4C06-8628-07C28C11AC0F}" destId="{4FE65174-64D6-4988-AF05-F15C67C5D139}" srcOrd="0" destOrd="0" presId="urn:microsoft.com/office/officeart/2018/2/layout/IconVerticalSolidList"/>
    <dgm:cxn modelId="{0739ED71-E7CC-43F1-A5E5-34A1EB5BF944}" type="presOf" srcId="{2C95B8ED-CF85-4427-BF4D-2708A1E5554F}" destId="{4F471D33-901E-402D-9588-97DE57A3BBDD}" srcOrd="0" destOrd="0" presId="urn:microsoft.com/office/officeart/2018/2/layout/IconVerticalSolidList"/>
    <dgm:cxn modelId="{E8DBF471-C5C5-4DC4-B944-0FB6E690E460}" srcId="{57217A15-CF37-4564-91F3-8239EB5B1E28}" destId="{7EE11A82-9975-4C06-8628-07C28C11AC0F}" srcOrd="2" destOrd="0" parTransId="{2D6656D8-6B82-4349-8C98-E69ADCB2F07A}" sibTransId="{DB952C51-379F-43AE-BABC-0A06540A65C4}"/>
    <dgm:cxn modelId="{32D15AA2-14A8-47DB-9C7D-6D843ABFEF56}" type="presOf" srcId="{E3B2C21D-D76C-446F-BFED-34D895D64343}" destId="{53BD5F75-BD67-4D88-9A50-32715CB77EF1}" srcOrd="0" destOrd="0" presId="urn:microsoft.com/office/officeart/2018/2/layout/IconVerticalSolidList"/>
    <dgm:cxn modelId="{710CE0A3-152D-4671-BFD7-46DE61C9FD19}" srcId="{57217A15-CF37-4564-91F3-8239EB5B1E28}" destId="{E3B2C21D-D76C-446F-BFED-34D895D64343}" srcOrd="0" destOrd="0" parTransId="{31883602-0142-41AA-9670-75E9871F3EEF}" sibTransId="{EA4F7725-E288-4064-A018-FD76523D4C88}"/>
    <dgm:cxn modelId="{26756048-B56F-4596-9817-44842DE13DD6}" type="presParOf" srcId="{B38CAD08-FFAE-4B1C-915E-1A9DCBD46A46}" destId="{80AA67F5-39AA-46F1-86F0-916775589513}" srcOrd="0" destOrd="0" presId="urn:microsoft.com/office/officeart/2018/2/layout/IconVerticalSolidList"/>
    <dgm:cxn modelId="{32ECB7EA-AEF6-472F-8586-59DE0C466BEF}" type="presParOf" srcId="{80AA67F5-39AA-46F1-86F0-916775589513}" destId="{BC6B228B-5D9B-4616-A98F-563372DC83C5}" srcOrd="0" destOrd="0" presId="urn:microsoft.com/office/officeart/2018/2/layout/IconVerticalSolidList"/>
    <dgm:cxn modelId="{9D57A79D-D580-423B-BA07-868FB7AFCA57}" type="presParOf" srcId="{80AA67F5-39AA-46F1-86F0-916775589513}" destId="{1A5A5973-E73B-45B4-A8BB-2E3392AD6BCA}" srcOrd="1" destOrd="0" presId="urn:microsoft.com/office/officeart/2018/2/layout/IconVerticalSolidList"/>
    <dgm:cxn modelId="{2EAAE42F-7214-4E0C-BD8E-42D5AF3453E1}" type="presParOf" srcId="{80AA67F5-39AA-46F1-86F0-916775589513}" destId="{76A76945-1E67-4F4E-BF54-E25B165842A8}" srcOrd="2" destOrd="0" presId="urn:microsoft.com/office/officeart/2018/2/layout/IconVerticalSolidList"/>
    <dgm:cxn modelId="{E30A99B6-D4A3-4243-9EDC-54C8513A27A0}" type="presParOf" srcId="{80AA67F5-39AA-46F1-86F0-916775589513}" destId="{53BD5F75-BD67-4D88-9A50-32715CB77EF1}" srcOrd="3" destOrd="0" presId="urn:microsoft.com/office/officeart/2018/2/layout/IconVerticalSolidList"/>
    <dgm:cxn modelId="{57449584-8B90-4EE0-A6F0-230E0859761D}" type="presParOf" srcId="{B38CAD08-FFAE-4B1C-915E-1A9DCBD46A46}" destId="{BCB6CC5D-917E-4161-9FB1-603C30485B39}" srcOrd="1" destOrd="0" presId="urn:microsoft.com/office/officeart/2018/2/layout/IconVerticalSolidList"/>
    <dgm:cxn modelId="{9C74BF38-FA65-40D4-B28E-807850E307E0}" type="presParOf" srcId="{B38CAD08-FFAE-4B1C-915E-1A9DCBD46A46}" destId="{8295510D-8C4F-49A6-AFE4-DD88FF421D02}" srcOrd="2" destOrd="0" presId="urn:microsoft.com/office/officeart/2018/2/layout/IconVerticalSolidList"/>
    <dgm:cxn modelId="{C37B737F-A11E-4846-882D-C6C1C30D2925}" type="presParOf" srcId="{8295510D-8C4F-49A6-AFE4-DD88FF421D02}" destId="{1097E4CC-FB41-4C13-A620-3A87BE72ED0B}" srcOrd="0" destOrd="0" presId="urn:microsoft.com/office/officeart/2018/2/layout/IconVerticalSolidList"/>
    <dgm:cxn modelId="{9ED497ED-898E-4A76-8535-E0EDA677BAED}" type="presParOf" srcId="{8295510D-8C4F-49A6-AFE4-DD88FF421D02}" destId="{0F1150F9-377E-442A-8C2F-BF3636581997}" srcOrd="1" destOrd="0" presId="urn:microsoft.com/office/officeart/2018/2/layout/IconVerticalSolidList"/>
    <dgm:cxn modelId="{49CFD52D-1A6D-4330-BF62-4A985F441C92}" type="presParOf" srcId="{8295510D-8C4F-49A6-AFE4-DD88FF421D02}" destId="{5506D6AF-895B-4F37-9B95-CFA0B0C40488}" srcOrd="2" destOrd="0" presId="urn:microsoft.com/office/officeart/2018/2/layout/IconVerticalSolidList"/>
    <dgm:cxn modelId="{94DEF38D-498B-4D97-8D1C-0746FB115353}" type="presParOf" srcId="{8295510D-8C4F-49A6-AFE4-DD88FF421D02}" destId="{4F471D33-901E-402D-9588-97DE57A3BBDD}" srcOrd="3" destOrd="0" presId="urn:microsoft.com/office/officeart/2018/2/layout/IconVerticalSolidList"/>
    <dgm:cxn modelId="{D3A2C3BC-40C0-4A50-8774-9AFF6AA75A72}" type="presParOf" srcId="{B38CAD08-FFAE-4B1C-915E-1A9DCBD46A46}" destId="{4BB7AA1F-583F-4E7A-843F-5B5A54218BF2}" srcOrd="3" destOrd="0" presId="urn:microsoft.com/office/officeart/2018/2/layout/IconVerticalSolidList"/>
    <dgm:cxn modelId="{D0D8880D-10B4-41A2-A21D-455D814D6F89}" type="presParOf" srcId="{B38CAD08-FFAE-4B1C-915E-1A9DCBD46A46}" destId="{F7AC5A0F-AE02-47CE-B9E7-D158EB7FB3C7}" srcOrd="4" destOrd="0" presId="urn:microsoft.com/office/officeart/2018/2/layout/IconVerticalSolidList"/>
    <dgm:cxn modelId="{606D0394-79CE-462E-A3F2-4ACA20EE0E5F}" type="presParOf" srcId="{F7AC5A0F-AE02-47CE-B9E7-D158EB7FB3C7}" destId="{2823CE9E-BFBD-41D8-80D4-5FE167465560}" srcOrd="0" destOrd="0" presId="urn:microsoft.com/office/officeart/2018/2/layout/IconVerticalSolidList"/>
    <dgm:cxn modelId="{A1B01AEA-CBBF-4494-B0B8-4B0618A78C39}" type="presParOf" srcId="{F7AC5A0F-AE02-47CE-B9E7-D158EB7FB3C7}" destId="{9D852C37-B456-47AE-9140-2DB6AEC043ED}" srcOrd="1" destOrd="0" presId="urn:microsoft.com/office/officeart/2018/2/layout/IconVerticalSolidList"/>
    <dgm:cxn modelId="{94F2567B-1B61-46CF-B26D-1C59162707E2}" type="presParOf" srcId="{F7AC5A0F-AE02-47CE-B9E7-D158EB7FB3C7}" destId="{DBFD127F-49A6-4E98-AB6A-3D8B0149134D}" srcOrd="2" destOrd="0" presId="urn:microsoft.com/office/officeart/2018/2/layout/IconVerticalSolidList"/>
    <dgm:cxn modelId="{85ED1A5A-E4C4-4885-A70F-C659E2EF9D21}" type="presParOf" srcId="{F7AC5A0F-AE02-47CE-B9E7-D158EB7FB3C7}" destId="{4FE65174-64D6-4988-AF05-F15C67C5D13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43BFF8D-6129-476B-97AE-844A9A624BB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C079FAF-E7FD-49DB-BD91-B688E6274076}">
      <dgm:prSet/>
      <dgm:spPr/>
      <dgm:t>
        <a:bodyPr/>
        <a:lstStyle/>
        <a:p>
          <a:r>
            <a:rPr lang="en-US" b="0" i="0" baseline="0"/>
            <a:t>1. What is clinical diagnosis? </a:t>
          </a:r>
          <a:endParaRPr lang="en-US"/>
        </a:p>
      </dgm:t>
    </dgm:pt>
    <dgm:pt modelId="{42E8EFEB-C06E-497D-A687-EC79F2B508AB}" type="parTrans" cxnId="{C2787B5D-96C1-4763-93C4-EF3F302FCC68}">
      <dgm:prSet/>
      <dgm:spPr/>
      <dgm:t>
        <a:bodyPr/>
        <a:lstStyle/>
        <a:p>
          <a:endParaRPr lang="en-US"/>
        </a:p>
      </dgm:t>
    </dgm:pt>
    <dgm:pt modelId="{0ACF5187-732C-4E94-A9C6-D5506924C6C7}" type="sibTrans" cxnId="{C2787B5D-96C1-4763-93C4-EF3F302FCC68}">
      <dgm:prSet/>
      <dgm:spPr/>
      <dgm:t>
        <a:bodyPr/>
        <a:lstStyle/>
        <a:p>
          <a:endParaRPr lang="en-US"/>
        </a:p>
      </dgm:t>
    </dgm:pt>
    <dgm:pt modelId="{69375C0A-6999-41E0-8A8E-515BB6BFF02A}">
      <dgm:prSet/>
      <dgm:spPr/>
      <dgm:t>
        <a:bodyPr/>
        <a:lstStyle/>
        <a:p>
          <a:r>
            <a:rPr lang="en-US" b="0" i="0" baseline="0"/>
            <a:t>2. What is a classification system and what are the two main ones used today? </a:t>
          </a:r>
          <a:endParaRPr lang="en-US"/>
        </a:p>
      </dgm:t>
    </dgm:pt>
    <dgm:pt modelId="{44A0A736-D325-42C5-B7F5-F2C7A6AC049B}" type="parTrans" cxnId="{11B39153-693C-4CAE-BEB2-9B558BA5F23F}">
      <dgm:prSet/>
      <dgm:spPr/>
      <dgm:t>
        <a:bodyPr/>
        <a:lstStyle/>
        <a:p>
          <a:endParaRPr lang="en-US"/>
        </a:p>
      </dgm:t>
    </dgm:pt>
    <dgm:pt modelId="{7D9EA897-4802-4459-AA6E-105783817126}" type="sibTrans" cxnId="{11B39153-693C-4CAE-BEB2-9B558BA5F23F}">
      <dgm:prSet/>
      <dgm:spPr/>
      <dgm:t>
        <a:bodyPr/>
        <a:lstStyle/>
        <a:p>
          <a:endParaRPr lang="en-US"/>
        </a:p>
      </dgm:t>
    </dgm:pt>
    <dgm:pt modelId="{CC35570E-C893-4EC6-A6C5-806A40040A94}">
      <dgm:prSet/>
      <dgm:spPr/>
      <dgm:t>
        <a:bodyPr/>
        <a:lstStyle/>
        <a:p>
          <a:r>
            <a:rPr lang="en-US" b="0" i="0" baseline="0"/>
            <a:t>3. Outline the diagnostic categories used in the DSM-5-TR. </a:t>
          </a:r>
          <a:endParaRPr lang="en-US"/>
        </a:p>
      </dgm:t>
    </dgm:pt>
    <dgm:pt modelId="{CF46A23F-D8BC-424A-B4B1-6B6BB73E8902}" type="parTrans" cxnId="{DC9398A2-EBEB-477B-BA1D-77E7DB5873EE}">
      <dgm:prSet/>
      <dgm:spPr/>
      <dgm:t>
        <a:bodyPr/>
        <a:lstStyle/>
        <a:p>
          <a:endParaRPr lang="en-US"/>
        </a:p>
      </dgm:t>
    </dgm:pt>
    <dgm:pt modelId="{0120E91C-8F5D-4515-9C6B-C2B595A379E8}" type="sibTrans" cxnId="{DC9398A2-EBEB-477B-BA1D-77E7DB5873EE}">
      <dgm:prSet/>
      <dgm:spPr/>
      <dgm:t>
        <a:bodyPr/>
        <a:lstStyle/>
        <a:p>
          <a:endParaRPr lang="en-US"/>
        </a:p>
      </dgm:t>
    </dgm:pt>
    <dgm:pt modelId="{366A4653-DD23-4B48-A8AC-033FB91CE228}" type="pres">
      <dgm:prSet presAssocID="{043BFF8D-6129-476B-97AE-844A9A624BB7}" presName="root" presStyleCnt="0">
        <dgm:presLayoutVars>
          <dgm:dir/>
          <dgm:resizeHandles val="exact"/>
        </dgm:presLayoutVars>
      </dgm:prSet>
      <dgm:spPr/>
    </dgm:pt>
    <dgm:pt modelId="{BE46FF06-1E87-4E8B-94BB-E226F1AA5720}" type="pres">
      <dgm:prSet presAssocID="{EC079FAF-E7FD-49DB-BD91-B688E6274076}" presName="compNode" presStyleCnt="0"/>
      <dgm:spPr/>
    </dgm:pt>
    <dgm:pt modelId="{1F07E20A-B942-4D1A-9863-739D286F7B79}" type="pres">
      <dgm:prSet presAssocID="{EC079FAF-E7FD-49DB-BD91-B688E6274076}" presName="bgRect" presStyleLbl="bgShp" presStyleIdx="0" presStyleCnt="3"/>
      <dgm:spPr/>
    </dgm:pt>
    <dgm:pt modelId="{796D23CB-141B-4691-8A2D-AE103D2562A7}" type="pres">
      <dgm:prSet presAssocID="{EC079FAF-E7FD-49DB-BD91-B688E627407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ethoscope"/>
        </a:ext>
      </dgm:extLst>
    </dgm:pt>
    <dgm:pt modelId="{713780F5-046C-46FF-A3C3-1B0CF657B5EC}" type="pres">
      <dgm:prSet presAssocID="{EC079FAF-E7FD-49DB-BD91-B688E6274076}" presName="spaceRect" presStyleCnt="0"/>
      <dgm:spPr/>
    </dgm:pt>
    <dgm:pt modelId="{67E11AAB-0AEC-4494-AF39-748989ED3BEA}" type="pres">
      <dgm:prSet presAssocID="{EC079FAF-E7FD-49DB-BD91-B688E6274076}" presName="parTx" presStyleLbl="revTx" presStyleIdx="0" presStyleCnt="3">
        <dgm:presLayoutVars>
          <dgm:chMax val="0"/>
          <dgm:chPref val="0"/>
        </dgm:presLayoutVars>
      </dgm:prSet>
      <dgm:spPr/>
    </dgm:pt>
    <dgm:pt modelId="{820F6180-F305-48BF-9EF4-A26714C3B0B3}" type="pres">
      <dgm:prSet presAssocID="{0ACF5187-732C-4E94-A9C6-D5506924C6C7}" presName="sibTrans" presStyleCnt="0"/>
      <dgm:spPr/>
    </dgm:pt>
    <dgm:pt modelId="{B8A16D8B-B68A-4C66-86D1-A88EFBBD9A08}" type="pres">
      <dgm:prSet presAssocID="{69375C0A-6999-41E0-8A8E-515BB6BFF02A}" presName="compNode" presStyleCnt="0"/>
      <dgm:spPr/>
    </dgm:pt>
    <dgm:pt modelId="{48510125-953C-4995-B909-4C276A644786}" type="pres">
      <dgm:prSet presAssocID="{69375C0A-6999-41E0-8A8E-515BB6BFF02A}" presName="bgRect" presStyleLbl="bgShp" presStyleIdx="1" presStyleCnt="3"/>
      <dgm:spPr/>
    </dgm:pt>
    <dgm:pt modelId="{11D1A5C1-32DF-4D0A-9156-67F12C9CA8CA}" type="pres">
      <dgm:prSet presAssocID="{69375C0A-6999-41E0-8A8E-515BB6BFF02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erarchy"/>
        </a:ext>
      </dgm:extLst>
    </dgm:pt>
    <dgm:pt modelId="{EF947C4E-180B-41AB-8B6B-12FB256BD023}" type="pres">
      <dgm:prSet presAssocID="{69375C0A-6999-41E0-8A8E-515BB6BFF02A}" presName="spaceRect" presStyleCnt="0"/>
      <dgm:spPr/>
    </dgm:pt>
    <dgm:pt modelId="{77977CAF-88DE-449A-B1CF-6EB8ACD3954B}" type="pres">
      <dgm:prSet presAssocID="{69375C0A-6999-41E0-8A8E-515BB6BFF02A}" presName="parTx" presStyleLbl="revTx" presStyleIdx="1" presStyleCnt="3">
        <dgm:presLayoutVars>
          <dgm:chMax val="0"/>
          <dgm:chPref val="0"/>
        </dgm:presLayoutVars>
      </dgm:prSet>
      <dgm:spPr/>
    </dgm:pt>
    <dgm:pt modelId="{BF2BEE1D-1679-4AA6-B6DB-CADB47F133CF}" type="pres">
      <dgm:prSet presAssocID="{7D9EA897-4802-4459-AA6E-105783817126}" presName="sibTrans" presStyleCnt="0"/>
      <dgm:spPr/>
    </dgm:pt>
    <dgm:pt modelId="{A13E971C-9547-4802-9761-4AF066088492}" type="pres">
      <dgm:prSet presAssocID="{CC35570E-C893-4EC6-A6C5-806A40040A94}" presName="compNode" presStyleCnt="0"/>
      <dgm:spPr/>
    </dgm:pt>
    <dgm:pt modelId="{5E06B9B3-C166-4BFF-9193-686BA0252BA9}" type="pres">
      <dgm:prSet presAssocID="{CC35570E-C893-4EC6-A6C5-806A40040A94}" presName="bgRect" presStyleLbl="bgShp" presStyleIdx="2" presStyleCnt="3"/>
      <dgm:spPr/>
    </dgm:pt>
    <dgm:pt modelId="{B2B9FE0D-E0F4-4DA5-8BCB-5319D138123F}" type="pres">
      <dgm:prSet presAssocID="{CC35570E-C893-4EC6-A6C5-806A40040A9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ears"/>
        </a:ext>
      </dgm:extLst>
    </dgm:pt>
    <dgm:pt modelId="{F69535DB-6D47-445E-8C17-CB179E42E946}" type="pres">
      <dgm:prSet presAssocID="{CC35570E-C893-4EC6-A6C5-806A40040A94}" presName="spaceRect" presStyleCnt="0"/>
      <dgm:spPr/>
    </dgm:pt>
    <dgm:pt modelId="{E655A124-6106-4AFD-8B14-00643CDEF87A}" type="pres">
      <dgm:prSet presAssocID="{CC35570E-C893-4EC6-A6C5-806A40040A94}" presName="parTx" presStyleLbl="revTx" presStyleIdx="2" presStyleCnt="3">
        <dgm:presLayoutVars>
          <dgm:chMax val="0"/>
          <dgm:chPref val="0"/>
        </dgm:presLayoutVars>
      </dgm:prSet>
      <dgm:spPr/>
    </dgm:pt>
  </dgm:ptLst>
  <dgm:cxnLst>
    <dgm:cxn modelId="{752C6D24-872E-4526-AFE2-AFE15CFC033A}" type="presOf" srcId="{043BFF8D-6129-476B-97AE-844A9A624BB7}" destId="{366A4653-DD23-4B48-A8AC-033FB91CE228}" srcOrd="0" destOrd="0" presId="urn:microsoft.com/office/officeart/2018/2/layout/IconVerticalSolidList"/>
    <dgm:cxn modelId="{C2787B5D-96C1-4763-93C4-EF3F302FCC68}" srcId="{043BFF8D-6129-476B-97AE-844A9A624BB7}" destId="{EC079FAF-E7FD-49DB-BD91-B688E6274076}" srcOrd="0" destOrd="0" parTransId="{42E8EFEB-C06E-497D-A687-EC79F2B508AB}" sibTransId="{0ACF5187-732C-4E94-A9C6-D5506924C6C7}"/>
    <dgm:cxn modelId="{85B13B6F-6596-4C4F-85B0-770686E5173C}" type="presOf" srcId="{CC35570E-C893-4EC6-A6C5-806A40040A94}" destId="{E655A124-6106-4AFD-8B14-00643CDEF87A}" srcOrd="0" destOrd="0" presId="urn:microsoft.com/office/officeart/2018/2/layout/IconVerticalSolidList"/>
    <dgm:cxn modelId="{11B39153-693C-4CAE-BEB2-9B558BA5F23F}" srcId="{043BFF8D-6129-476B-97AE-844A9A624BB7}" destId="{69375C0A-6999-41E0-8A8E-515BB6BFF02A}" srcOrd="1" destOrd="0" parTransId="{44A0A736-D325-42C5-B7F5-F2C7A6AC049B}" sibTransId="{7D9EA897-4802-4459-AA6E-105783817126}"/>
    <dgm:cxn modelId="{0713B184-EFC0-4BC6-9A61-D08E047EB429}" type="presOf" srcId="{69375C0A-6999-41E0-8A8E-515BB6BFF02A}" destId="{77977CAF-88DE-449A-B1CF-6EB8ACD3954B}" srcOrd="0" destOrd="0" presId="urn:microsoft.com/office/officeart/2018/2/layout/IconVerticalSolidList"/>
    <dgm:cxn modelId="{DC9398A2-EBEB-477B-BA1D-77E7DB5873EE}" srcId="{043BFF8D-6129-476B-97AE-844A9A624BB7}" destId="{CC35570E-C893-4EC6-A6C5-806A40040A94}" srcOrd="2" destOrd="0" parTransId="{CF46A23F-D8BC-424A-B4B1-6B6BB73E8902}" sibTransId="{0120E91C-8F5D-4515-9C6B-C2B595A379E8}"/>
    <dgm:cxn modelId="{DFDA57C3-CA06-4969-8E5A-E9572ED48911}" type="presOf" srcId="{EC079FAF-E7FD-49DB-BD91-B688E6274076}" destId="{67E11AAB-0AEC-4494-AF39-748989ED3BEA}" srcOrd="0" destOrd="0" presId="urn:microsoft.com/office/officeart/2018/2/layout/IconVerticalSolidList"/>
    <dgm:cxn modelId="{79BE2B43-C4B8-41DA-808D-8E68AE003B80}" type="presParOf" srcId="{366A4653-DD23-4B48-A8AC-033FB91CE228}" destId="{BE46FF06-1E87-4E8B-94BB-E226F1AA5720}" srcOrd="0" destOrd="0" presId="urn:microsoft.com/office/officeart/2018/2/layout/IconVerticalSolidList"/>
    <dgm:cxn modelId="{E288AD6F-B1B5-4A1B-8BDD-3AA8FE55C0BA}" type="presParOf" srcId="{BE46FF06-1E87-4E8B-94BB-E226F1AA5720}" destId="{1F07E20A-B942-4D1A-9863-739D286F7B79}" srcOrd="0" destOrd="0" presId="urn:microsoft.com/office/officeart/2018/2/layout/IconVerticalSolidList"/>
    <dgm:cxn modelId="{5A797E94-4BE2-47EF-9F90-5533C8D5000F}" type="presParOf" srcId="{BE46FF06-1E87-4E8B-94BB-E226F1AA5720}" destId="{796D23CB-141B-4691-8A2D-AE103D2562A7}" srcOrd="1" destOrd="0" presId="urn:microsoft.com/office/officeart/2018/2/layout/IconVerticalSolidList"/>
    <dgm:cxn modelId="{89396E34-149D-4732-A302-BF1C1227BA09}" type="presParOf" srcId="{BE46FF06-1E87-4E8B-94BB-E226F1AA5720}" destId="{713780F5-046C-46FF-A3C3-1B0CF657B5EC}" srcOrd="2" destOrd="0" presId="urn:microsoft.com/office/officeart/2018/2/layout/IconVerticalSolidList"/>
    <dgm:cxn modelId="{14356F9A-1CF6-4098-A3F1-958877688D26}" type="presParOf" srcId="{BE46FF06-1E87-4E8B-94BB-E226F1AA5720}" destId="{67E11AAB-0AEC-4494-AF39-748989ED3BEA}" srcOrd="3" destOrd="0" presId="urn:microsoft.com/office/officeart/2018/2/layout/IconVerticalSolidList"/>
    <dgm:cxn modelId="{00CB65A4-C003-4166-BCD1-CDF30FBCD72B}" type="presParOf" srcId="{366A4653-DD23-4B48-A8AC-033FB91CE228}" destId="{820F6180-F305-48BF-9EF4-A26714C3B0B3}" srcOrd="1" destOrd="0" presId="urn:microsoft.com/office/officeart/2018/2/layout/IconVerticalSolidList"/>
    <dgm:cxn modelId="{9B8E39E9-47F5-4A43-A97B-D96804142E44}" type="presParOf" srcId="{366A4653-DD23-4B48-A8AC-033FB91CE228}" destId="{B8A16D8B-B68A-4C66-86D1-A88EFBBD9A08}" srcOrd="2" destOrd="0" presId="urn:microsoft.com/office/officeart/2018/2/layout/IconVerticalSolidList"/>
    <dgm:cxn modelId="{A8C58EB1-C390-48B9-96CA-05F96CE360B5}" type="presParOf" srcId="{B8A16D8B-B68A-4C66-86D1-A88EFBBD9A08}" destId="{48510125-953C-4995-B909-4C276A644786}" srcOrd="0" destOrd="0" presId="urn:microsoft.com/office/officeart/2018/2/layout/IconVerticalSolidList"/>
    <dgm:cxn modelId="{3C85C5B8-95B6-4724-94A8-8BEB6F964A24}" type="presParOf" srcId="{B8A16D8B-B68A-4C66-86D1-A88EFBBD9A08}" destId="{11D1A5C1-32DF-4D0A-9156-67F12C9CA8CA}" srcOrd="1" destOrd="0" presId="urn:microsoft.com/office/officeart/2018/2/layout/IconVerticalSolidList"/>
    <dgm:cxn modelId="{6AD24F75-A6BC-43FF-AAB2-6B3B762C8908}" type="presParOf" srcId="{B8A16D8B-B68A-4C66-86D1-A88EFBBD9A08}" destId="{EF947C4E-180B-41AB-8B6B-12FB256BD023}" srcOrd="2" destOrd="0" presId="urn:microsoft.com/office/officeart/2018/2/layout/IconVerticalSolidList"/>
    <dgm:cxn modelId="{C8F5DEC6-8E7D-44BA-828D-FC5E80E77765}" type="presParOf" srcId="{B8A16D8B-B68A-4C66-86D1-A88EFBBD9A08}" destId="{77977CAF-88DE-449A-B1CF-6EB8ACD3954B}" srcOrd="3" destOrd="0" presId="urn:microsoft.com/office/officeart/2018/2/layout/IconVerticalSolidList"/>
    <dgm:cxn modelId="{EF3691C0-B684-4AC0-9A82-96BC9D6E659F}" type="presParOf" srcId="{366A4653-DD23-4B48-A8AC-033FB91CE228}" destId="{BF2BEE1D-1679-4AA6-B6DB-CADB47F133CF}" srcOrd="3" destOrd="0" presId="urn:microsoft.com/office/officeart/2018/2/layout/IconVerticalSolidList"/>
    <dgm:cxn modelId="{B2689270-7558-4FCC-BA71-656151A4815B}" type="presParOf" srcId="{366A4653-DD23-4B48-A8AC-033FB91CE228}" destId="{A13E971C-9547-4802-9761-4AF066088492}" srcOrd="4" destOrd="0" presId="urn:microsoft.com/office/officeart/2018/2/layout/IconVerticalSolidList"/>
    <dgm:cxn modelId="{D3730D5F-ABF0-473D-9A1E-D1C2FED2962B}" type="presParOf" srcId="{A13E971C-9547-4802-9761-4AF066088492}" destId="{5E06B9B3-C166-4BFF-9193-686BA0252BA9}" srcOrd="0" destOrd="0" presId="urn:microsoft.com/office/officeart/2018/2/layout/IconVerticalSolidList"/>
    <dgm:cxn modelId="{96E5D2B8-B2A3-462E-852C-AD73E0F5EAB2}" type="presParOf" srcId="{A13E971C-9547-4802-9761-4AF066088492}" destId="{B2B9FE0D-E0F4-4DA5-8BCB-5319D138123F}" srcOrd="1" destOrd="0" presId="urn:microsoft.com/office/officeart/2018/2/layout/IconVerticalSolidList"/>
    <dgm:cxn modelId="{F11043F7-90C4-495E-9073-AB64CF3014DC}" type="presParOf" srcId="{A13E971C-9547-4802-9761-4AF066088492}" destId="{F69535DB-6D47-445E-8C17-CB179E42E946}" srcOrd="2" destOrd="0" presId="urn:microsoft.com/office/officeart/2018/2/layout/IconVerticalSolidList"/>
    <dgm:cxn modelId="{48982068-F705-46CD-A02A-137BCFC7BF49}" type="presParOf" srcId="{A13E971C-9547-4802-9761-4AF066088492}" destId="{E655A124-6106-4AFD-8B14-00643CDEF87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CAA2275-1AC7-40F9-BF29-8422AF96E318}"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0E968058-CF57-4189-B89E-50BBE51D066E}">
      <dgm:prSet/>
      <dgm:spPr/>
      <dgm:t>
        <a:bodyPr/>
        <a:lstStyle/>
        <a:p>
          <a:r>
            <a:rPr lang="en-US" b="0" i="0" baseline="0"/>
            <a:t>1. When should you seek help? </a:t>
          </a:r>
          <a:endParaRPr lang="en-US"/>
        </a:p>
      </dgm:t>
    </dgm:pt>
    <dgm:pt modelId="{F92161B0-0874-4A38-9F6F-F164ED4ABB0B}" type="parTrans" cxnId="{5B23946F-C6A4-4839-B57A-714360AE70CE}">
      <dgm:prSet/>
      <dgm:spPr/>
      <dgm:t>
        <a:bodyPr/>
        <a:lstStyle/>
        <a:p>
          <a:endParaRPr lang="en-US"/>
        </a:p>
      </dgm:t>
    </dgm:pt>
    <dgm:pt modelId="{0470CEBB-B35D-4622-BDA4-A0AE325D21EE}" type="sibTrans" cxnId="{5B23946F-C6A4-4839-B57A-714360AE70CE}">
      <dgm:prSet/>
      <dgm:spPr/>
      <dgm:t>
        <a:bodyPr/>
        <a:lstStyle/>
        <a:p>
          <a:endParaRPr lang="en-US"/>
        </a:p>
      </dgm:t>
    </dgm:pt>
    <dgm:pt modelId="{FFFB658E-C859-4BE9-9B10-CF3DE718452F}">
      <dgm:prSet/>
      <dgm:spPr/>
      <dgm:t>
        <a:bodyPr/>
        <a:lstStyle/>
        <a:p>
          <a:r>
            <a:rPr lang="en-US" b="0" i="0" baseline="0"/>
            <a:t>2. Why should you seek professional help over the advice dispensed by family and friends? </a:t>
          </a:r>
          <a:endParaRPr lang="en-US"/>
        </a:p>
      </dgm:t>
    </dgm:pt>
    <dgm:pt modelId="{9FC57662-FA6E-4FB1-B64D-91AFF9F37EE2}" type="parTrans" cxnId="{649AD815-E16C-4A09-B538-873AD7E79BDE}">
      <dgm:prSet/>
      <dgm:spPr/>
      <dgm:t>
        <a:bodyPr/>
        <a:lstStyle/>
        <a:p>
          <a:endParaRPr lang="en-US"/>
        </a:p>
      </dgm:t>
    </dgm:pt>
    <dgm:pt modelId="{516C27B4-6C57-435F-8219-6306D6462B39}" type="sibTrans" cxnId="{649AD815-E16C-4A09-B538-873AD7E79BDE}">
      <dgm:prSet/>
      <dgm:spPr/>
      <dgm:t>
        <a:bodyPr/>
        <a:lstStyle/>
        <a:p>
          <a:endParaRPr lang="en-US"/>
        </a:p>
      </dgm:t>
    </dgm:pt>
    <dgm:pt modelId="{9F923597-D993-4203-B7D2-012FB7CB30F3}">
      <dgm:prSet/>
      <dgm:spPr/>
      <dgm:t>
        <a:bodyPr/>
        <a:lstStyle/>
        <a:p>
          <a:r>
            <a:rPr lang="en-US" b="0" i="0" baseline="0"/>
            <a:t>3. How do you find a therapist and what should you bring to your appointment? </a:t>
          </a:r>
          <a:endParaRPr lang="en-US"/>
        </a:p>
      </dgm:t>
    </dgm:pt>
    <dgm:pt modelId="{861F39A8-C33D-4CE3-B48F-4888FE2D365D}" type="parTrans" cxnId="{12186733-33A1-4E2E-B3F4-CA45EB901181}">
      <dgm:prSet/>
      <dgm:spPr/>
      <dgm:t>
        <a:bodyPr/>
        <a:lstStyle/>
        <a:p>
          <a:endParaRPr lang="en-US"/>
        </a:p>
      </dgm:t>
    </dgm:pt>
    <dgm:pt modelId="{E5A6BAE5-F8E6-4671-B7A2-74116A56FBE8}" type="sibTrans" cxnId="{12186733-33A1-4E2E-B3F4-CA45EB901181}">
      <dgm:prSet/>
      <dgm:spPr/>
      <dgm:t>
        <a:bodyPr/>
        <a:lstStyle/>
        <a:p>
          <a:endParaRPr lang="en-US"/>
        </a:p>
      </dgm:t>
    </dgm:pt>
    <dgm:pt modelId="{545A3BAB-61D3-4DAB-865F-E03A29108343}">
      <dgm:prSet/>
      <dgm:spPr/>
      <dgm:t>
        <a:bodyPr/>
        <a:lstStyle/>
        <a:p>
          <a:r>
            <a:rPr lang="en-US" b="0" i="0" baseline="0"/>
            <a:t>4. Does psychotherapy work? </a:t>
          </a:r>
          <a:endParaRPr lang="en-US"/>
        </a:p>
      </dgm:t>
    </dgm:pt>
    <dgm:pt modelId="{8BE8CAC6-118F-4977-BD04-94D340A87CA0}" type="parTrans" cxnId="{8FF8F474-5E40-4EA0-BF47-2CC4E1454731}">
      <dgm:prSet/>
      <dgm:spPr/>
      <dgm:t>
        <a:bodyPr/>
        <a:lstStyle/>
        <a:p>
          <a:endParaRPr lang="en-US"/>
        </a:p>
      </dgm:t>
    </dgm:pt>
    <dgm:pt modelId="{043E1F44-A713-471F-9A7F-F4DBA0274B80}" type="sibTrans" cxnId="{8FF8F474-5E40-4EA0-BF47-2CC4E1454731}">
      <dgm:prSet/>
      <dgm:spPr/>
      <dgm:t>
        <a:bodyPr/>
        <a:lstStyle/>
        <a:p>
          <a:endParaRPr lang="en-US"/>
        </a:p>
      </dgm:t>
    </dgm:pt>
    <dgm:pt modelId="{045E559B-66DE-4C85-8484-5E459326884D}" type="pres">
      <dgm:prSet presAssocID="{ACAA2275-1AC7-40F9-BF29-8422AF96E318}" presName="outerComposite" presStyleCnt="0">
        <dgm:presLayoutVars>
          <dgm:chMax val="5"/>
          <dgm:dir/>
          <dgm:resizeHandles val="exact"/>
        </dgm:presLayoutVars>
      </dgm:prSet>
      <dgm:spPr/>
    </dgm:pt>
    <dgm:pt modelId="{70352DE8-3F9A-49A2-8E94-CCA084F5238D}" type="pres">
      <dgm:prSet presAssocID="{ACAA2275-1AC7-40F9-BF29-8422AF96E318}" presName="dummyMaxCanvas" presStyleCnt="0">
        <dgm:presLayoutVars/>
      </dgm:prSet>
      <dgm:spPr/>
    </dgm:pt>
    <dgm:pt modelId="{83BDB613-77A4-4B10-ADF5-10629D1D308E}" type="pres">
      <dgm:prSet presAssocID="{ACAA2275-1AC7-40F9-BF29-8422AF96E318}" presName="FourNodes_1" presStyleLbl="node1" presStyleIdx="0" presStyleCnt="4">
        <dgm:presLayoutVars>
          <dgm:bulletEnabled val="1"/>
        </dgm:presLayoutVars>
      </dgm:prSet>
      <dgm:spPr/>
    </dgm:pt>
    <dgm:pt modelId="{78F700CA-85DA-49F4-A2C0-322DEB31F543}" type="pres">
      <dgm:prSet presAssocID="{ACAA2275-1AC7-40F9-BF29-8422AF96E318}" presName="FourNodes_2" presStyleLbl="node1" presStyleIdx="1" presStyleCnt="4">
        <dgm:presLayoutVars>
          <dgm:bulletEnabled val="1"/>
        </dgm:presLayoutVars>
      </dgm:prSet>
      <dgm:spPr/>
    </dgm:pt>
    <dgm:pt modelId="{26A33C17-6C1A-421E-B776-1C6C4C91E40F}" type="pres">
      <dgm:prSet presAssocID="{ACAA2275-1AC7-40F9-BF29-8422AF96E318}" presName="FourNodes_3" presStyleLbl="node1" presStyleIdx="2" presStyleCnt="4">
        <dgm:presLayoutVars>
          <dgm:bulletEnabled val="1"/>
        </dgm:presLayoutVars>
      </dgm:prSet>
      <dgm:spPr/>
    </dgm:pt>
    <dgm:pt modelId="{DF21C973-F611-4222-996C-83F750330C80}" type="pres">
      <dgm:prSet presAssocID="{ACAA2275-1AC7-40F9-BF29-8422AF96E318}" presName="FourNodes_4" presStyleLbl="node1" presStyleIdx="3" presStyleCnt="4">
        <dgm:presLayoutVars>
          <dgm:bulletEnabled val="1"/>
        </dgm:presLayoutVars>
      </dgm:prSet>
      <dgm:spPr/>
    </dgm:pt>
    <dgm:pt modelId="{D84A86C1-5BAB-4212-A73A-DEEEF24B9CCE}" type="pres">
      <dgm:prSet presAssocID="{ACAA2275-1AC7-40F9-BF29-8422AF96E318}" presName="FourConn_1-2" presStyleLbl="fgAccFollowNode1" presStyleIdx="0" presStyleCnt="3">
        <dgm:presLayoutVars>
          <dgm:bulletEnabled val="1"/>
        </dgm:presLayoutVars>
      </dgm:prSet>
      <dgm:spPr/>
    </dgm:pt>
    <dgm:pt modelId="{4882F55F-5697-40D2-BFB3-40B1D35CC9E2}" type="pres">
      <dgm:prSet presAssocID="{ACAA2275-1AC7-40F9-BF29-8422AF96E318}" presName="FourConn_2-3" presStyleLbl="fgAccFollowNode1" presStyleIdx="1" presStyleCnt="3">
        <dgm:presLayoutVars>
          <dgm:bulletEnabled val="1"/>
        </dgm:presLayoutVars>
      </dgm:prSet>
      <dgm:spPr/>
    </dgm:pt>
    <dgm:pt modelId="{2100163C-04E6-4E63-86F7-2AEAB4BB4CAE}" type="pres">
      <dgm:prSet presAssocID="{ACAA2275-1AC7-40F9-BF29-8422AF96E318}" presName="FourConn_3-4" presStyleLbl="fgAccFollowNode1" presStyleIdx="2" presStyleCnt="3">
        <dgm:presLayoutVars>
          <dgm:bulletEnabled val="1"/>
        </dgm:presLayoutVars>
      </dgm:prSet>
      <dgm:spPr/>
    </dgm:pt>
    <dgm:pt modelId="{F360026F-2D1D-4112-A213-B463116EEB20}" type="pres">
      <dgm:prSet presAssocID="{ACAA2275-1AC7-40F9-BF29-8422AF96E318}" presName="FourNodes_1_text" presStyleLbl="node1" presStyleIdx="3" presStyleCnt="4">
        <dgm:presLayoutVars>
          <dgm:bulletEnabled val="1"/>
        </dgm:presLayoutVars>
      </dgm:prSet>
      <dgm:spPr/>
    </dgm:pt>
    <dgm:pt modelId="{DEC90283-AEB8-48AC-8714-DF5A682AB976}" type="pres">
      <dgm:prSet presAssocID="{ACAA2275-1AC7-40F9-BF29-8422AF96E318}" presName="FourNodes_2_text" presStyleLbl="node1" presStyleIdx="3" presStyleCnt="4">
        <dgm:presLayoutVars>
          <dgm:bulletEnabled val="1"/>
        </dgm:presLayoutVars>
      </dgm:prSet>
      <dgm:spPr/>
    </dgm:pt>
    <dgm:pt modelId="{C7B7461E-A802-40B1-A476-DBCD1E6B04A2}" type="pres">
      <dgm:prSet presAssocID="{ACAA2275-1AC7-40F9-BF29-8422AF96E318}" presName="FourNodes_3_text" presStyleLbl="node1" presStyleIdx="3" presStyleCnt="4">
        <dgm:presLayoutVars>
          <dgm:bulletEnabled val="1"/>
        </dgm:presLayoutVars>
      </dgm:prSet>
      <dgm:spPr/>
    </dgm:pt>
    <dgm:pt modelId="{CB892A05-CF9E-420C-BF7B-B7A12750039A}" type="pres">
      <dgm:prSet presAssocID="{ACAA2275-1AC7-40F9-BF29-8422AF96E318}" presName="FourNodes_4_text" presStyleLbl="node1" presStyleIdx="3" presStyleCnt="4">
        <dgm:presLayoutVars>
          <dgm:bulletEnabled val="1"/>
        </dgm:presLayoutVars>
      </dgm:prSet>
      <dgm:spPr/>
    </dgm:pt>
  </dgm:ptLst>
  <dgm:cxnLst>
    <dgm:cxn modelId="{74163709-1533-4829-AE2B-C60D939D85D2}" type="presOf" srcId="{0E968058-CF57-4189-B89E-50BBE51D066E}" destId="{F360026F-2D1D-4112-A213-B463116EEB20}" srcOrd="1" destOrd="0" presId="urn:microsoft.com/office/officeart/2005/8/layout/vProcess5"/>
    <dgm:cxn modelId="{CAAF7D0E-F4D1-4981-B478-161E49CF77CF}" type="presOf" srcId="{0470CEBB-B35D-4622-BDA4-A0AE325D21EE}" destId="{D84A86C1-5BAB-4212-A73A-DEEEF24B9CCE}" srcOrd="0" destOrd="0" presId="urn:microsoft.com/office/officeart/2005/8/layout/vProcess5"/>
    <dgm:cxn modelId="{649AD815-E16C-4A09-B538-873AD7E79BDE}" srcId="{ACAA2275-1AC7-40F9-BF29-8422AF96E318}" destId="{FFFB658E-C859-4BE9-9B10-CF3DE718452F}" srcOrd="1" destOrd="0" parTransId="{9FC57662-FA6E-4FB1-B64D-91AFF9F37EE2}" sibTransId="{516C27B4-6C57-435F-8219-6306D6462B39}"/>
    <dgm:cxn modelId="{F0595427-F1F3-4D35-BD7E-CA7110C96E4E}" type="presOf" srcId="{0E968058-CF57-4189-B89E-50BBE51D066E}" destId="{83BDB613-77A4-4B10-ADF5-10629D1D308E}" srcOrd="0" destOrd="0" presId="urn:microsoft.com/office/officeart/2005/8/layout/vProcess5"/>
    <dgm:cxn modelId="{12186733-33A1-4E2E-B3F4-CA45EB901181}" srcId="{ACAA2275-1AC7-40F9-BF29-8422AF96E318}" destId="{9F923597-D993-4203-B7D2-012FB7CB30F3}" srcOrd="2" destOrd="0" parTransId="{861F39A8-C33D-4CE3-B48F-4888FE2D365D}" sibTransId="{E5A6BAE5-F8E6-4671-B7A2-74116A56FBE8}"/>
    <dgm:cxn modelId="{6FA09D45-456D-41CC-B247-6768396030E5}" type="presOf" srcId="{516C27B4-6C57-435F-8219-6306D6462B39}" destId="{4882F55F-5697-40D2-BFB3-40B1D35CC9E2}" srcOrd="0" destOrd="0" presId="urn:microsoft.com/office/officeart/2005/8/layout/vProcess5"/>
    <dgm:cxn modelId="{5B23946F-C6A4-4839-B57A-714360AE70CE}" srcId="{ACAA2275-1AC7-40F9-BF29-8422AF96E318}" destId="{0E968058-CF57-4189-B89E-50BBE51D066E}" srcOrd="0" destOrd="0" parTransId="{F92161B0-0874-4A38-9F6F-F164ED4ABB0B}" sibTransId="{0470CEBB-B35D-4622-BDA4-A0AE325D21EE}"/>
    <dgm:cxn modelId="{8FF8F474-5E40-4EA0-BF47-2CC4E1454731}" srcId="{ACAA2275-1AC7-40F9-BF29-8422AF96E318}" destId="{545A3BAB-61D3-4DAB-865F-E03A29108343}" srcOrd="3" destOrd="0" parTransId="{8BE8CAC6-118F-4977-BD04-94D340A87CA0}" sibTransId="{043E1F44-A713-471F-9A7F-F4DBA0274B80}"/>
    <dgm:cxn modelId="{D778A17F-4C9B-4141-A087-7063CFF921D7}" type="presOf" srcId="{9F923597-D993-4203-B7D2-012FB7CB30F3}" destId="{C7B7461E-A802-40B1-A476-DBCD1E6B04A2}" srcOrd="1" destOrd="0" presId="urn:microsoft.com/office/officeart/2005/8/layout/vProcess5"/>
    <dgm:cxn modelId="{9BCBFB95-5673-43F3-95F3-180126D8C2A9}" type="presOf" srcId="{545A3BAB-61D3-4DAB-865F-E03A29108343}" destId="{DF21C973-F611-4222-996C-83F750330C80}" srcOrd="0" destOrd="0" presId="urn:microsoft.com/office/officeart/2005/8/layout/vProcess5"/>
    <dgm:cxn modelId="{D04A56A9-6846-4B6E-B112-D3F7E8738F6C}" type="presOf" srcId="{9F923597-D993-4203-B7D2-012FB7CB30F3}" destId="{26A33C17-6C1A-421E-B776-1C6C4C91E40F}" srcOrd="0" destOrd="0" presId="urn:microsoft.com/office/officeart/2005/8/layout/vProcess5"/>
    <dgm:cxn modelId="{06CFD1B2-ADD4-4E4E-9385-C4A0E6622423}" type="presOf" srcId="{ACAA2275-1AC7-40F9-BF29-8422AF96E318}" destId="{045E559B-66DE-4C85-8484-5E459326884D}" srcOrd="0" destOrd="0" presId="urn:microsoft.com/office/officeart/2005/8/layout/vProcess5"/>
    <dgm:cxn modelId="{A935EFCE-C468-4682-A8EB-93455F1134A4}" type="presOf" srcId="{545A3BAB-61D3-4DAB-865F-E03A29108343}" destId="{CB892A05-CF9E-420C-BF7B-B7A12750039A}" srcOrd="1" destOrd="0" presId="urn:microsoft.com/office/officeart/2005/8/layout/vProcess5"/>
    <dgm:cxn modelId="{597B60EA-35C2-4E91-8B09-29D79764F68E}" type="presOf" srcId="{E5A6BAE5-F8E6-4671-B7A2-74116A56FBE8}" destId="{2100163C-04E6-4E63-86F7-2AEAB4BB4CAE}" srcOrd="0" destOrd="0" presId="urn:microsoft.com/office/officeart/2005/8/layout/vProcess5"/>
    <dgm:cxn modelId="{B2139FF8-7D36-4BEC-8ABD-A15190D183BA}" type="presOf" srcId="{FFFB658E-C859-4BE9-9B10-CF3DE718452F}" destId="{78F700CA-85DA-49F4-A2C0-322DEB31F543}" srcOrd="0" destOrd="0" presId="urn:microsoft.com/office/officeart/2005/8/layout/vProcess5"/>
    <dgm:cxn modelId="{573692FC-B743-475E-B4F7-4874F7885321}" type="presOf" srcId="{FFFB658E-C859-4BE9-9B10-CF3DE718452F}" destId="{DEC90283-AEB8-48AC-8714-DF5A682AB976}" srcOrd="1" destOrd="0" presId="urn:microsoft.com/office/officeart/2005/8/layout/vProcess5"/>
    <dgm:cxn modelId="{244D88E9-D4DC-4B94-85B7-BC6677D549E1}" type="presParOf" srcId="{045E559B-66DE-4C85-8484-5E459326884D}" destId="{70352DE8-3F9A-49A2-8E94-CCA084F5238D}" srcOrd="0" destOrd="0" presId="urn:microsoft.com/office/officeart/2005/8/layout/vProcess5"/>
    <dgm:cxn modelId="{E6990230-39CF-4C04-ADB8-DA51043C80E6}" type="presParOf" srcId="{045E559B-66DE-4C85-8484-5E459326884D}" destId="{83BDB613-77A4-4B10-ADF5-10629D1D308E}" srcOrd="1" destOrd="0" presId="urn:microsoft.com/office/officeart/2005/8/layout/vProcess5"/>
    <dgm:cxn modelId="{31F8B836-AE58-4965-A606-8C2EBD5100AF}" type="presParOf" srcId="{045E559B-66DE-4C85-8484-5E459326884D}" destId="{78F700CA-85DA-49F4-A2C0-322DEB31F543}" srcOrd="2" destOrd="0" presId="urn:microsoft.com/office/officeart/2005/8/layout/vProcess5"/>
    <dgm:cxn modelId="{E23D8C65-70DE-4541-A0F9-7774FC5FEECD}" type="presParOf" srcId="{045E559B-66DE-4C85-8484-5E459326884D}" destId="{26A33C17-6C1A-421E-B776-1C6C4C91E40F}" srcOrd="3" destOrd="0" presId="urn:microsoft.com/office/officeart/2005/8/layout/vProcess5"/>
    <dgm:cxn modelId="{A512A22F-F1F3-40B4-8C5B-36054F017E25}" type="presParOf" srcId="{045E559B-66DE-4C85-8484-5E459326884D}" destId="{DF21C973-F611-4222-996C-83F750330C80}" srcOrd="4" destOrd="0" presId="urn:microsoft.com/office/officeart/2005/8/layout/vProcess5"/>
    <dgm:cxn modelId="{4BF60981-69DD-4F49-8392-A0242A00C305}" type="presParOf" srcId="{045E559B-66DE-4C85-8484-5E459326884D}" destId="{D84A86C1-5BAB-4212-A73A-DEEEF24B9CCE}" srcOrd="5" destOrd="0" presId="urn:microsoft.com/office/officeart/2005/8/layout/vProcess5"/>
    <dgm:cxn modelId="{9235F9B6-0A87-4DFD-99B8-3EA788ACBD9E}" type="presParOf" srcId="{045E559B-66DE-4C85-8484-5E459326884D}" destId="{4882F55F-5697-40D2-BFB3-40B1D35CC9E2}" srcOrd="6" destOrd="0" presId="urn:microsoft.com/office/officeart/2005/8/layout/vProcess5"/>
    <dgm:cxn modelId="{947BFA09-5F3C-43EE-BD6A-05EBD4011603}" type="presParOf" srcId="{045E559B-66DE-4C85-8484-5E459326884D}" destId="{2100163C-04E6-4E63-86F7-2AEAB4BB4CAE}" srcOrd="7" destOrd="0" presId="urn:microsoft.com/office/officeart/2005/8/layout/vProcess5"/>
    <dgm:cxn modelId="{8BE3979C-E372-421F-B3E1-A5DC0AE00D93}" type="presParOf" srcId="{045E559B-66DE-4C85-8484-5E459326884D}" destId="{F360026F-2D1D-4112-A213-B463116EEB20}" srcOrd="8" destOrd="0" presId="urn:microsoft.com/office/officeart/2005/8/layout/vProcess5"/>
    <dgm:cxn modelId="{1BFB84EB-D94D-4190-B185-8AFAF8D44A42}" type="presParOf" srcId="{045E559B-66DE-4C85-8484-5E459326884D}" destId="{DEC90283-AEB8-48AC-8714-DF5A682AB976}" srcOrd="9" destOrd="0" presId="urn:microsoft.com/office/officeart/2005/8/layout/vProcess5"/>
    <dgm:cxn modelId="{096B0ED7-3C52-4125-A323-C8830C5B0785}" type="presParOf" srcId="{045E559B-66DE-4C85-8484-5E459326884D}" destId="{C7B7461E-A802-40B1-A476-DBCD1E6B04A2}" srcOrd="10" destOrd="0" presId="urn:microsoft.com/office/officeart/2005/8/layout/vProcess5"/>
    <dgm:cxn modelId="{7591BE44-2D80-4716-95FD-B1891E7FFAB6}" type="presParOf" srcId="{045E559B-66DE-4C85-8484-5E459326884D}" destId="{CB892A05-CF9E-420C-BF7B-B7A12750039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F23892-FBE6-453A-8E7A-D0735BD74DFF}"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A3429B8C-0CEF-4F29-805B-58152F232563}">
      <dgm:prSet/>
      <dgm:spPr/>
      <dgm:t>
        <a:bodyPr/>
        <a:lstStyle/>
        <a:p>
          <a:pPr>
            <a:lnSpc>
              <a:spcPct val="100000"/>
            </a:lnSpc>
          </a:pPr>
          <a:r>
            <a:rPr lang="en-US" dirty="0"/>
            <a:t>Reliability </a:t>
          </a:r>
          <a:r>
            <a:rPr lang="en-US" dirty="0">
              <a:sym typeface="Wingdings" panose="05000000000000000000" pitchFamily="2" charset="2"/>
            </a:rPr>
            <a:t></a:t>
          </a:r>
          <a:r>
            <a:rPr lang="en-US" dirty="0"/>
            <a:t> relates to the consistency of the assessment</a:t>
          </a:r>
        </a:p>
      </dgm:t>
    </dgm:pt>
    <dgm:pt modelId="{CC77A7E1-2443-4536-ADBA-6624E83F48A2}" type="parTrans" cxnId="{D8F8D99F-F129-4AD9-88E1-741D4889F246}">
      <dgm:prSet/>
      <dgm:spPr/>
      <dgm:t>
        <a:bodyPr/>
        <a:lstStyle/>
        <a:p>
          <a:endParaRPr lang="en-US"/>
        </a:p>
      </dgm:t>
    </dgm:pt>
    <dgm:pt modelId="{543ED749-E4C0-41E6-8B41-2C9A6DC13891}" type="sibTrans" cxnId="{D8F8D99F-F129-4AD9-88E1-741D4889F246}">
      <dgm:prSet/>
      <dgm:spPr/>
      <dgm:t>
        <a:bodyPr/>
        <a:lstStyle/>
        <a:p>
          <a:endParaRPr lang="en-US"/>
        </a:p>
      </dgm:t>
    </dgm:pt>
    <dgm:pt modelId="{99D83AC9-EF7F-42B9-AADD-67EAA85DF9B7}">
      <dgm:prSet/>
      <dgm:spPr/>
      <dgm:t>
        <a:bodyPr/>
        <a:lstStyle/>
        <a:p>
          <a:pPr>
            <a:lnSpc>
              <a:spcPct val="100000"/>
            </a:lnSpc>
          </a:pPr>
          <a:r>
            <a:rPr lang="en-US"/>
            <a:t>Example 1: if two mental health professionals present two different diagnoses, then there is little reliability *specifically, inter-rater reliability</a:t>
          </a:r>
        </a:p>
      </dgm:t>
    </dgm:pt>
    <dgm:pt modelId="{9461EF37-3AB1-4D4A-BF13-C35CD70B52C6}" type="parTrans" cxnId="{2BD282E1-1297-4892-BB11-4B764655336B}">
      <dgm:prSet/>
      <dgm:spPr/>
      <dgm:t>
        <a:bodyPr/>
        <a:lstStyle/>
        <a:p>
          <a:endParaRPr lang="en-US"/>
        </a:p>
      </dgm:t>
    </dgm:pt>
    <dgm:pt modelId="{9A7F8FF4-278E-4245-8BB2-DBBE15C972EC}" type="sibTrans" cxnId="{2BD282E1-1297-4892-BB11-4B764655336B}">
      <dgm:prSet/>
      <dgm:spPr/>
      <dgm:t>
        <a:bodyPr/>
        <a:lstStyle/>
        <a:p>
          <a:endParaRPr lang="en-US"/>
        </a:p>
      </dgm:t>
    </dgm:pt>
    <dgm:pt modelId="{46B0F5C3-6A48-4097-BD62-1A90F6DD4275}">
      <dgm:prSet/>
      <dgm:spPr/>
      <dgm:t>
        <a:bodyPr/>
        <a:lstStyle/>
        <a:p>
          <a:pPr>
            <a:lnSpc>
              <a:spcPct val="100000"/>
            </a:lnSpc>
          </a:pPr>
          <a:r>
            <a:rPr lang="en-US" dirty="0"/>
            <a:t>Example 2: if a person’s scores on a test differ greatly from their scores on the same test later, then there is little reliability  *specifically, test-retest reliability</a:t>
          </a:r>
        </a:p>
      </dgm:t>
    </dgm:pt>
    <dgm:pt modelId="{67638B43-CF62-4E36-BA3F-6DDF8C41339B}" type="parTrans" cxnId="{6A8F7E69-C1F3-4826-A826-B44E4147728F}">
      <dgm:prSet/>
      <dgm:spPr/>
      <dgm:t>
        <a:bodyPr/>
        <a:lstStyle/>
        <a:p>
          <a:endParaRPr lang="en-US"/>
        </a:p>
      </dgm:t>
    </dgm:pt>
    <dgm:pt modelId="{3ADD9127-5211-4DB0-97B3-70A16A86DEC0}" type="sibTrans" cxnId="{6A8F7E69-C1F3-4826-A826-B44E4147728F}">
      <dgm:prSet/>
      <dgm:spPr/>
      <dgm:t>
        <a:bodyPr/>
        <a:lstStyle/>
        <a:p>
          <a:endParaRPr lang="en-US"/>
        </a:p>
      </dgm:t>
    </dgm:pt>
    <dgm:pt modelId="{263D6A5E-9711-4F95-AA79-0745F70A54DA}">
      <dgm:prSet/>
      <dgm:spPr/>
      <dgm:t>
        <a:bodyPr/>
        <a:lstStyle/>
        <a:p>
          <a:pPr>
            <a:lnSpc>
              <a:spcPct val="100000"/>
            </a:lnSpc>
          </a:pPr>
          <a:r>
            <a:rPr lang="en-US" dirty="0"/>
            <a:t>Validity </a:t>
          </a:r>
          <a:r>
            <a:rPr lang="en-US" dirty="0">
              <a:sym typeface="Wingdings" panose="05000000000000000000" pitchFamily="2" charset="2"/>
            </a:rPr>
            <a:t></a:t>
          </a:r>
          <a:r>
            <a:rPr lang="en-US" dirty="0"/>
            <a:t> asks whether a test truly measures what it hopes to measure </a:t>
          </a:r>
        </a:p>
      </dgm:t>
    </dgm:pt>
    <dgm:pt modelId="{BB2872E8-0A5E-4C04-A6AA-388AB889B6D4}" type="parTrans" cxnId="{3CEE3139-3FB8-46DF-A8F0-1272B2EB1C85}">
      <dgm:prSet/>
      <dgm:spPr/>
      <dgm:t>
        <a:bodyPr/>
        <a:lstStyle/>
        <a:p>
          <a:endParaRPr lang="en-US"/>
        </a:p>
      </dgm:t>
    </dgm:pt>
    <dgm:pt modelId="{01AB9803-5FB9-44DC-B30A-B3FB6EAE082F}" type="sibTrans" cxnId="{3CEE3139-3FB8-46DF-A8F0-1272B2EB1C85}">
      <dgm:prSet/>
      <dgm:spPr/>
      <dgm:t>
        <a:bodyPr/>
        <a:lstStyle/>
        <a:p>
          <a:endParaRPr lang="en-US"/>
        </a:p>
      </dgm:t>
    </dgm:pt>
    <dgm:pt modelId="{9CC46912-95B6-4B46-BC1A-BAE8F1EBFE9C}">
      <dgm:prSet/>
      <dgm:spPr/>
      <dgm:t>
        <a:bodyPr/>
        <a:lstStyle/>
        <a:p>
          <a:pPr>
            <a:lnSpc>
              <a:spcPct val="100000"/>
            </a:lnSpc>
          </a:pPr>
          <a:r>
            <a:rPr lang="en-US"/>
            <a:t>Does the test LOOK valid? If yes, then it has face validity.</a:t>
          </a:r>
        </a:p>
      </dgm:t>
    </dgm:pt>
    <dgm:pt modelId="{34B5CA0C-A280-42CC-91C3-3B18560A7F91}" type="parTrans" cxnId="{6B892DF4-EC1D-48CF-92EC-82C7C07F866E}">
      <dgm:prSet/>
      <dgm:spPr/>
      <dgm:t>
        <a:bodyPr/>
        <a:lstStyle/>
        <a:p>
          <a:endParaRPr lang="en-US"/>
        </a:p>
      </dgm:t>
    </dgm:pt>
    <dgm:pt modelId="{C92328EC-49DE-4932-96D6-6F15F2EB6711}" type="sibTrans" cxnId="{6B892DF4-EC1D-48CF-92EC-82C7C07F866E}">
      <dgm:prSet/>
      <dgm:spPr/>
      <dgm:t>
        <a:bodyPr/>
        <a:lstStyle/>
        <a:p>
          <a:endParaRPr lang="en-US"/>
        </a:p>
      </dgm:t>
    </dgm:pt>
    <dgm:pt modelId="{4201129D-F486-40AA-A349-8DBEAB4E7EB4}">
      <dgm:prSet/>
      <dgm:spPr/>
      <dgm:t>
        <a:bodyPr/>
        <a:lstStyle/>
        <a:p>
          <a:pPr>
            <a:lnSpc>
              <a:spcPct val="100000"/>
            </a:lnSpc>
          </a:pPr>
          <a:r>
            <a:rPr lang="en-US"/>
            <a:t>Does it compare well with another test? If yes, then it has concurrent or descriptive validity. </a:t>
          </a:r>
        </a:p>
      </dgm:t>
    </dgm:pt>
    <dgm:pt modelId="{EF1C753A-1D99-4D78-8387-6252755AD5D9}" type="parTrans" cxnId="{C4070A29-CD8F-4F11-8CCD-DEAF8FB99723}">
      <dgm:prSet/>
      <dgm:spPr/>
      <dgm:t>
        <a:bodyPr/>
        <a:lstStyle/>
        <a:p>
          <a:endParaRPr lang="en-US"/>
        </a:p>
      </dgm:t>
    </dgm:pt>
    <dgm:pt modelId="{F2FC58B0-9A36-4324-8AC0-E02D135AEF75}" type="sibTrans" cxnId="{C4070A29-CD8F-4F11-8CCD-DEAF8FB99723}">
      <dgm:prSet/>
      <dgm:spPr/>
      <dgm:t>
        <a:bodyPr/>
        <a:lstStyle/>
        <a:p>
          <a:endParaRPr lang="en-US"/>
        </a:p>
      </dgm:t>
    </dgm:pt>
    <dgm:pt modelId="{9C9E22F2-8502-4590-89B0-B6712CE4A9A7}">
      <dgm:prSet/>
      <dgm:spPr/>
      <dgm:t>
        <a:bodyPr/>
        <a:lstStyle/>
        <a:p>
          <a:pPr>
            <a:lnSpc>
              <a:spcPct val="100000"/>
            </a:lnSpc>
          </a:pPr>
          <a:r>
            <a:rPr lang="en-US"/>
            <a:t>Can it accurately predict the future (e.g., the SAT)? If yes, then it has predictive validity. </a:t>
          </a:r>
        </a:p>
      </dgm:t>
    </dgm:pt>
    <dgm:pt modelId="{7B06722C-BA68-47C1-987E-13BE3DC59C39}" type="parTrans" cxnId="{D079BF01-EA6D-4A21-8574-CA48258960B9}">
      <dgm:prSet/>
      <dgm:spPr/>
      <dgm:t>
        <a:bodyPr/>
        <a:lstStyle/>
        <a:p>
          <a:endParaRPr lang="en-US"/>
        </a:p>
      </dgm:t>
    </dgm:pt>
    <dgm:pt modelId="{E5C22D5F-17FE-4F95-925C-DFDFF939D11B}" type="sibTrans" cxnId="{D079BF01-EA6D-4A21-8574-CA48258960B9}">
      <dgm:prSet/>
      <dgm:spPr/>
      <dgm:t>
        <a:bodyPr/>
        <a:lstStyle/>
        <a:p>
          <a:endParaRPr lang="en-US"/>
        </a:p>
      </dgm:t>
    </dgm:pt>
    <dgm:pt modelId="{84BE89EC-E5A9-4182-82D0-6ECCD4B2E292}">
      <dgm:prSet custT="1"/>
      <dgm:spPr/>
      <dgm:t>
        <a:bodyPr/>
        <a:lstStyle/>
        <a:p>
          <a:pPr>
            <a:lnSpc>
              <a:spcPct val="100000"/>
            </a:lnSpc>
          </a:pPr>
          <a:r>
            <a:rPr lang="en-US" sz="1400" dirty="0"/>
            <a:t>Standardization </a:t>
          </a:r>
          <a:r>
            <a:rPr lang="en-US" sz="1400" dirty="0">
              <a:sym typeface="Wingdings" panose="05000000000000000000" pitchFamily="2" charset="2"/>
            </a:rPr>
            <a:t></a:t>
          </a:r>
          <a:r>
            <a:rPr lang="en-US" sz="1400" dirty="0"/>
            <a:t> refers to the effort put in to make sure that the experience one patient has when being assessed is the same as another patient being assessed later, either with the same tester or another tester</a:t>
          </a:r>
        </a:p>
      </dgm:t>
    </dgm:pt>
    <dgm:pt modelId="{347F6650-80A2-4B95-9877-31BAAC20A879}" type="parTrans" cxnId="{38CD5CFA-AF51-41F7-8579-C515ADD0C7CF}">
      <dgm:prSet/>
      <dgm:spPr/>
      <dgm:t>
        <a:bodyPr/>
        <a:lstStyle/>
        <a:p>
          <a:endParaRPr lang="en-US"/>
        </a:p>
      </dgm:t>
    </dgm:pt>
    <dgm:pt modelId="{EE09CBF0-FB62-4A10-879D-CF701EA93E8E}" type="sibTrans" cxnId="{38CD5CFA-AF51-41F7-8579-C515ADD0C7CF}">
      <dgm:prSet/>
      <dgm:spPr/>
      <dgm:t>
        <a:bodyPr/>
        <a:lstStyle/>
        <a:p>
          <a:endParaRPr lang="en-US"/>
        </a:p>
      </dgm:t>
    </dgm:pt>
    <dgm:pt modelId="{6DDD383D-4E16-4245-8412-0BCFF1E6FFC4}">
      <dgm:prSet/>
      <dgm:spPr/>
      <dgm:t>
        <a:bodyPr/>
        <a:lstStyle/>
        <a:p>
          <a:pPr>
            <a:lnSpc>
              <a:spcPct val="100000"/>
            </a:lnSpc>
          </a:pPr>
          <a:r>
            <a:rPr lang="en-US"/>
            <a:t>It is also important to standardize how to interpret the results of these tests</a:t>
          </a:r>
        </a:p>
      </dgm:t>
    </dgm:pt>
    <dgm:pt modelId="{C9A38B60-4447-4816-818D-F61FF0C7BFEC}" type="parTrans" cxnId="{D106E81D-5B29-41EF-90F8-8D896420B677}">
      <dgm:prSet/>
      <dgm:spPr/>
      <dgm:t>
        <a:bodyPr/>
        <a:lstStyle/>
        <a:p>
          <a:endParaRPr lang="en-US"/>
        </a:p>
      </dgm:t>
    </dgm:pt>
    <dgm:pt modelId="{A4DEC173-301E-40E9-A171-325F0AD465E8}" type="sibTrans" cxnId="{D106E81D-5B29-41EF-90F8-8D896420B677}">
      <dgm:prSet/>
      <dgm:spPr/>
      <dgm:t>
        <a:bodyPr/>
        <a:lstStyle/>
        <a:p>
          <a:endParaRPr lang="en-US"/>
        </a:p>
      </dgm:t>
    </dgm:pt>
    <dgm:pt modelId="{00C1269F-9590-40EA-A13D-FC2D3A231514}" type="pres">
      <dgm:prSet presAssocID="{F9F23892-FBE6-453A-8E7A-D0735BD74DFF}" presName="Name0" presStyleCnt="0">
        <dgm:presLayoutVars>
          <dgm:dir/>
          <dgm:animLvl val="lvl"/>
          <dgm:resizeHandles val="exact"/>
        </dgm:presLayoutVars>
      </dgm:prSet>
      <dgm:spPr/>
    </dgm:pt>
    <dgm:pt modelId="{4D671F2D-564F-494A-88AA-EF4107599B21}" type="pres">
      <dgm:prSet presAssocID="{84BE89EC-E5A9-4182-82D0-6ECCD4B2E292}" presName="boxAndChildren" presStyleCnt="0"/>
      <dgm:spPr/>
    </dgm:pt>
    <dgm:pt modelId="{9621E7D5-AA6C-4820-83C7-834553C45499}" type="pres">
      <dgm:prSet presAssocID="{84BE89EC-E5A9-4182-82D0-6ECCD4B2E292}" presName="parentTextBox" presStyleLbl="alignNode1" presStyleIdx="0" presStyleCnt="3" custScaleX="112078" custScaleY="156107"/>
      <dgm:spPr/>
    </dgm:pt>
    <dgm:pt modelId="{A51C13EB-0687-4BA3-8402-9027B4AA0462}" type="pres">
      <dgm:prSet presAssocID="{84BE89EC-E5A9-4182-82D0-6ECCD4B2E292}" presName="descendantBox" presStyleLbl="bgAccFollowNode1" presStyleIdx="0" presStyleCnt="3" custScaleX="93971"/>
      <dgm:spPr/>
    </dgm:pt>
    <dgm:pt modelId="{C4ACB5E1-9A07-4657-A288-40ECA800234D}" type="pres">
      <dgm:prSet presAssocID="{01AB9803-5FB9-44DC-B30A-B3FB6EAE082F}" presName="sp" presStyleCnt="0"/>
      <dgm:spPr/>
    </dgm:pt>
    <dgm:pt modelId="{F9B169EB-F626-44BA-8C91-9ABF1FD45825}" type="pres">
      <dgm:prSet presAssocID="{263D6A5E-9711-4F95-AA79-0745F70A54DA}" presName="arrowAndChildren" presStyleCnt="0"/>
      <dgm:spPr/>
    </dgm:pt>
    <dgm:pt modelId="{9D9550D8-2949-4916-A55B-74BB8A62BBC0}" type="pres">
      <dgm:prSet presAssocID="{263D6A5E-9711-4F95-AA79-0745F70A54DA}" presName="parentTextArrow" presStyleLbl="node1" presStyleIdx="0" presStyleCnt="0"/>
      <dgm:spPr/>
    </dgm:pt>
    <dgm:pt modelId="{493AD081-BEE2-474C-8ADB-308E877E8813}" type="pres">
      <dgm:prSet presAssocID="{263D6A5E-9711-4F95-AA79-0745F70A54DA}" presName="arrow" presStyleLbl="alignNode1" presStyleIdx="1" presStyleCnt="3"/>
      <dgm:spPr/>
    </dgm:pt>
    <dgm:pt modelId="{C87B16FC-F3D4-4A4D-8956-C3FA01E9CAC5}" type="pres">
      <dgm:prSet presAssocID="{263D6A5E-9711-4F95-AA79-0745F70A54DA}" presName="descendantArrow" presStyleLbl="bgAccFollowNode1" presStyleIdx="1" presStyleCnt="3"/>
      <dgm:spPr/>
    </dgm:pt>
    <dgm:pt modelId="{5BF734C5-8707-4928-851B-348AE80C0117}" type="pres">
      <dgm:prSet presAssocID="{543ED749-E4C0-41E6-8B41-2C9A6DC13891}" presName="sp" presStyleCnt="0"/>
      <dgm:spPr/>
    </dgm:pt>
    <dgm:pt modelId="{4D5E694F-ADB2-4225-B254-781DF92534D8}" type="pres">
      <dgm:prSet presAssocID="{A3429B8C-0CEF-4F29-805B-58152F232563}" presName="arrowAndChildren" presStyleCnt="0"/>
      <dgm:spPr/>
    </dgm:pt>
    <dgm:pt modelId="{84D62336-C4B1-4820-995A-121BC45A779F}" type="pres">
      <dgm:prSet presAssocID="{A3429B8C-0CEF-4F29-805B-58152F232563}" presName="parentTextArrow" presStyleLbl="node1" presStyleIdx="0" presStyleCnt="0"/>
      <dgm:spPr/>
    </dgm:pt>
    <dgm:pt modelId="{5F4F6EC4-2FEF-48C7-AFAF-B2431149E635}" type="pres">
      <dgm:prSet presAssocID="{A3429B8C-0CEF-4F29-805B-58152F232563}" presName="arrow" presStyleLbl="alignNode1" presStyleIdx="2" presStyleCnt="3"/>
      <dgm:spPr/>
    </dgm:pt>
    <dgm:pt modelId="{095FBD32-2653-48DE-9141-A51250B07010}" type="pres">
      <dgm:prSet presAssocID="{A3429B8C-0CEF-4F29-805B-58152F232563}" presName="descendantArrow" presStyleLbl="bgAccFollowNode1" presStyleIdx="2" presStyleCnt="3"/>
      <dgm:spPr/>
    </dgm:pt>
  </dgm:ptLst>
  <dgm:cxnLst>
    <dgm:cxn modelId="{D079BF01-EA6D-4A21-8574-CA48258960B9}" srcId="{263D6A5E-9711-4F95-AA79-0745F70A54DA}" destId="{9C9E22F2-8502-4590-89B0-B6712CE4A9A7}" srcOrd="2" destOrd="0" parTransId="{7B06722C-BA68-47C1-987E-13BE3DC59C39}" sibTransId="{E5C22D5F-17FE-4F95-925C-DFDFF939D11B}"/>
    <dgm:cxn modelId="{01235F06-89D9-4E24-A0C7-F67F157C42CD}" type="presOf" srcId="{4201129D-F486-40AA-A349-8DBEAB4E7EB4}" destId="{C87B16FC-F3D4-4A4D-8956-C3FA01E9CAC5}" srcOrd="0" destOrd="1" presId="urn:microsoft.com/office/officeart/2016/7/layout/VerticalDownArrowProcess"/>
    <dgm:cxn modelId="{C650671C-FE65-4A50-833A-3E69B4B62EDA}" type="presOf" srcId="{263D6A5E-9711-4F95-AA79-0745F70A54DA}" destId="{493AD081-BEE2-474C-8ADB-308E877E8813}" srcOrd="1" destOrd="0" presId="urn:microsoft.com/office/officeart/2016/7/layout/VerticalDownArrowProcess"/>
    <dgm:cxn modelId="{D106E81D-5B29-41EF-90F8-8D896420B677}" srcId="{84BE89EC-E5A9-4182-82D0-6ECCD4B2E292}" destId="{6DDD383D-4E16-4245-8412-0BCFF1E6FFC4}" srcOrd="0" destOrd="0" parTransId="{C9A38B60-4447-4816-818D-F61FF0C7BFEC}" sibTransId="{A4DEC173-301E-40E9-A171-325F0AD465E8}"/>
    <dgm:cxn modelId="{C4070A29-CD8F-4F11-8CCD-DEAF8FB99723}" srcId="{263D6A5E-9711-4F95-AA79-0745F70A54DA}" destId="{4201129D-F486-40AA-A349-8DBEAB4E7EB4}" srcOrd="1" destOrd="0" parTransId="{EF1C753A-1D99-4D78-8387-6252755AD5D9}" sibTransId="{F2FC58B0-9A36-4324-8AC0-E02D135AEF75}"/>
    <dgm:cxn modelId="{BAE2C32D-5E37-42AA-8467-EA88872FCC11}" type="presOf" srcId="{263D6A5E-9711-4F95-AA79-0745F70A54DA}" destId="{9D9550D8-2949-4916-A55B-74BB8A62BBC0}" srcOrd="0" destOrd="0" presId="urn:microsoft.com/office/officeart/2016/7/layout/VerticalDownArrowProcess"/>
    <dgm:cxn modelId="{3CEE3139-3FB8-46DF-A8F0-1272B2EB1C85}" srcId="{F9F23892-FBE6-453A-8E7A-D0735BD74DFF}" destId="{263D6A5E-9711-4F95-AA79-0745F70A54DA}" srcOrd="1" destOrd="0" parTransId="{BB2872E8-0A5E-4C04-A6AA-388AB889B6D4}" sibTransId="{01AB9803-5FB9-44DC-B30A-B3FB6EAE082F}"/>
    <dgm:cxn modelId="{2E430F3C-9666-4D28-9282-F52B9CF493F6}" type="presOf" srcId="{84BE89EC-E5A9-4182-82D0-6ECCD4B2E292}" destId="{9621E7D5-AA6C-4820-83C7-834553C45499}" srcOrd="0" destOrd="0" presId="urn:microsoft.com/office/officeart/2016/7/layout/VerticalDownArrowProcess"/>
    <dgm:cxn modelId="{7020473D-A78E-4361-B152-64DF2BBD8789}" type="presOf" srcId="{A3429B8C-0CEF-4F29-805B-58152F232563}" destId="{84D62336-C4B1-4820-995A-121BC45A779F}" srcOrd="0" destOrd="0" presId="urn:microsoft.com/office/officeart/2016/7/layout/VerticalDownArrowProcess"/>
    <dgm:cxn modelId="{E29CD847-DAD1-4DF9-87EE-F794E8944D44}" type="presOf" srcId="{6DDD383D-4E16-4245-8412-0BCFF1E6FFC4}" destId="{A51C13EB-0687-4BA3-8402-9027B4AA0462}" srcOrd="0" destOrd="0" presId="urn:microsoft.com/office/officeart/2016/7/layout/VerticalDownArrowProcess"/>
    <dgm:cxn modelId="{6A8F7E69-C1F3-4826-A826-B44E4147728F}" srcId="{A3429B8C-0CEF-4F29-805B-58152F232563}" destId="{46B0F5C3-6A48-4097-BD62-1A90F6DD4275}" srcOrd="1" destOrd="0" parTransId="{67638B43-CF62-4E36-BA3F-6DDF8C41339B}" sibTransId="{3ADD9127-5211-4DB0-97B3-70A16A86DEC0}"/>
    <dgm:cxn modelId="{D9C3466E-1607-438B-9078-0A014EBB2B37}" type="presOf" srcId="{9C9E22F2-8502-4590-89B0-B6712CE4A9A7}" destId="{C87B16FC-F3D4-4A4D-8956-C3FA01E9CAC5}" srcOrd="0" destOrd="2" presId="urn:microsoft.com/office/officeart/2016/7/layout/VerticalDownArrowProcess"/>
    <dgm:cxn modelId="{C3BEFA57-2DD6-4AF0-9B10-D633748A21E8}" type="presOf" srcId="{F9F23892-FBE6-453A-8E7A-D0735BD74DFF}" destId="{00C1269F-9590-40EA-A13D-FC2D3A231514}" srcOrd="0" destOrd="0" presId="urn:microsoft.com/office/officeart/2016/7/layout/VerticalDownArrowProcess"/>
    <dgm:cxn modelId="{B5333978-39BD-4F0F-B701-6127BC8EE7B9}" type="presOf" srcId="{46B0F5C3-6A48-4097-BD62-1A90F6DD4275}" destId="{095FBD32-2653-48DE-9141-A51250B07010}" srcOrd="0" destOrd="1" presId="urn:microsoft.com/office/officeart/2016/7/layout/VerticalDownArrowProcess"/>
    <dgm:cxn modelId="{0EC1FA98-EC32-4A1E-9934-45A0B8E67540}" type="presOf" srcId="{99D83AC9-EF7F-42B9-AADD-67EAA85DF9B7}" destId="{095FBD32-2653-48DE-9141-A51250B07010}" srcOrd="0" destOrd="0" presId="urn:microsoft.com/office/officeart/2016/7/layout/VerticalDownArrowProcess"/>
    <dgm:cxn modelId="{D8F8D99F-F129-4AD9-88E1-741D4889F246}" srcId="{F9F23892-FBE6-453A-8E7A-D0735BD74DFF}" destId="{A3429B8C-0CEF-4F29-805B-58152F232563}" srcOrd="0" destOrd="0" parTransId="{CC77A7E1-2443-4536-ADBA-6624E83F48A2}" sibTransId="{543ED749-E4C0-41E6-8B41-2C9A6DC13891}"/>
    <dgm:cxn modelId="{2BD282E1-1297-4892-BB11-4B764655336B}" srcId="{A3429B8C-0CEF-4F29-805B-58152F232563}" destId="{99D83AC9-EF7F-42B9-AADD-67EAA85DF9B7}" srcOrd="0" destOrd="0" parTransId="{9461EF37-3AB1-4D4A-BF13-C35CD70B52C6}" sibTransId="{9A7F8FF4-278E-4245-8BB2-DBBE15C972EC}"/>
    <dgm:cxn modelId="{6B892DF4-EC1D-48CF-92EC-82C7C07F866E}" srcId="{263D6A5E-9711-4F95-AA79-0745F70A54DA}" destId="{9CC46912-95B6-4B46-BC1A-BAE8F1EBFE9C}" srcOrd="0" destOrd="0" parTransId="{34B5CA0C-A280-42CC-91C3-3B18560A7F91}" sibTransId="{C92328EC-49DE-4932-96D6-6F15F2EB6711}"/>
    <dgm:cxn modelId="{38CD5CFA-AF51-41F7-8579-C515ADD0C7CF}" srcId="{F9F23892-FBE6-453A-8E7A-D0735BD74DFF}" destId="{84BE89EC-E5A9-4182-82D0-6ECCD4B2E292}" srcOrd="2" destOrd="0" parTransId="{347F6650-80A2-4B95-9877-31BAAC20A879}" sibTransId="{EE09CBF0-FB62-4A10-879D-CF701EA93E8E}"/>
    <dgm:cxn modelId="{DD7549FE-967A-4134-80FA-51065E90A80D}" type="presOf" srcId="{A3429B8C-0CEF-4F29-805B-58152F232563}" destId="{5F4F6EC4-2FEF-48C7-AFAF-B2431149E635}" srcOrd="1" destOrd="0" presId="urn:microsoft.com/office/officeart/2016/7/layout/VerticalDownArrowProcess"/>
    <dgm:cxn modelId="{5E2803FF-992C-4CF2-8A15-ABD9C68D1FE6}" type="presOf" srcId="{9CC46912-95B6-4B46-BC1A-BAE8F1EBFE9C}" destId="{C87B16FC-F3D4-4A4D-8956-C3FA01E9CAC5}" srcOrd="0" destOrd="0" presId="urn:microsoft.com/office/officeart/2016/7/layout/VerticalDownArrowProcess"/>
    <dgm:cxn modelId="{40490955-AECF-4D02-B280-93D195434D7C}" type="presParOf" srcId="{00C1269F-9590-40EA-A13D-FC2D3A231514}" destId="{4D671F2D-564F-494A-88AA-EF4107599B21}" srcOrd="0" destOrd="0" presId="urn:microsoft.com/office/officeart/2016/7/layout/VerticalDownArrowProcess"/>
    <dgm:cxn modelId="{6E5D0C3C-596F-44F8-9DC3-2F3CAED965F4}" type="presParOf" srcId="{4D671F2D-564F-494A-88AA-EF4107599B21}" destId="{9621E7D5-AA6C-4820-83C7-834553C45499}" srcOrd="0" destOrd="0" presId="urn:microsoft.com/office/officeart/2016/7/layout/VerticalDownArrowProcess"/>
    <dgm:cxn modelId="{0A09D60D-8841-4DBB-9105-97B974D1E14B}" type="presParOf" srcId="{4D671F2D-564F-494A-88AA-EF4107599B21}" destId="{A51C13EB-0687-4BA3-8402-9027B4AA0462}" srcOrd="1" destOrd="0" presId="urn:microsoft.com/office/officeart/2016/7/layout/VerticalDownArrowProcess"/>
    <dgm:cxn modelId="{0122432B-7ECC-476A-93AD-AEA5BE1D5801}" type="presParOf" srcId="{00C1269F-9590-40EA-A13D-FC2D3A231514}" destId="{C4ACB5E1-9A07-4657-A288-40ECA800234D}" srcOrd="1" destOrd="0" presId="urn:microsoft.com/office/officeart/2016/7/layout/VerticalDownArrowProcess"/>
    <dgm:cxn modelId="{AC86EA6D-29AB-45A1-8DD1-1D41F59577E8}" type="presParOf" srcId="{00C1269F-9590-40EA-A13D-FC2D3A231514}" destId="{F9B169EB-F626-44BA-8C91-9ABF1FD45825}" srcOrd="2" destOrd="0" presId="urn:microsoft.com/office/officeart/2016/7/layout/VerticalDownArrowProcess"/>
    <dgm:cxn modelId="{968165D9-7EFB-48D2-947B-2093FC69424B}" type="presParOf" srcId="{F9B169EB-F626-44BA-8C91-9ABF1FD45825}" destId="{9D9550D8-2949-4916-A55B-74BB8A62BBC0}" srcOrd="0" destOrd="0" presId="urn:microsoft.com/office/officeart/2016/7/layout/VerticalDownArrowProcess"/>
    <dgm:cxn modelId="{BD260BB2-9201-425C-9B70-93CAA9973A47}" type="presParOf" srcId="{F9B169EB-F626-44BA-8C91-9ABF1FD45825}" destId="{493AD081-BEE2-474C-8ADB-308E877E8813}" srcOrd="1" destOrd="0" presId="urn:microsoft.com/office/officeart/2016/7/layout/VerticalDownArrowProcess"/>
    <dgm:cxn modelId="{701A43B6-41A6-4A79-8901-2A36CA6D6B4C}" type="presParOf" srcId="{F9B169EB-F626-44BA-8C91-9ABF1FD45825}" destId="{C87B16FC-F3D4-4A4D-8956-C3FA01E9CAC5}" srcOrd="2" destOrd="0" presId="urn:microsoft.com/office/officeart/2016/7/layout/VerticalDownArrowProcess"/>
    <dgm:cxn modelId="{9073EDE2-1A6A-4B20-9A21-FBCE7B91E018}" type="presParOf" srcId="{00C1269F-9590-40EA-A13D-FC2D3A231514}" destId="{5BF734C5-8707-4928-851B-348AE80C0117}" srcOrd="3" destOrd="0" presId="urn:microsoft.com/office/officeart/2016/7/layout/VerticalDownArrowProcess"/>
    <dgm:cxn modelId="{4C092218-F2F2-434F-9A55-A787F6969BC0}" type="presParOf" srcId="{00C1269F-9590-40EA-A13D-FC2D3A231514}" destId="{4D5E694F-ADB2-4225-B254-781DF92534D8}" srcOrd="4" destOrd="0" presId="urn:microsoft.com/office/officeart/2016/7/layout/VerticalDownArrowProcess"/>
    <dgm:cxn modelId="{83B31985-405F-473C-B1DD-32F743B0D277}" type="presParOf" srcId="{4D5E694F-ADB2-4225-B254-781DF92534D8}" destId="{84D62336-C4B1-4820-995A-121BC45A779F}" srcOrd="0" destOrd="0" presId="urn:microsoft.com/office/officeart/2016/7/layout/VerticalDownArrowProcess"/>
    <dgm:cxn modelId="{CA1A4B96-36E1-4BCB-801F-965C6A51A9DF}" type="presParOf" srcId="{4D5E694F-ADB2-4225-B254-781DF92534D8}" destId="{5F4F6EC4-2FEF-48C7-AFAF-B2431149E635}" srcOrd="1" destOrd="0" presId="urn:microsoft.com/office/officeart/2016/7/layout/VerticalDownArrowProcess"/>
    <dgm:cxn modelId="{1F3CDD75-27A1-46E8-95E3-CBF70A09C4AB}" type="presParOf" srcId="{4D5E694F-ADB2-4225-B254-781DF92534D8}" destId="{095FBD32-2653-48DE-9141-A51250B07010}" srcOrd="2" destOrd="0" presId="urn:microsoft.com/office/officeart/2016/7/layout/VerticalDown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C5AE59-6059-46ED-96E5-3AE285A0821E}"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F972F177-7D59-455B-8DDA-A5DEEEEA6594}">
      <dgm:prSet/>
      <dgm:spPr/>
      <dgm:t>
        <a:bodyPr/>
        <a:lstStyle/>
        <a:p>
          <a:pPr>
            <a:lnSpc>
              <a:spcPct val="100000"/>
            </a:lnSpc>
          </a:pPr>
          <a:r>
            <a:rPr lang="en-US"/>
            <a:t>Syndrome </a:t>
          </a:r>
          <a:r>
            <a:rPr lang="en-US">
              <a:sym typeface="Wingdings" panose="05000000000000000000" pitchFamily="2" charset="2"/>
            </a:rPr>
            <a:t></a:t>
          </a:r>
          <a:r>
            <a:rPr lang="en-US"/>
            <a:t> symptoms that cluster together on a regular basis </a:t>
          </a:r>
          <a:endParaRPr lang="en-US" dirty="0"/>
        </a:p>
      </dgm:t>
      <dgm:extLst>
        <a:ext uri="{E40237B7-FDA0-4F09-8148-C483321AD2D9}">
          <dgm14:cNvPr xmlns:dgm14="http://schemas.microsoft.com/office/drawing/2010/diagram" id="0" name="" descr="Syndrome  symptoms that cluster together on a regular basis &#10;"/>
        </a:ext>
      </dgm:extLst>
    </dgm:pt>
    <dgm:pt modelId="{0A80F000-13F0-4A2D-B548-B610F76443B2}" type="parTrans" cxnId="{58D45212-841C-497C-A6A4-92FE652CA0CA}">
      <dgm:prSet/>
      <dgm:spPr/>
      <dgm:t>
        <a:bodyPr/>
        <a:lstStyle/>
        <a:p>
          <a:endParaRPr lang="en-US"/>
        </a:p>
      </dgm:t>
    </dgm:pt>
    <dgm:pt modelId="{49B9B256-CF64-4750-9FF3-26962B284DB9}" type="sibTrans" cxnId="{58D45212-841C-497C-A6A4-92FE652CA0CA}">
      <dgm:prSet/>
      <dgm:spPr/>
      <dgm:t>
        <a:bodyPr/>
        <a:lstStyle/>
        <a:p>
          <a:endParaRPr lang="en-US"/>
        </a:p>
      </dgm:t>
    </dgm:pt>
    <dgm:pt modelId="{3485726B-75BE-44E3-8E67-195A31457279}">
      <dgm:prSet/>
      <dgm:spPr/>
      <dgm:t>
        <a:bodyPr/>
        <a:lstStyle/>
        <a:p>
          <a:pPr>
            <a:lnSpc>
              <a:spcPct val="100000"/>
            </a:lnSpc>
          </a:pPr>
          <a:r>
            <a:rPr lang="en-US"/>
            <a:t>Specific disorder </a:t>
          </a:r>
          <a:r>
            <a:rPr lang="en-US">
              <a:sym typeface="Wingdings" panose="05000000000000000000" pitchFamily="2" charset="2"/>
            </a:rPr>
            <a:t></a:t>
          </a:r>
          <a:r>
            <a:rPr lang="en-US"/>
            <a:t> a syndrome that follows the same, predictable course</a:t>
          </a:r>
          <a:endParaRPr lang="en-US" dirty="0"/>
        </a:p>
      </dgm:t>
      <dgm:extLst>
        <a:ext uri="{E40237B7-FDA0-4F09-8148-C483321AD2D9}">
          <dgm14:cNvPr xmlns:dgm14="http://schemas.microsoft.com/office/drawing/2010/diagram" id="0" name="" descr="Specific disorder  a syndrome that follows the same, predictable course&#10;"/>
        </a:ext>
      </dgm:extLst>
    </dgm:pt>
    <dgm:pt modelId="{08BD0F2D-60A1-4C53-90B5-AF0FF6CB1EF7}" type="parTrans" cxnId="{2FB400E1-8B5B-45D3-AC87-51C46B93839E}">
      <dgm:prSet/>
      <dgm:spPr/>
      <dgm:t>
        <a:bodyPr/>
        <a:lstStyle/>
        <a:p>
          <a:endParaRPr lang="en-US"/>
        </a:p>
      </dgm:t>
    </dgm:pt>
    <dgm:pt modelId="{5F30ED27-A17A-4E9D-96F4-45CB78DC7810}" type="sibTrans" cxnId="{2FB400E1-8B5B-45D3-AC87-51C46B93839E}">
      <dgm:prSet/>
      <dgm:spPr/>
      <dgm:t>
        <a:bodyPr/>
        <a:lstStyle/>
        <a:p>
          <a:endParaRPr lang="en-US"/>
        </a:p>
      </dgm:t>
    </dgm:pt>
    <dgm:pt modelId="{58EF730C-36B0-4B8D-AE7B-1E1C9BD22802}">
      <dgm:prSet/>
      <dgm:spPr/>
      <dgm:t>
        <a:bodyPr/>
        <a:lstStyle/>
        <a:p>
          <a:pPr>
            <a:lnSpc>
              <a:spcPct val="100000"/>
            </a:lnSpc>
          </a:pPr>
          <a:r>
            <a:rPr lang="en-US"/>
            <a:t>Classification systems </a:t>
          </a:r>
          <a:r>
            <a:rPr lang="en-US">
              <a:sym typeface="Wingdings" panose="05000000000000000000" pitchFamily="2" charset="2"/>
            </a:rPr>
            <a:t></a:t>
          </a:r>
          <a:r>
            <a:rPr lang="en-US"/>
            <a:t> an agreed upon list of disorders that fall in distinct categories for which there are clear descriptions and criteria for making a diagnosis </a:t>
          </a:r>
          <a:endParaRPr lang="en-US" dirty="0"/>
        </a:p>
      </dgm:t>
      <dgm:extLst>
        <a:ext uri="{E40237B7-FDA0-4F09-8148-C483321AD2D9}">
          <dgm14:cNvPr xmlns:dgm14="http://schemas.microsoft.com/office/drawing/2010/diagram" id="0" name="" descr="Classification systems  an agreed upon list of disorders that fall in distinct categories for which there are clear descriptions and criteria for making a diagnosis &#10;Examples: The DSM-5 and the ICD "/>
        </a:ext>
      </dgm:extLst>
    </dgm:pt>
    <dgm:pt modelId="{9A41E623-EB2A-480C-9187-B133FA1DD82D}" type="parTrans" cxnId="{5EED1AAF-526E-44E5-A705-00B9468B62D8}">
      <dgm:prSet/>
      <dgm:spPr/>
      <dgm:t>
        <a:bodyPr/>
        <a:lstStyle/>
        <a:p>
          <a:endParaRPr lang="en-US"/>
        </a:p>
      </dgm:t>
    </dgm:pt>
    <dgm:pt modelId="{CDC1CEBB-418F-4AB7-9ECB-88814812D99D}" type="sibTrans" cxnId="{5EED1AAF-526E-44E5-A705-00B9468B62D8}">
      <dgm:prSet/>
      <dgm:spPr/>
      <dgm:t>
        <a:bodyPr/>
        <a:lstStyle/>
        <a:p>
          <a:endParaRPr lang="en-US"/>
        </a:p>
      </dgm:t>
    </dgm:pt>
    <dgm:pt modelId="{937A178C-9AAF-4A74-8923-08D3970E3FAE}">
      <dgm:prSet/>
      <dgm:spPr/>
      <dgm:t>
        <a:bodyPr/>
        <a:lstStyle/>
        <a:p>
          <a:pPr>
            <a:lnSpc>
              <a:spcPct val="100000"/>
            </a:lnSpc>
          </a:pPr>
          <a:r>
            <a:rPr lang="en-US" i="1"/>
            <a:t>Diagnostic and Statistical Manual of Mental Disorders</a:t>
          </a:r>
          <a:r>
            <a:rPr lang="en-US"/>
            <a:t>, 5</a:t>
          </a:r>
          <a:r>
            <a:rPr lang="en-US" baseline="30000"/>
            <a:t>th</a:t>
          </a:r>
          <a:r>
            <a:rPr lang="en-US"/>
            <a:t> edition (DSM-5)</a:t>
          </a:r>
        </a:p>
      </dgm:t>
    </dgm:pt>
    <dgm:pt modelId="{7A48D4EF-3387-4D1C-B3E0-9016E42C9559}" type="parTrans" cxnId="{EBF83659-51DB-4CC8-843C-22B0293D7306}">
      <dgm:prSet/>
      <dgm:spPr/>
      <dgm:t>
        <a:bodyPr/>
        <a:lstStyle/>
        <a:p>
          <a:endParaRPr lang="en-US"/>
        </a:p>
      </dgm:t>
    </dgm:pt>
    <dgm:pt modelId="{CE3753A9-7ED7-4DB6-ACCF-096B2E9E35AC}" type="sibTrans" cxnId="{EBF83659-51DB-4CC8-843C-22B0293D7306}">
      <dgm:prSet/>
      <dgm:spPr/>
      <dgm:t>
        <a:bodyPr/>
        <a:lstStyle/>
        <a:p>
          <a:endParaRPr lang="en-US"/>
        </a:p>
      </dgm:t>
    </dgm:pt>
    <dgm:pt modelId="{7E8D777A-EA00-4002-B84E-89DF6CE5195D}">
      <dgm:prSet/>
      <dgm:spPr/>
      <dgm:t>
        <a:bodyPr/>
        <a:lstStyle/>
        <a:p>
          <a:pPr>
            <a:lnSpc>
              <a:spcPct val="100000"/>
            </a:lnSpc>
          </a:pPr>
          <a:r>
            <a:rPr lang="en-US" i="1"/>
            <a:t>International Statistical Classification of Diseases and Related Health Problems </a:t>
          </a:r>
          <a:r>
            <a:rPr lang="en-US"/>
            <a:t>(ICD)</a:t>
          </a:r>
        </a:p>
      </dgm:t>
    </dgm:pt>
    <dgm:pt modelId="{692D06C5-C3C7-43B5-B3A6-6647685A8B33}" type="parTrans" cxnId="{0C7326E7-47B9-48B3-9E7B-60FEFDDBC475}">
      <dgm:prSet/>
      <dgm:spPr/>
      <dgm:t>
        <a:bodyPr/>
        <a:lstStyle/>
        <a:p>
          <a:endParaRPr lang="en-US"/>
        </a:p>
      </dgm:t>
    </dgm:pt>
    <dgm:pt modelId="{9B5177D3-9558-44F0-A98F-2AB3ADB1D206}" type="sibTrans" cxnId="{0C7326E7-47B9-48B3-9E7B-60FEFDDBC475}">
      <dgm:prSet/>
      <dgm:spPr/>
      <dgm:t>
        <a:bodyPr/>
        <a:lstStyle/>
        <a:p>
          <a:endParaRPr lang="en-US"/>
        </a:p>
      </dgm:t>
    </dgm:pt>
    <dgm:pt modelId="{96C6A1F3-4B8F-4D65-AD8E-EE67AEB42534}" type="pres">
      <dgm:prSet presAssocID="{DAC5AE59-6059-46ED-96E5-3AE285A0821E}" presName="root" presStyleCnt="0">
        <dgm:presLayoutVars>
          <dgm:dir/>
          <dgm:resizeHandles val="exact"/>
        </dgm:presLayoutVars>
      </dgm:prSet>
      <dgm:spPr/>
    </dgm:pt>
    <dgm:pt modelId="{14434AD6-A414-4530-BF26-DE7066FA0CD5}" type="pres">
      <dgm:prSet presAssocID="{F972F177-7D59-455B-8DDA-A5DEEEEA6594}" presName="compNode" presStyleCnt="0"/>
      <dgm:spPr/>
    </dgm:pt>
    <dgm:pt modelId="{08385158-15BB-4EDB-A9BA-963AD978930E}" type="pres">
      <dgm:prSet presAssocID="{F972F177-7D59-455B-8DDA-A5DEEEEA6594}" presName="bgRect" presStyleLbl="bgShp" presStyleIdx="0" presStyleCnt="3"/>
      <dgm:spPr/>
    </dgm:pt>
    <dgm:pt modelId="{1EEFB21F-1058-4BB8-ABD5-430558EF49DE}" type="pres">
      <dgm:prSet presAssocID="{F972F177-7D59-455B-8DDA-A5DEEEEA659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ain in head"/>
        </a:ext>
      </dgm:extLst>
    </dgm:pt>
    <dgm:pt modelId="{DCD0EC03-CE16-4052-A49E-4C56A26624D4}" type="pres">
      <dgm:prSet presAssocID="{F972F177-7D59-455B-8DDA-A5DEEEEA6594}" presName="spaceRect" presStyleCnt="0"/>
      <dgm:spPr/>
    </dgm:pt>
    <dgm:pt modelId="{FA77756C-869C-44E2-972B-7555BCF15C0D}" type="pres">
      <dgm:prSet presAssocID="{F972F177-7D59-455B-8DDA-A5DEEEEA6594}" presName="parTx" presStyleLbl="revTx" presStyleIdx="0" presStyleCnt="4">
        <dgm:presLayoutVars>
          <dgm:chMax val="0"/>
          <dgm:chPref val="0"/>
        </dgm:presLayoutVars>
      </dgm:prSet>
      <dgm:spPr/>
    </dgm:pt>
    <dgm:pt modelId="{3CE7C14B-BD22-4B7B-B963-1D8E9D36B0B5}" type="pres">
      <dgm:prSet presAssocID="{49B9B256-CF64-4750-9FF3-26962B284DB9}" presName="sibTrans" presStyleCnt="0"/>
      <dgm:spPr/>
    </dgm:pt>
    <dgm:pt modelId="{916A118C-3ED6-4E2A-AB50-FD2D41EC5739}" type="pres">
      <dgm:prSet presAssocID="{3485726B-75BE-44E3-8E67-195A31457279}" presName="compNode" presStyleCnt="0"/>
      <dgm:spPr/>
    </dgm:pt>
    <dgm:pt modelId="{371F6906-8A74-491B-84CD-C8C6FBAE0704}" type="pres">
      <dgm:prSet presAssocID="{3485726B-75BE-44E3-8E67-195A31457279}" presName="bgRect" presStyleLbl="bgShp" presStyleIdx="1" presStyleCnt="3"/>
      <dgm:spPr/>
    </dgm:pt>
    <dgm:pt modelId="{1662293D-AEF4-4288-ABAC-DC9A2642280A}" type="pres">
      <dgm:prSet presAssocID="{3485726B-75BE-44E3-8E67-195A3145727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NA"/>
        </a:ext>
      </dgm:extLst>
    </dgm:pt>
    <dgm:pt modelId="{1DD63063-76A1-4DBB-AAC6-5AB2686433CA}" type="pres">
      <dgm:prSet presAssocID="{3485726B-75BE-44E3-8E67-195A31457279}" presName="spaceRect" presStyleCnt="0"/>
      <dgm:spPr/>
    </dgm:pt>
    <dgm:pt modelId="{6A0BCBF0-3D20-4705-A7F9-9F6A82FFB61A}" type="pres">
      <dgm:prSet presAssocID="{3485726B-75BE-44E3-8E67-195A31457279}" presName="parTx" presStyleLbl="revTx" presStyleIdx="1" presStyleCnt="4">
        <dgm:presLayoutVars>
          <dgm:chMax val="0"/>
          <dgm:chPref val="0"/>
        </dgm:presLayoutVars>
      </dgm:prSet>
      <dgm:spPr/>
    </dgm:pt>
    <dgm:pt modelId="{10BC7243-5E99-49D2-9F0E-7D6AE6F6645A}" type="pres">
      <dgm:prSet presAssocID="{5F30ED27-A17A-4E9D-96F4-45CB78DC7810}" presName="sibTrans" presStyleCnt="0"/>
      <dgm:spPr/>
    </dgm:pt>
    <dgm:pt modelId="{0BEF3666-12D5-40C8-B64C-8AFDF070A2F7}" type="pres">
      <dgm:prSet presAssocID="{58EF730C-36B0-4B8D-AE7B-1E1C9BD22802}" presName="compNode" presStyleCnt="0"/>
      <dgm:spPr/>
    </dgm:pt>
    <dgm:pt modelId="{0DCA391D-3CB2-42A8-99C5-D6B43B9EA666}" type="pres">
      <dgm:prSet presAssocID="{58EF730C-36B0-4B8D-AE7B-1E1C9BD22802}" presName="bgRect" presStyleLbl="bgShp" presStyleIdx="2" presStyleCnt="3"/>
      <dgm:spPr/>
    </dgm:pt>
    <dgm:pt modelId="{5C676591-735B-4142-8D3C-4768D4D21BDC}" type="pres">
      <dgm:prSet presAssocID="{58EF730C-36B0-4B8D-AE7B-1E1C9BD2280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resentation with Checklist"/>
        </a:ext>
      </dgm:extLst>
    </dgm:pt>
    <dgm:pt modelId="{5342E4AE-BD33-4BE4-8C46-6B96118BB0B5}" type="pres">
      <dgm:prSet presAssocID="{58EF730C-36B0-4B8D-AE7B-1E1C9BD22802}" presName="spaceRect" presStyleCnt="0"/>
      <dgm:spPr/>
    </dgm:pt>
    <dgm:pt modelId="{3D0D331C-568B-4DD5-8973-5CBE4D38FA44}" type="pres">
      <dgm:prSet presAssocID="{58EF730C-36B0-4B8D-AE7B-1E1C9BD22802}" presName="parTx" presStyleLbl="revTx" presStyleIdx="2" presStyleCnt="4">
        <dgm:presLayoutVars>
          <dgm:chMax val="0"/>
          <dgm:chPref val="0"/>
        </dgm:presLayoutVars>
      </dgm:prSet>
      <dgm:spPr/>
    </dgm:pt>
    <dgm:pt modelId="{24085E02-34E8-4120-ADA8-8530F445D19E}" type="pres">
      <dgm:prSet presAssocID="{58EF730C-36B0-4B8D-AE7B-1E1C9BD22802}" presName="desTx" presStyleLbl="revTx" presStyleIdx="3" presStyleCnt="4">
        <dgm:presLayoutVars/>
      </dgm:prSet>
      <dgm:spPr/>
    </dgm:pt>
  </dgm:ptLst>
  <dgm:cxnLst>
    <dgm:cxn modelId="{D4FC9109-A18F-448B-BFA3-9E3BFFC33DA5}" type="presOf" srcId="{3485726B-75BE-44E3-8E67-195A31457279}" destId="{6A0BCBF0-3D20-4705-A7F9-9F6A82FFB61A}" srcOrd="0" destOrd="0" presId="urn:microsoft.com/office/officeart/2018/2/layout/IconVerticalSolidList"/>
    <dgm:cxn modelId="{58D45212-841C-497C-A6A4-92FE652CA0CA}" srcId="{DAC5AE59-6059-46ED-96E5-3AE285A0821E}" destId="{F972F177-7D59-455B-8DDA-A5DEEEEA6594}" srcOrd="0" destOrd="0" parTransId="{0A80F000-13F0-4A2D-B548-B610F76443B2}" sibTransId="{49B9B256-CF64-4750-9FF3-26962B284DB9}"/>
    <dgm:cxn modelId="{F42A4632-F12F-4FBD-A164-7E351ED905A9}" type="presOf" srcId="{F972F177-7D59-455B-8DDA-A5DEEEEA6594}" destId="{FA77756C-869C-44E2-972B-7555BCF15C0D}" srcOrd="0" destOrd="0" presId="urn:microsoft.com/office/officeart/2018/2/layout/IconVerticalSolidList"/>
    <dgm:cxn modelId="{5049F26E-354E-484F-B913-0573A2AF0D98}" type="presOf" srcId="{937A178C-9AAF-4A74-8923-08D3970E3FAE}" destId="{24085E02-34E8-4120-ADA8-8530F445D19E}" srcOrd="0" destOrd="0" presId="urn:microsoft.com/office/officeart/2018/2/layout/IconVerticalSolidList"/>
    <dgm:cxn modelId="{EBF83659-51DB-4CC8-843C-22B0293D7306}" srcId="{58EF730C-36B0-4B8D-AE7B-1E1C9BD22802}" destId="{937A178C-9AAF-4A74-8923-08D3970E3FAE}" srcOrd="0" destOrd="0" parTransId="{7A48D4EF-3387-4D1C-B3E0-9016E42C9559}" sibTransId="{CE3753A9-7ED7-4DB6-ACCF-096B2E9E35AC}"/>
    <dgm:cxn modelId="{F7B868A6-1D86-40D0-85F4-A6096EE95AA2}" type="presOf" srcId="{7E8D777A-EA00-4002-B84E-89DF6CE5195D}" destId="{24085E02-34E8-4120-ADA8-8530F445D19E}" srcOrd="0" destOrd="1" presId="urn:microsoft.com/office/officeart/2018/2/layout/IconVerticalSolidList"/>
    <dgm:cxn modelId="{8DCEAEAD-184A-4C44-B9CF-76690814EB72}" type="presOf" srcId="{58EF730C-36B0-4B8D-AE7B-1E1C9BD22802}" destId="{3D0D331C-568B-4DD5-8973-5CBE4D38FA44}" srcOrd="0" destOrd="0" presId="urn:microsoft.com/office/officeart/2018/2/layout/IconVerticalSolidList"/>
    <dgm:cxn modelId="{5EED1AAF-526E-44E5-A705-00B9468B62D8}" srcId="{DAC5AE59-6059-46ED-96E5-3AE285A0821E}" destId="{58EF730C-36B0-4B8D-AE7B-1E1C9BD22802}" srcOrd="2" destOrd="0" parTransId="{9A41E623-EB2A-480C-9187-B133FA1DD82D}" sibTransId="{CDC1CEBB-418F-4AB7-9ECB-88814812D99D}"/>
    <dgm:cxn modelId="{84C905B9-47AF-4D0E-8CF4-E053BE972066}" type="presOf" srcId="{DAC5AE59-6059-46ED-96E5-3AE285A0821E}" destId="{96C6A1F3-4B8F-4D65-AD8E-EE67AEB42534}" srcOrd="0" destOrd="0" presId="urn:microsoft.com/office/officeart/2018/2/layout/IconVerticalSolidList"/>
    <dgm:cxn modelId="{2FB400E1-8B5B-45D3-AC87-51C46B93839E}" srcId="{DAC5AE59-6059-46ED-96E5-3AE285A0821E}" destId="{3485726B-75BE-44E3-8E67-195A31457279}" srcOrd="1" destOrd="0" parTransId="{08BD0F2D-60A1-4C53-90B5-AF0FF6CB1EF7}" sibTransId="{5F30ED27-A17A-4E9D-96F4-45CB78DC7810}"/>
    <dgm:cxn modelId="{0C7326E7-47B9-48B3-9E7B-60FEFDDBC475}" srcId="{58EF730C-36B0-4B8D-AE7B-1E1C9BD22802}" destId="{7E8D777A-EA00-4002-B84E-89DF6CE5195D}" srcOrd="1" destOrd="0" parTransId="{692D06C5-C3C7-43B5-B3A6-6647685A8B33}" sibTransId="{9B5177D3-9558-44F0-A98F-2AB3ADB1D206}"/>
    <dgm:cxn modelId="{DDDF712A-C3A3-49A3-BE74-E742D5D5C6D7}" type="presParOf" srcId="{96C6A1F3-4B8F-4D65-AD8E-EE67AEB42534}" destId="{14434AD6-A414-4530-BF26-DE7066FA0CD5}" srcOrd="0" destOrd="0" presId="urn:microsoft.com/office/officeart/2018/2/layout/IconVerticalSolidList"/>
    <dgm:cxn modelId="{EA97F8CC-245C-4620-89BA-C198E4E6174C}" type="presParOf" srcId="{14434AD6-A414-4530-BF26-DE7066FA0CD5}" destId="{08385158-15BB-4EDB-A9BA-963AD978930E}" srcOrd="0" destOrd="0" presId="urn:microsoft.com/office/officeart/2018/2/layout/IconVerticalSolidList"/>
    <dgm:cxn modelId="{A5F2FA50-E4A1-49B2-A22B-704BFF2B9263}" type="presParOf" srcId="{14434AD6-A414-4530-BF26-DE7066FA0CD5}" destId="{1EEFB21F-1058-4BB8-ABD5-430558EF49DE}" srcOrd="1" destOrd="0" presId="urn:microsoft.com/office/officeart/2018/2/layout/IconVerticalSolidList"/>
    <dgm:cxn modelId="{866AD573-5A2B-489E-97B6-944256995844}" type="presParOf" srcId="{14434AD6-A414-4530-BF26-DE7066FA0CD5}" destId="{DCD0EC03-CE16-4052-A49E-4C56A26624D4}" srcOrd="2" destOrd="0" presId="urn:microsoft.com/office/officeart/2018/2/layout/IconVerticalSolidList"/>
    <dgm:cxn modelId="{94F2E8B7-38F0-4185-BEB4-49A668A34342}" type="presParOf" srcId="{14434AD6-A414-4530-BF26-DE7066FA0CD5}" destId="{FA77756C-869C-44E2-972B-7555BCF15C0D}" srcOrd="3" destOrd="0" presId="urn:microsoft.com/office/officeart/2018/2/layout/IconVerticalSolidList"/>
    <dgm:cxn modelId="{47C24450-9329-44E7-A4C1-60B6A665FDFE}" type="presParOf" srcId="{96C6A1F3-4B8F-4D65-AD8E-EE67AEB42534}" destId="{3CE7C14B-BD22-4B7B-B963-1D8E9D36B0B5}" srcOrd="1" destOrd="0" presId="urn:microsoft.com/office/officeart/2018/2/layout/IconVerticalSolidList"/>
    <dgm:cxn modelId="{8B85F37F-835D-4557-B73C-A7D06B8E01EC}" type="presParOf" srcId="{96C6A1F3-4B8F-4D65-AD8E-EE67AEB42534}" destId="{916A118C-3ED6-4E2A-AB50-FD2D41EC5739}" srcOrd="2" destOrd="0" presId="urn:microsoft.com/office/officeart/2018/2/layout/IconVerticalSolidList"/>
    <dgm:cxn modelId="{411800DB-0D77-49A8-9A7A-37AA9C0D72AB}" type="presParOf" srcId="{916A118C-3ED6-4E2A-AB50-FD2D41EC5739}" destId="{371F6906-8A74-491B-84CD-C8C6FBAE0704}" srcOrd="0" destOrd="0" presId="urn:microsoft.com/office/officeart/2018/2/layout/IconVerticalSolidList"/>
    <dgm:cxn modelId="{5682A370-A2AB-434C-8C47-A767197D8146}" type="presParOf" srcId="{916A118C-3ED6-4E2A-AB50-FD2D41EC5739}" destId="{1662293D-AEF4-4288-ABAC-DC9A2642280A}" srcOrd="1" destOrd="0" presId="urn:microsoft.com/office/officeart/2018/2/layout/IconVerticalSolidList"/>
    <dgm:cxn modelId="{C288E48B-D7D4-468F-B821-6C1073CF5B97}" type="presParOf" srcId="{916A118C-3ED6-4E2A-AB50-FD2D41EC5739}" destId="{1DD63063-76A1-4DBB-AAC6-5AB2686433CA}" srcOrd="2" destOrd="0" presId="urn:microsoft.com/office/officeart/2018/2/layout/IconVerticalSolidList"/>
    <dgm:cxn modelId="{5227DBE4-50D1-40FF-9017-B8AF759B5ACF}" type="presParOf" srcId="{916A118C-3ED6-4E2A-AB50-FD2D41EC5739}" destId="{6A0BCBF0-3D20-4705-A7F9-9F6A82FFB61A}" srcOrd="3" destOrd="0" presId="urn:microsoft.com/office/officeart/2018/2/layout/IconVerticalSolidList"/>
    <dgm:cxn modelId="{F6518471-20D8-46E9-92F3-565DAE5E6D1A}" type="presParOf" srcId="{96C6A1F3-4B8F-4D65-AD8E-EE67AEB42534}" destId="{10BC7243-5E99-49D2-9F0E-7D6AE6F6645A}" srcOrd="3" destOrd="0" presId="urn:microsoft.com/office/officeart/2018/2/layout/IconVerticalSolidList"/>
    <dgm:cxn modelId="{20B05742-EC62-46E1-92F1-E36C08400DFC}" type="presParOf" srcId="{96C6A1F3-4B8F-4D65-AD8E-EE67AEB42534}" destId="{0BEF3666-12D5-40C8-B64C-8AFDF070A2F7}" srcOrd="4" destOrd="0" presId="urn:microsoft.com/office/officeart/2018/2/layout/IconVerticalSolidList"/>
    <dgm:cxn modelId="{22B7F5D7-847D-499B-9D6A-13C389979A36}" type="presParOf" srcId="{0BEF3666-12D5-40C8-B64C-8AFDF070A2F7}" destId="{0DCA391D-3CB2-42A8-99C5-D6B43B9EA666}" srcOrd="0" destOrd="0" presId="urn:microsoft.com/office/officeart/2018/2/layout/IconVerticalSolidList"/>
    <dgm:cxn modelId="{59007E8A-7C03-4397-98E7-AAD90F213ECA}" type="presParOf" srcId="{0BEF3666-12D5-40C8-B64C-8AFDF070A2F7}" destId="{5C676591-735B-4142-8D3C-4768D4D21BDC}" srcOrd="1" destOrd="0" presId="urn:microsoft.com/office/officeart/2018/2/layout/IconVerticalSolidList"/>
    <dgm:cxn modelId="{0C55CB6E-4D11-4A0D-9DAF-77F90454FBDF}" type="presParOf" srcId="{0BEF3666-12D5-40C8-B64C-8AFDF070A2F7}" destId="{5342E4AE-BD33-4BE4-8C46-6B96118BB0B5}" srcOrd="2" destOrd="0" presId="urn:microsoft.com/office/officeart/2018/2/layout/IconVerticalSolidList"/>
    <dgm:cxn modelId="{5F026F48-6DDE-43C6-A925-DBDD8F859721}" type="presParOf" srcId="{0BEF3666-12D5-40C8-B64C-8AFDF070A2F7}" destId="{3D0D331C-568B-4DD5-8973-5CBE4D38FA44}" srcOrd="3" destOrd="0" presId="urn:microsoft.com/office/officeart/2018/2/layout/IconVerticalSolidList"/>
    <dgm:cxn modelId="{2D6B3DE8-222C-4EDE-B3DA-D1183299C38B}" type="presParOf" srcId="{0BEF3666-12D5-40C8-B64C-8AFDF070A2F7}" destId="{24085E02-34E8-4120-ADA8-8530F445D19E}"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479F921-442C-4FA0-B536-7CDBF55F71C6}" type="doc">
      <dgm:prSet loTypeId="urn:microsoft.com/office/officeart/2016/7/layout/AccentHomeChevronProcess" loCatId="process" qsTypeId="urn:microsoft.com/office/officeart/2005/8/quickstyle/simple1" qsCatId="simple" csTypeId="urn:microsoft.com/office/officeart/2005/8/colors/colorful5" csCatId="colorful" phldr="1"/>
      <dgm:spPr/>
      <dgm:t>
        <a:bodyPr/>
        <a:lstStyle/>
        <a:p>
          <a:endParaRPr lang="en-US"/>
        </a:p>
      </dgm:t>
    </dgm:pt>
    <dgm:pt modelId="{1AFC7C68-2B0A-41ED-88D6-C1423E5E591D}">
      <dgm:prSet/>
      <dgm:spPr/>
      <dgm:t>
        <a:bodyPr/>
        <a:lstStyle/>
        <a:p>
          <a:r>
            <a:rPr lang="en-US"/>
            <a:t>1844</a:t>
          </a:r>
        </a:p>
      </dgm:t>
    </dgm:pt>
    <dgm:pt modelId="{7B33EF62-F27F-4112-8D4A-237810ED585B}" type="parTrans" cxnId="{E8C55BF7-1F1C-4092-911F-A7E23EDFDCC3}">
      <dgm:prSet/>
      <dgm:spPr/>
      <dgm:t>
        <a:bodyPr/>
        <a:lstStyle/>
        <a:p>
          <a:endParaRPr lang="en-US"/>
        </a:p>
      </dgm:t>
    </dgm:pt>
    <dgm:pt modelId="{C40B2484-9CE0-450E-88EF-D6608EA68015}" type="sibTrans" cxnId="{E8C55BF7-1F1C-4092-911F-A7E23EDFDCC3}">
      <dgm:prSet/>
      <dgm:spPr/>
      <dgm:t>
        <a:bodyPr/>
        <a:lstStyle/>
        <a:p>
          <a:endParaRPr lang="en-US"/>
        </a:p>
      </dgm:t>
    </dgm:pt>
    <dgm:pt modelId="{C569D688-DF1E-4E2A-822D-409DB7380F05}">
      <dgm:prSet/>
      <dgm:spPr/>
      <dgm:t>
        <a:bodyPr/>
        <a:lstStyle/>
        <a:p>
          <a:r>
            <a:rPr lang="en-US"/>
            <a:t>Started in 1844 with the American Psychiatric Association (APA) </a:t>
          </a:r>
        </a:p>
      </dgm:t>
    </dgm:pt>
    <dgm:pt modelId="{A3257C93-15DE-4F1F-BF8B-F5D6ADA304C9}" type="parTrans" cxnId="{B44B35F7-2458-4E24-927C-40F64F8A310A}">
      <dgm:prSet/>
      <dgm:spPr/>
      <dgm:t>
        <a:bodyPr/>
        <a:lstStyle/>
        <a:p>
          <a:endParaRPr lang="en-US"/>
        </a:p>
      </dgm:t>
    </dgm:pt>
    <dgm:pt modelId="{8FB1D8BF-D8DA-45F5-8CD1-D32024216F2D}" type="sibTrans" cxnId="{B44B35F7-2458-4E24-927C-40F64F8A310A}">
      <dgm:prSet/>
      <dgm:spPr/>
      <dgm:t>
        <a:bodyPr/>
        <a:lstStyle/>
        <a:p>
          <a:endParaRPr lang="en-US"/>
        </a:p>
      </dgm:t>
    </dgm:pt>
    <dgm:pt modelId="{42CF6820-A5A1-46D9-963D-3088C93BFEBE}">
      <dgm:prSet/>
      <dgm:spPr/>
      <dgm:t>
        <a:bodyPr/>
        <a:lstStyle/>
        <a:p>
          <a:r>
            <a:rPr lang="en-US" dirty="0"/>
            <a:t>2013/2022</a:t>
          </a:r>
        </a:p>
      </dgm:t>
    </dgm:pt>
    <dgm:pt modelId="{40B3478E-D5CB-4A21-B41E-BD6FC8D7C598}" type="parTrans" cxnId="{3B39BD7D-31A5-44FC-8D92-FA7F31E88826}">
      <dgm:prSet/>
      <dgm:spPr/>
      <dgm:t>
        <a:bodyPr/>
        <a:lstStyle/>
        <a:p>
          <a:endParaRPr lang="en-US"/>
        </a:p>
      </dgm:t>
    </dgm:pt>
    <dgm:pt modelId="{88AB8E26-0316-4C5D-951E-7DDEF02C4380}" type="sibTrans" cxnId="{3B39BD7D-31A5-44FC-8D92-FA7F31E88826}">
      <dgm:prSet/>
      <dgm:spPr/>
      <dgm:t>
        <a:bodyPr/>
        <a:lstStyle/>
        <a:p>
          <a:endParaRPr lang="en-US"/>
        </a:p>
      </dgm:t>
    </dgm:pt>
    <dgm:pt modelId="{F9BA1A69-43B4-4758-905E-6DB0C7D56651}">
      <dgm:prSet/>
      <dgm:spPr/>
      <dgm:t>
        <a:bodyPr/>
        <a:lstStyle/>
        <a:p>
          <a:r>
            <a:rPr lang="en-US" dirty="0"/>
            <a:t>Has gone through many revisions before the 5th (current) edition was released in 2013. In 2022, APA released a text-revision for the 5</a:t>
          </a:r>
          <a:r>
            <a:rPr lang="en-US" baseline="30000" dirty="0"/>
            <a:t>th</a:t>
          </a:r>
          <a:r>
            <a:rPr lang="en-US" dirty="0"/>
            <a:t> edition. </a:t>
          </a:r>
        </a:p>
      </dgm:t>
    </dgm:pt>
    <dgm:pt modelId="{60B06FB7-904D-41C6-BD0D-74B480BA20CF}" type="parTrans" cxnId="{EE47E18D-7552-486E-BDE1-9A9AE3CB89E3}">
      <dgm:prSet/>
      <dgm:spPr/>
      <dgm:t>
        <a:bodyPr/>
        <a:lstStyle/>
        <a:p>
          <a:endParaRPr lang="en-US"/>
        </a:p>
      </dgm:t>
    </dgm:pt>
    <dgm:pt modelId="{4ED5BC59-237C-4255-A79D-E7C0FACC783F}" type="sibTrans" cxnId="{EE47E18D-7552-486E-BDE1-9A9AE3CB89E3}">
      <dgm:prSet/>
      <dgm:spPr/>
      <dgm:t>
        <a:bodyPr/>
        <a:lstStyle/>
        <a:p>
          <a:endParaRPr lang="en-US"/>
        </a:p>
      </dgm:t>
    </dgm:pt>
    <dgm:pt modelId="{9E26A3C7-6132-48F0-A398-9D1D2CAC850F}" type="pres">
      <dgm:prSet presAssocID="{3479F921-442C-4FA0-B536-7CDBF55F71C6}" presName="Name0" presStyleCnt="0">
        <dgm:presLayoutVars>
          <dgm:animLvl val="lvl"/>
          <dgm:resizeHandles val="exact"/>
        </dgm:presLayoutVars>
      </dgm:prSet>
      <dgm:spPr/>
    </dgm:pt>
    <dgm:pt modelId="{AB60FD1A-0BD2-4210-BE75-7A60C1A8EA46}" type="pres">
      <dgm:prSet presAssocID="{1AFC7C68-2B0A-41ED-88D6-C1423E5E591D}" presName="composite" presStyleCnt="0"/>
      <dgm:spPr/>
    </dgm:pt>
    <dgm:pt modelId="{AA16DC18-C2D1-498F-AA0A-7A12B0BAEAEF}" type="pres">
      <dgm:prSet presAssocID="{1AFC7C68-2B0A-41ED-88D6-C1423E5E591D}" presName="L" presStyleLbl="solidFgAcc1" presStyleIdx="0" presStyleCnt="2">
        <dgm:presLayoutVars>
          <dgm:chMax val="0"/>
          <dgm:chPref val="0"/>
        </dgm:presLayoutVars>
      </dgm:prSet>
      <dgm:spPr/>
    </dgm:pt>
    <dgm:pt modelId="{FED08E74-0D01-4B8A-8371-E1F349E82B56}" type="pres">
      <dgm:prSet presAssocID="{1AFC7C68-2B0A-41ED-88D6-C1423E5E591D}" presName="parTx" presStyleLbl="alignNode1" presStyleIdx="0" presStyleCnt="2">
        <dgm:presLayoutVars>
          <dgm:chMax val="0"/>
          <dgm:chPref val="0"/>
          <dgm:bulletEnabled val="1"/>
        </dgm:presLayoutVars>
      </dgm:prSet>
      <dgm:spPr/>
    </dgm:pt>
    <dgm:pt modelId="{8636AD2C-BC75-4B13-A078-B2F61728A7F7}" type="pres">
      <dgm:prSet presAssocID="{1AFC7C68-2B0A-41ED-88D6-C1423E5E591D}" presName="desTx" presStyleLbl="revTx" presStyleIdx="0" presStyleCnt="2">
        <dgm:presLayoutVars>
          <dgm:chMax val="0"/>
          <dgm:chPref val="0"/>
          <dgm:bulletEnabled val="1"/>
        </dgm:presLayoutVars>
      </dgm:prSet>
      <dgm:spPr/>
    </dgm:pt>
    <dgm:pt modelId="{EB9FA1C6-C2A9-4D4D-8853-9B63423FD756}" type="pres">
      <dgm:prSet presAssocID="{1AFC7C68-2B0A-41ED-88D6-C1423E5E591D}" presName="EmptyPlaceHolder" presStyleCnt="0"/>
      <dgm:spPr/>
    </dgm:pt>
    <dgm:pt modelId="{E65714A4-91E8-4034-83A3-85B485DDE2BE}" type="pres">
      <dgm:prSet presAssocID="{C40B2484-9CE0-450E-88EF-D6608EA68015}" presName="space" presStyleCnt="0"/>
      <dgm:spPr/>
    </dgm:pt>
    <dgm:pt modelId="{FFA1C81A-1CB7-4EBB-A25C-3539B73CBFA7}" type="pres">
      <dgm:prSet presAssocID="{42CF6820-A5A1-46D9-963D-3088C93BFEBE}" presName="composite" presStyleCnt="0"/>
      <dgm:spPr/>
    </dgm:pt>
    <dgm:pt modelId="{D399FD91-36CA-4C4F-BCCA-7808135963B7}" type="pres">
      <dgm:prSet presAssocID="{42CF6820-A5A1-46D9-963D-3088C93BFEBE}" presName="L" presStyleLbl="solidFgAcc1" presStyleIdx="1" presStyleCnt="2">
        <dgm:presLayoutVars>
          <dgm:chMax val="0"/>
          <dgm:chPref val="0"/>
        </dgm:presLayoutVars>
      </dgm:prSet>
      <dgm:spPr/>
    </dgm:pt>
    <dgm:pt modelId="{8DC0882A-8A86-4695-9AF8-C43FC83675C6}" type="pres">
      <dgm:prSet presAssocID="{42CF6820-A5A1-46D9-963D-3088C93BFEBE}" presName="parTx" presStyleLbl="alignNode1" presStyleIdx="1" presStyleCnt="2">
        <dgm:presLayoutVars>
          <dgm:chMax val="0"/>
          <dgm:chPref val="0"/>
          <dgm:bulletEnabled val="1"/>
        </dgm:presLayoutVars>
      </dgm:prSet>
      <dgm:spPr/>
    </dgm:pt>
    <dgm:pt modelId="{7A54EEEA-8C20-4631-9412-C7908CC47E9D}" type="pres">
      <dgm:prSet presAssocID="{42CF6820-A5A1-46D9-963D-3088C93BFEBE}" presName="desTx" presStyleLbl="revTx" presStyleIdx="1" presStyleCnt="2">
        <dgm:presLayoutVars>
          <dgm:chMax val="0"/>
          <dgm:chPref val="0"/>
          <dgm:bulletEnabled val="1"/>
        </dgm:presLayoutVars>
      </dgm:prSet>
      <dgm:spPr/>
    </dgm:pt>
    <dgm:pt modelId="{195176C7-B7B1-45D0-A527-29E2E301FCEF}" type="pres">
      <dgm:prSet presAssocID="{42CF6820-A5A1-46D9-963D-3088C93BFEBE}" presName="EmptyPlaceHolder" presStyleCnt="0"/>
      <dgm:spPr/>
    </dgm:pt>
  </dgm:ptLst>
  <dgm:cxnLst>
    <dgm:cxn modelId="{52578530-D657-441D-B640-CD756E7A0087}" type="presOf" srcId="{F9BA1A69-43B4-4758-905E-6DB0C7D56651}" destId="{7A54EEEA-8C20-4631-9412-C7908CC47E9D}" srcOrd="0" destOrd="0" presId="urn:microsoft.com/office/officeart/2016/7/layout/AccentHomeChevronProcess"/>
    <dgm:cxn modelId="{85A0E440-5A1D-4EEF-A7F7-D96CD294052B}" type="presOf" srcId="{42CF6820-A5A1-46D9-963D-3088C93BFEBE}" destId="{8DC0882A-8A86-4695-9AF8-C43FC83675C6}" srcOrd="0" destOrd="0" presId="urn:microsoft.com/office/officeart/2016/7/layout/AccentHomeChevronProcess"/>
    <dgm:cxn modelId="{E01A3261-22CC-40A5-BDEA-45AAB97848C1}" type="presOf" srcId="{1AFC7C68-2B0A-41ED-88D6-C1423E5E591D}" destId="{FED08E74-0D01-4B8A-8371-E1F349E82B56}" srcOrd="0" destOrd="0" presId="urn:microsoft.com/office/officeart/2016/7/layout/AccentHomeChevronProcess"/>
    <dgm:cxn modelId="{3B39BD7D-31A5-44FC-8D92-FA7F31E88826}" srcId="{3479F921-442C-4FA0-B536-7CDBF55F71C6}" destId="{42CF6820-A5A1-46D9-963D-3088C93BFEBE}" srcOrd="1" destOrd="0" parTransId="{40B3478E-D5CB-4A21-B41E-BD6FC8D7C598}" sibTransId="{88AB8E26-0316-4C5D-951E-7DDEF02C4380}"/>
    <dgm:cxn modelId="{EE47E18D-7552-486E-BDE1-9A9AE3CB89E3}" srcId="{42CF6820-A5A1-46D9-963D-3088C93BFEBE}" destId="{F9BA1A69-43B4-4758-905E-6DB0C7D56651}" srcOrd="0" destOrd="0" parTransId="{60B06FB7-904D-41C6-BD0D-74B480BA20CF}" sibTransId="{4ED5BC59-237C-4255-A79D-E7C0FACC783F}"/>
    <dgm:cxn modelId="{F10F56A7-7284-49E9-8AB8-77DEDAE94EBC}" type="presOf" srcId="{3479F921-442C-4FA0-B536-7CDBF55F71C6}" destId="{9E26A3C7-6132-48F0-A398-9D1D2CAC850F}" srcOrd="0" destOrd="0" presId="urn:microsoft.com/office/officeart/2016/7/layout/AccentHomeChevronProcess"/>
    <dgm:cxn modelId="{DFA98CC2-727E-4C5C-B213-1B81FA74D5A8}" type="presOf" srcId="{C569D688-DF1E-4E2A-822D-409DB7380F05}" destId="{8636AD2C-BC75-4B13-A078-B2F61728A7F7}" srcOrd="0" destOrd="0" presId="urn:microsoft.com/office/officeart/2016/7/layout/AccentHomeChevronProcess"/>
    <dgm:cxn modelId="{B44B35F7-2458-4E24-927C-40F64F8A310A}" srcId="{1AFC7C68-2B0A-41ED-88D6-C1423E5E591D}" destId="{C569D688-DF1E-4E2A-822D-409DB7380F05}" srcOrd="0" destOrd="0" parTransId="{A3257C93-15DE-4F1F-BF8B-F5D6ADA304C9}" sibTransId="{8FB1D8BF-D8DA-45F5-8CD1-D32024216F2D}"/>
    <dgm:cxn modelId="{E8C55BF7-1F1C-4092-911F-A7E23EDFDCC3}" srcId="{3479F921-442C-4FA0-B536-7CDBF55F71C6}" destId="{1AFC7C68-2B0A-41ED-88D6-C1423E5E591D}" srcOrd="0" destOrd="0" parTransId="{7B33EF62-F27F-4112-8D4A-237810ED585B}" sibTransId="{C40B2484-9CE0-450E-88EF-D6608EA68015}"/>
    <dgm:cxn modelId="{201D3560-FC00-43E8-B3A5-2823E3419A31}" type="presParOf" srcId="{9E26A3C7-6132-48F0-A398-9D1D2CAC850F}" destId="{AB60FD1A-0BD2-4210-BE75-7A60C1A8EA46}" srcOrd="0" destOrd="0" presId="urn:microsoft.com/office/officeart/2016/7/layout/AccentHomeChevronProcess"/>
    <dgm:cxn modelId="{28DA4EDC-D473-4FBC-894A-B485C213826A}" type="presParOf" srcId="{AB60FD1A-0BD2-4210-BE75-7A60C1A8EA46}" destId="{AA16DC18-C2D1-498F-AA0A-7A12B0BAEAEF}" srcOrd="0" destOrd="0" presId="urn:microsoft.com/office/officeart/2016/7/layout/AccentHomeChevronProcess"/>
    <dgm:cxn modelId="{570F2357-4994-4150-8CD1-2E72DDBC41A8}" type="presParOf" srcId="{AB60FD1A-0BD2-4210-BE75-7A60C1A8EA46}" destId="{FED08E74-0D01-4B8A-8371-E1F349E82B56}" srcOrd="1" destOrd="0" presId="urn:microsoft.com/office/officeart/2016/7/layout/AccentHomeChevronProcess"/>
    <dgm:cxn modelId="{0CFFCE27-CDCD-43A0-97BF-15646EE297EA}" type="presParOf" srcId="{AB60FD1A-0BD2-4210-BE75-7A60C1A8EA46}" destId="{8636AD2C-BC75-4B13-A078-B2F61728A7F7}" srcOrd="2" destOrd="0" presId="urn:microsoft.com/office/officeart/2016/7/layout/AccentHomeChevronProcess"/>
    <dgm:cxn modelId="{EF7EB685-2094-4325-9409-4FE1C7CC162D}" type="presParOf" srcId="{AB60FD1A-0BD2-4210-BE75-7A60C1A8EA46}" destId="{EB9FA1C6-C2A9-4D4D-8853-9B63423FD756}" srcOrd="3" destOrd="0" presId="urn:microsoft.com/office/officeart/2016/7/layout/AccentHomeChevronProcess"/>
    <dgm:cxn modelId="{42C4A151-298A-4F1E-B6A0-624A19379BCF}" type="presParOf" srcId="{9E26A3C7-6132-48F0-A398-9D1D2CAC850F}" destId="{E65714A4-91E8-4034-83A3-85B485DDE2BE}" srcOrd="1" destOrd="0" presId="urn:microsoft.com/office/officeart/2016/7/layout/AccentHomeChevronProcess"/>
    <dgm:cxn modelId="{A68DA1AE-3C8E-4FFB-BE7C-6FBB0A2D1E67}" type="presParOf" srcId="{9E26A3C7-6132-48F0-A398-9D1D2CAC850F}" destId="{FFA1C81A-1CB7-4EBB-A25C-3539B73CBFA7}" srcOrd="2" destOrd="0" presId="urn:microsoft.com/office/officeart/2016/7/layout/AccentHomeChevronProcess"/>
    <dgm:cxn modelId="{B77158AD-7DB4-4487-9159-523509F292E1}" type="presParOf" srcId="{FFA1C81A-1CB7-4EBB-A25C-3539B73CBFA7}" destId="{D399FD91-36CA-4C4F-BCCA-7808135963B7}" srcOrd="0" destOrd="0" presId="urn:microsoft.com/office/officeart/2016/7/layout/AccentHomeChevronProcess"/>
    <dgm:cxn modelId="{6ACDCD51-0947-40FA-A018-0A2E0371DDBA}" type="presParOf" srcId="{FFA1C81A-1CB7-4EBB-A25C-3539B73CBFA7}" destId="{8DC0882A-8A86-4695-9AF8-C43FC83675C6}" srcOrd="1" destOrd="0" presId="urn:microsoft.com/office/officeart/2016/7/layout/AccentHomeChevronProcess"/>
    <dgm:cxn modelId="{C0F87FF5-69D7-4325-8C03-6752D2349672}" type="presParOf" srcId="{FFA1C81A-1CB7-4EBB-A25C-3539B73CBFA7}" destId="{7A54EEEA-8C20-4631-9412-C7908CC47E9D}" srcOrd="2" destOrd="0" presId="urn:microsoft.com/office/officeart/2016/7/layout/AccentHomeChevronProcess"/>
    <dgm:cxn modelId="{20317619-FD45-4C10-86D8-14644083345D}" type="presParOf" srcId="{FFA1C81A-1CB7-4EBB-A25C-3539B73CBFA7}" destId="{195176C7-B7B1-45D0-A527-29E2E301FCEF}" srcOrd="3" destOrd="0" presId="urn:microsoft.com/office/officeart/2016/7/layout/AccentHomeChevro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D7446D-D859-431F-AF65-26B6E16D906E}"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9616F2B-D670-43DD-9491-79125879121C}">
      <dgm:prSet/>
      <dgm:spPr/>
      <dgm:t>
        <a:bodyPr/>
        <a:lstStyle/>
        <a:p>
          <a:r>
            <a:rPr lang="en-US" dirty="0"/>
            <a:t>Must meet diagnostic criteria (i.e., guidelines)</a:t>
          </a:r>
        </a:p>
      </dgm:t>
      <dgm:extLst>
        <a:ext uri="{E40237B7-FDA0-4F09-8148-C483321AD2D9}">
          <dgm14:cNvPr xmlns:dgm14="http://schemas.microsoft.com/office/drawing/2010/diagram" id="0" name="" descr="Must meet diagnostic criteria (i.e., guidelines)&#10;"/>
        </a:ext>
      </dgm:extLst>
    </dgm:pt>
    <dgm:pt modelId="{1CA660AA-FA0F-4F18-86E9-5F8D19A96EF7}" type="parTrans" cxnId="{C474DE23-40A5-476A-BC48-C465E04F3236}">
      <dgm:prSet/>
      <dgm:spPr/>
      <dgm:t>
        <a:bodyPr/>
        <a:lstStyle/>
        <a:p>
          <a:endParaRPr lang="en-US"/>
        </a:p>
      </dgm:t>
    </dgm:pt>
    <dgm:pt modelId="{B8D8B994-67D5-4924-AD90-1F8655D3B489}" type="sibTrans" cxnId="{C474DE23-40A5-476A-BC48-C465E04F3236}">
      <dgm:prSet/>
      <dgm:spPr/>
      <dgm:t>
        <a:bodyPr/>
        <a:lstStyle/>
        <a:p>
          <a:endParaRPr lang="en-US"/>
        </a:p>
      </dgm:t>
    </dgm:pt>
    <dgm:pt modelId="{299BDEDD-D32E-4A4A-9E6A-E1C66D099047}">
      <dgm:prSet/>
      <dgm:spPr/>
      <dgm:t>
        <a:bodyPr/>
        <a:lstStyle/>
        <a:p>
          <a:r>
            <a:rPr lang="en-US" dirty="0"/>
            <a:t>Can assign one subtype (i.e., the way that a certain disorder presents for an individual) and/or 1+ specifier (e.g., level of severity) </a:t>
          </a:r>
        </a:p>
      </dgm:t>
      <dgm:extLst>
        <a:ext uri="{E40237B7-FDA0-4F09-8148-C483321AD2D9}">
          <dgm14:cNvPr xmlns:dgm14="http://schemas.microsoft.com/office/drawing/2010/diagram" id="0" name="" descr="Can assign one subtype (i.e., the way that a certain disorder presents for an individual) and/or 1+ specifier (e.g., level of severity) &#10;"/>
        </a:ext>
      </dgm:extLst>
    </dgm:pt>
    <dgm:pt modelId="{E70E2609-0965-4002-B5C8-6EADCDDA2C60}" type="parTrans" cxnId="{2F167E2C-8FCD-4514-8B86-7630EC036BF5}">
      <dgm:prSet/>
      <dgm:spPr/>
      <dgm:t>
        <a:bodyPr/>
        <a:lstStyle/>
        <a:p>
          <a:endParaRPr lang="en-US"/>
        </a:p>
      </dgm:t>
    </dgm:pt>
    <dgm:pt modelId="{8132ABF6-025D-483D-8C91-16930FF423CC}" type="sibTrans" cxnId="{2F167E2C-8FCD-4514-8B86-7630EC036BF5}">
      <dgm:prSet/>
      <dgm:spPr/>
      <dgm:t>
        <a:bodyPr/>
        <a:lstStyle/>
        <a:p>
          <a:endParaRPr lang="en-US"/>
        </a:p>
      </dgm:t>
    </dgm:pt>
    <dgm:pt modelId="{F6C3C630-A0F0-4735-99E9-6D106AAF52FE}">
      <dgm:prSet/>
      <dgm:spPr/>
      <dgm:t>
        <a:bodyPr/>
        <a:lstStyle/>
        <a:p>
          <a:r>
            <a:rPr lang="en-US" dirty="0"/>
            <a:t>A principle diagnosis is used when more than one diagnosis is given for an individual; this is the focus of treatment </a:t>
          </a:r>
        </a:p>
      </dgm:t>
      <dgm:extLst>
        <a:ext uri="{E40237B7-FDA0-4F09-8148-C483321AD2D9}">
          <dgm14:cNvPr xmlns:dgm14="http://schemas.microsoft.com/office/drawing/2010/diagram" id="0" name="" descr="A principle diagnosis is used when more than one diagnosis is given for an individual; this is the focus of treatment &#10;"/>
        </a:ext>
      </dgm:extLst>
    </dgm:pt>
    <dgm:pt modelId="{74FB619C-66F1-4F78-A2F9-708575B11BC3}" type="parTrans" cxnId="{DBA9FE80-6808-4C69-A242-98158D8E86FB}">
      <dgm:prSet/>
      <dgm:spPr/>
      <dgm:t>
        <a:bodyPr/>
        <a:lstStyle/>
        <a:p>
          <a:endParaRPr lang="en-US"/>
        </a:p>
      </dgm:t>
    </dgm:pt>
    <dgm:pt modelId="{410EE09A-66AE-4E49-BFCB-C2EC04A44F51}" type="sibTrans" cxnId="{DBA9FE80-6808-4C69-A242-98158D8E86FB}">
      <dgm:prSet/>
      <dgm:spPr/>
      <dgm:t>
        <a:bodyPr/>
        <a:lstStyle/>
        <a:p>
          <a:endParaRPr lang="en-US"/>
        </a:p>
      </dgm:t>
    </dgm:pt>
    <dgm:pt modelId="{92C43E4C-3D58-4130-9688-9B5586ACE468}">
      <dgm:prSet/>
      <dgm:spPr/>
      <dgm:t>
        <a:bodyPr/>
        <a:lstStyle/>
        <a:p>
          <a:r>
            <a:rPr lang="en-US" dirty="0"/>
            <a:t>Provisional diagnoses are used when not enough information is available now to make a definitive diagnosis, but there is a strong presumption that the criteria will be met with more information and/or time. </a:t>
          </a:r>
        </a:p>
      </dgm:t>
      <dgm:extLst>
        <a:ext uri="{E40237B7-FDA0-4F09-8148-C483321AD2D9}">
          <dgm14:cNvPr xmlns:dgm14="http://schemas.microsoft.com/office/drawing/2010/diagram" id="0" name="" descr="Provisional diagnoses are used when not enough information is available now to make a definitive diagnosis, but there is a strong presumption that the criteria will be met with more information and/or time. &#10;"/>
        </a:ext>
      </dgm:extLst>
    </dgm:pt>
    <dgm:pt modelId="{E8848D97-C2EB-4A6E-B697-B37BE1B49D7A}" type="parTrans" cxnId="{BFF5B5D7-91CB-4E74-9A1A-DB9C85FF0DEC}">
      <dgm:prSet/>
      <dgm:spPr/>
      <dgm:t>
        <a:bodyPr/>
        <a:lstStyle/>
        <a:p>
          <a:endParaRPr lang="en-US"/>
        </a:p>
      </dgm:t>
    </dgm:pt>
    <dgm:pt modelId="{1F11315F-80AE-4602-B337-14A3CAAF3AC6}" type="sibTrans" cxnId="{BFF5B5D7-91CB-4E74-9A1A-DB9C85FF0DEC}">
      <dgm:prSet/>
      <dgm:spPr/>
      <dgm:t>
        <a:bodyPr/>
        <a:lstStyle/>
        <a:p>
          <a:endParaRPr lang="en-US"/>
        </a:p>
      </dgm:t>
    </dgm:pt>
    <dgm:pt modelId="{FFBED54B-EA23-44A5-A26A-0C67EDCC014A}" type="pres">
      <dgm:prSet presAssocID="{22D7446D-D859-431F-AF65-26B6E16D906E}" presName="root" presStyleCnt="0">
        <dgm:presLayoutVars>
          <dgm:dir/>
          <dgm:resizeHandles val="exact"/>
        </dgm:presLayoutVars>
      </dgm:prSet>
      <dgm:spPr/>
    </dgm:pt>
    <dgm:pt modelId="{6B15452C-2CD0-4B3D-8C3E-F24F30C8A19D}" type="pres">
      <dgm:prSet presAssocID="{22D7446D-D859-431F-AF65-26B6E16D906E}" presName="container" presStyleCnt="0">
        <dgm:presLayoutVars>
          <dgm:dir/>
          <dgm:resizeHandles val="exact"/>
        </dgm:presLayoutVars>
      </dgm:prSet>
      <dgm:spPr/>
    </dgm:pt>
    <dgm:pt modelId="{EB01A23C-C1A8-4E46-8F24-DB645A732867}" type="pres">
      <dgm:prSet presAssocID="{69616F2B-D670-43DD-9491-79125879121C}" presName="compNode" presStyleCnt="0"/>
      <dgm:spPr/>
    </dgm:pt>
    <dgm:pt modelId="{A49A755C-6C18-4531-ABFD-F5480F7763EE}" type="pres">
      <dgm:prSet presAssocID="{69616F2B-D670-43DD-9491-79125879121C}" presName="iconBgRect" presStyleLbl="bgShp" presStyleIdx="0" presStyleCnt="4"/>
      <dgm:spPr/>
    </dgm:pt>
    <dgm:pt modelId="{7A35E6D2-BE63-4707-AC20-9BE2C8D0883F}" type="pres">
      <dgm:prSet presAssocID="{69616F2B-D670-43DD-9491-79125879121C}"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4B533B22-1575-4493-8705-8E32CE3BDFDE}" type="pres">
      <dgm:prSet presAssocID="{69616F2B-D670-43DD-9491-79125879121C}" presName="spaceRect" presStyleCnt="0"/>
      <dgm:spPr/>
    </dgm:pt>
    <dgm:pt modelId="{B1C488EF-1989-42AE-9CED-A7E55121235F}" type="pres">
      <dgm:prSet presAssocID="{69616F2B-D670-43DD-9491-79125879121C}" presName="textRect" presStyleLbl="revTx" presStyleIdx="0" presStyleCnt="4">
        <dgm:presLayoutVars>
          <dgm:chMax val="1"/>
          <dgm:chPref val="1"/>
        </dgm:presLayoutVars>
      </dgm:prSet>
      <dgm:spPr/>
    </dgm:pt>
    <dgm:pt modelId="{FBA77E77-A4C1-41B3-8E32-CAA3B80E4ED0}" type="pres">
      <dgm:prSet presAssocID="{B8D8B994-67D5-4924-AD90-1F8655D3B489}" presName="sibTrans" presStyleLbl="sibTrans2D1" presStyleIdx="0" presStyleCnt="0"/>
      <dgm:spPr/>
    </dgm:pt>
    <dgm:pt modelId="{5078342C-2B84-4183-A53D-7A2430A43E85}" type="pres">
      <dgm:prSet presAssocID="{299BDEDD-D32E-4A4A-9E6A-E1C66D099047}" presName="compNode" presStyleCnt="0"/>
      <dgm:spPr/>
    </dgm:pt>
    <dgm:pt modelId="{D14CEEF7-94FB-486E-8103-211C0B9E44C8}" type="pres">
      <dgm:prSet presAssocID="{299BDEDD-D32E-4A4A-9E6A-E1C66D099047}" presName="iconBgRect" presStyleLbl="bgShp" presStyleIdx="1" presStyleCnt="4"/>
      <dgm:spPr/>
    </dgm:pt>
    <dgm:pt modelId="{766FB867-D465-469D-AD96-84CA1EBC7534}" type="pres">
      <dgm:prSet presAssocID="{299BDEDD-D32E-4A4A-9E6A-E1C66D099047}"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rget Audience"/>
        </a:ext>
      </dgm:extLst>
    </dgm:pt>
    <dgm:pt modelId="{F589E10B-356E-4D13-82E4-132340829421}" type="pres">
      <dgm:prSet presAssocID="{299BDEDD-D32E-4A4A-9E6A-E1C66D099047}" presName="spaceRect" presStyleCnt="0"/>
      <dgm:spPr/>
    </dgm:pt>
    <dgm:pt modelId="{BB868DF5-B3A5-47D5-8047-877515D76FFD}" type="pres">
      <dgm:prSet presAssocID="{299BDEDD-D32E-4A4A-9E6A-E1C66D099047}" presName="textRect" presStyleLbl="revTx" presStyleIdx="1" presStyleCnt="4">
        <dgm:presLayoutVars>
          <dgm:chMax val="1"/>
          <dgm:chPref val="1"/>
        </dgm:presLayoutVars>
      </dgm:prSet>
      <dgm:spPr/>
    </dgm:pt>
    <dgm:pt modelId="{CB4399E5-BF69-4CBD-B864-2637BCB7DF7E}" type="pres">
      <dgm:prSet presAssocID="{8132ABF6-025D-483D-8C91-16930FF423CC}" presName="sibTrans" presStyleLbl="sibTrans2D1" presStyleIdx="0" presStyleCnt="0"/>
      <dgm:spPr/>
    </dgm:pt>
    <dgm:pt modelId="{34B76E48-D1FD-4FDF-BBCF-7540147B7AFB}" type="pres">
      <dgm:prSet presAssocID="{F6C3C630-A0F0-4735-99E9-6D106AAF52FE}" presName="compNode" presStyleCnt="0"/>
      <dgm:spPr/>
    </dgm:pt>
    <dgm:pt modelId="{DDEF97AB-DE84-4416-8CA0-FF008366B517}" type="pres">
      <dgm:prSet presAssocID="{F6C3C630-A0F0-4735-99E9-6D106AAF52FE}" presName="iconBgRect" presStyleLbl="bgShp" presStyleIdx="2" presStyleCnt="4"/>
      <dgm:spPr/>
    </dgm:pt>
    <dgm:pt modelId="{B696F21E-3484-41B4-990D-09B42C52A380}" type="pres">
      <dgm:prSet presAssocID="{F6C3C630-A0F0-4735-99E9-6D106AAF52F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FC3C961F-7720-4A79-A99C-75E36517DBF4}" type="pres">
      <dgm:prSet presAssocID="{F6C3C630-A0F0-4735-99E9-6D106AAF52FE}" presName="spaceRect" presStyleCnt="0"/>
      <dgm:spPr/>
    </dgm:pt>
    <dgm:pt modelId="{0111F156-97BD-4A56-852B-BB6E4F56D1DB}" type="pres">
      <dgm:prSet presAssocID="{F6C3C630-A0F0-4735-99E9-6D106AAF52FE}" presName="textRect" presStyleLbl="revTx" presStyleIdx="2" presStyleCnt="4">
        <dgm:presLayoutVars>
          <dgm:chMax val="1"/>
          <dgm:chPref val="1"/>
        </dgm:presLayoutVars>
      </dgm:prSet>
      <dgm:spPr/>
    </dgm:pt>
    <dgm:pt modelId="{82955F15-85D7-4656-9A16-4F33A274F6A3}" type="pres">
      <dgm:prSet presAssocID="{410EE09A-66AE-4E49-BFCB-C2EC04A44F51}" presName="sibTrans" presStyleLbl="sibTrans2D1" presStyleIdx="0" presStyleCnt="0"/>
      <dgm:spPr/>
    </dgm:pt>
    <dgm:pt modelId="{FEC2F624-59D8-4278-A8A3-0C4B19F275C3}" type="pres">
      <dgm:prSet presAssocID="{92C43E4C-3D58-4130-9688-9B5586ACE468}" presName="compNode" presStyleCnt="0"/>
      <dgm:spPr/>
    </dgm:pt>
    <dgm:pt modelId="{4B8577FC-3AA2-48D5-81C1-1FB6D8644E74}" type="pres">
      <dgm:prSet presAssocID="{92C43E4C-3D58-4130-9688-9B5586ACE468}" presName="iconBgRect" presStyleLbl="bgShp" presStyleIdx="3" presStyleCnt="4"/>
      <dgm:spPr/>
    </dgm:pt>
    <dgm:pt modelId="{8E96206D-B7FA-4199-BF71-48F0B4D5D49F}" type="pres">
      <dgm:prSet presAssocID="{92C43E4C-3D58-4130-9688-9B5586ACE46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keleton"/>
        </a:ext>
      </dgm:extLst>
    </dgm:pt>
    <dgm:pt modelId="{7017D4E9-F525-4AD1-B73E-DE3E2C1E0A9C}" type="pres">
      <dgm:prSet presAssocID="{92C43E4C-3D58-4130-9688-9B5586ACE468}" presName="spaceRect" presStyleCnt="0"/>
      <dgm:spPr/>
    </dgm:pt>
    <dgm:pt modelId="{E85EFD20-961A-47FD-873D-3AFCB7E9A507}" type="pres">
      <dgm:prSet presAssocID="{92C43E4C-3D58-4130-9688-9B5586ACE468}" presName="textRect" presStyleLbl="revTx" presStyleIdx="3" presStyleCnt="4">
        <dgm:presLayoutVars>
          <dgm:chMax val="1"/>
          <dgm:chPref val="1"/>
        </dgm:presLayoutVars>
      </dgm:prSet>
      <dgm:spPr/>
    </dgm:pt>
  </dgm:ptLst>
  <dgm:cxnLst>
    <dgm:cxn modelId="{C474DE23-40A5-476A-BC48-C465E04F3236}" srcId="{22D7446D-D859-431F-AF65-26B6E16D906E}" destId="{69616F2B-D670-43DD-9491-79125879121C}" srcOrd="0" destOrd="0" parTransId="{1CA660AA-FA0F-4F18-86E9-5F8D19A96EF7}" sibTransId="{B8D8B994-67D5-4924-AD90-1F8655D3B489}"/>
    <dgm:cxn modelId="{2F167E2C-8FCD-4514-8B86-7630EC036BF5}" srcId="{22D7446D-D859-431F-AF65-26B6E16D906E}" destId="{299BDEDD-D32E-4A4A-9E6A-E1C66D099047}" srcOrd="1" destOrd="0" parTransId="{E70E2609-0965-4002-B5C8-6EADCDDA2C60}" sibTransId="{8132ABF6-025D-483D-8C91-16930FF423CC}"/>
    <dgm:cxn modelId="{1DB7CE67-FE10-469F-BD15-BC1298FB36B3}" type="presOf" srcId="{8132ABF6-025D-483D-8C91-16930FF423CC}" destId="{CB4399E5-BF69-4CBD-B864-2637BCB7DF7E}" srcOrd="0" destOrd="0" presId="urn:microsoft.com/office/officeart/2018/2/layout/IconCircleList"/>
    <dgm:cxn modelId="{1C243B79-8BC1-4E4B-A727-0B3BB192BA1E}" type="presOf" srcId="{69616F2B-D670-43DD-9491-79125879121C}" destId="{B1C488EF-1989-42AE-9CED-A7E55121235F}" srcOrd="0" destOrd="0" presId="urn:microsoft.com/office/officeart/2018/2/layout/IconCircleList"/>
    <dgm:cxn modelId="{FA7CD359-74BC-42E6-8002-6F43C4398461}" type="presOf" srcId="{92C43E4C-3D58-4130-9688-9B5586ACE468}" destId="{E85EFD20-961A-47FD-873D-3AFCB7E9A507}" srcOrd="0" destOrd="0" presId="urn:microsoft.com/office/officeart/2018/2/layout/IconCircleList"/>
    <dgm:cxn modelId="{DBA9FE80-6808-4C69-A242-98158D8E86FB}" srcId="{22D7446D-D859-431F-AF65-26B6E16D906E}" destId="{F6C3C630-A0F0-4735-99E9-6D106AAF52FE}" srcOrd="2" destOrd="0" parTransId="{74FB619C-66F1-4F78-A2F9-708575B11BC3}" sibTransId="{410EE09A-66AE-4E49-BFCB-C2EC04A44F51}"/>
    <dgm:cxn modelId="{573750AD-BCB9-4917-8203-E902EAE920E6}" type="presOf" srcId="{F6C3C630-A0F0-4735-99E9-6D106AAF52FE}" destId="{0111F156-97BD-4A56-852B-BB6E4F56D1DB}" srcOrd="0" destOrd="0" presId="urn:microsoft.com/office/officeart/2018/2/layout/IconCircleList"/>
    <dgm:cxn modelId="{20B0DFAD-5B6E-4A80-97AA-C894EE7F3970}" type="presOf" srcId="{299BDEDD-D32E-4A4A-9E6A-E1C66D099047}" destId="{BB868DF5-B3A5-47D5-8047-877515D76FFD}" srcOrd="0" destOrd="0" presId="urn:microsoft.com/office/officeart/2018/2/layout/IconCircleList"/>
    <dgm:cxn modelId="{BFF5B5D7-91CB-4E74-9A1A-DB9C85FF0DEC}" srcId="{22D7446D-D859-431F-AF65-26B6E16D906E}" destId="{92C43E4C-3D58-4130-9688-9B5586ACE468}" srcOrd="3" destOrd="0" parTransId="{E8848D97-C2EB-4A6E-B697-B37BE1B49D7A}" sibTransId="{1F11315F-80AE-4602-B337-14A3CAAF3AC6}"/>
    <dgm:cxn modelId="{FE6DE7DF-DD70-4949-BDBA-1FC6D9072E3C}" type="presOf" srcId="{22D7446D-D859-431F-AF65-26B6E16D906E}" destId="{FFBED54B-EA23-44A5-A26A-0C67EDCC014A}" srcOrd="0" destOrd="0" presId="urn:microsoft.com/office/officeart/2018/2/layout/IconCircleList"/>
    <dgm:cxn modelId="{A7D7C0ED-2F16-420B-9D03-D126EF01A0E1}" type="presOf" srcId="{410EE09A-66AE-4E49-BFCB-C2EC04A44F51}" destId="{82955F15-85D7-4656-9A16-4F33A274F6A3}" srcOrd="0" destOrd="0" presId="urn:microsoft.com/office/officeart/2018/2/layout/IconCircleList"/>
    <dgm:cxn modelId="{E0CEDDF8-DB5A-4C1C-9912-E9084DBF82FA}" type="presOf" srcId="{B8D8B994-67D5-4924-AD90-1F8655D3B489}" destId="{FBA77E77-A4C1-41B3-8E32-CAA3B80E4ED0}" srcOrd="0" destOrd="0" presId="urn:microsoft.com/office/officeart/2018/2/layout/IconCircleList"/>
    <dgm:cxn modelId="{9FCBEAFF-1B7E-4AE0-96B8-36B5F82DD245}" type="presParOf" srcId="{FFBED54B-EA23-44A5-A26A-0C67EDCC014A}" destId="{6B15452C-2CD0-4B3D-8C3E-F24F30C8A19D}" srcOrd="0" destOrd="0" presId="urn:microsoft.com/office/officeart/2018/2/layout/IconCircleList"/>
    <dgm:cxn modelId="{B3D8A7B6-D710-4E48-AFB8-FCA1F8BC8A88}" type="presParOf" srcId="{6B15452C-2CD0-4B3D-8C3E-F24F30C8A19D}" destId="{EB01A23C-C1A8-4E46-8F24-DB645A732867}" srcOrd="0" destOrd="0" presId="urn:microsoft.com/office/officeart/2018/2/layout/IconCircleList"/>
    <dgm:cxn modelId="{8B6A1843-3CC3-4376-B43D-532CEFB6DA08}" type="presParOf" srcId="{EB01A23C-C1A8-4E46-8F24-DB645A732867}" destId="{A49A755C-6C18-4531-ABFD-F5480F7763EE}" srcOrd="0" destOrd="0" presId="urn:microsoft.com/office/officeart/2018/2/layout/IconCircleList"/>
    <dgm:cxn modelId="{6CE31500-43D1-4391-9EC2-9916D8ECF1AB}" type="presParOf" srcId="{EB01A23C-C1A8-4E46-8F24-DB645A732867}" destId="{7A35E6D2-BE63-4707-AC20-9BE2C8D0883F}" srcOrd="1" destOrd="0" presId="urn:microsoft.com/office/officeart/2018/2/layout/IconCircleList"/>
    <dgm:cxn modelId="{FD4D3964-956E-4A47-9943-62E23D515225}" type="presParOf" srcId="{EB01A23C-C1A8-4E46-8F24-DB645A732867}" destId="{4B533B22-1575-4493-8705-8E32CE3BDFDE}" srcOrd="2" destOrd="0" presId="urn:microsoft.com/office/officeart/2018/2/layout/IconCircleList"/>
    <dgm:cxn modelId="{C1ABF73D-FC64-4228-8426-BE6D46BA3710}" type="presParOf" srcId="{EB01A23C-C1A8-4E46-8F24-DB645A732867}" destId="{B1C488EF-1989-42AE-9CED-A7E55121235F}" srcOrd="3" destOrd="0" presId="urn:microsoft.com/office/officeart/2018/2/layout/IconCircleList"/>
    <dgm:cxn modelId="{7EBBB407-A697-4ACF-BDE2-D3A3B0810074}" type="presParOf" srcId="{6B15452C-2CD0-4B3D-8C3E-F24F30C8A19D}" destId="{FBA77E77-A4C1-41B3-8E32-CAA3B80E4ED0}" srcOrd="1" destOrd="0" presId="urn:microsoft.com/office/officeart/2018/2/layout/IconCircleList"/>
    <dgm:cxn modelId="{A1B8CE6E-ED02-4730-A8DD-69D9007E36CA}" type="presParOf" srcId="{6B15452C-2CD0-4B3D-8C3E-F24F30C8A19D}" destId="{5078342C-2B84-4183-A53D-7A2430A43E85}" srcOrd="2" destOrd="0" presId="urn:microsoft.com/office/officeart/2018/2/layout/IconCircleList"/>
    <dgm:cxn modelId="{29A5AE7D-B0DC-47A3-B13A-D2C09F7EAAAB}" type="presParOf" srcId="{5078342C-2B84-4183-A53D-7A2430A43E85}" destId="{D14CEEF7-94FB-486E-8103-211C0B9E44C8}" srcOrd="0" destOrd="0" presId="urn:microsoft.com/office/officeart/2018/2/layout/IconCircleList"/>
    <dgm:cxn modelId="{38BB7114-6031-4108-B893-4919E40ABDEA}" type="presParOf" srcId="{5078342C-2B84-4183-A53D-7A2430A43E85}" destId="{766FB867-D465-469D-AD96-84CA1EBC7534}" srcOrd="1" destOrd="0" presId="urn:microsoft.com/office/officeart/2018/2/layout/IconCircleList"/>
    <dgm:cxn modelId="{DE44537C-53D6-4291-B07F-05CE5FD63C5C}" type="presParOf" srcId="{5078342C-2B84-4183-A53D-7A2430A43E85}" destId="{F589E10B-356E-4D13-82E4-132340829421}" srcOrd="2" destOrd="0" presId="urn:microsoft.com/office/officeart/2018/2/layout/IconCircleList"/>
    <dgm:cxn modelId="{1DECCB61-C66E-4857-87B4-8B5F9D7BE456}" type="presParOf" srcId="{5078342C-2B84-4183-A53D-7A2430A43E85}" destId="{BB868DF5-B3A5-47D5-8047-877515D76FFD}" srcOrd="3" destOrd="0" presId="urn:microsoft.com/office/officeart/2018/2/layout/IconCircleList"/>
    <dgm:cxn modelId="{073822BD-208C-4875-B6B7-5857EB3E5085}" type="presParOf" srcId="{6B15452C-2CD0-4B3D-8C3E-F24F30C8A19D}" destId="{CB4399E5-BF69-4CBD-B864-2637BCB7DF7E}" srcOrd="3" destOrd="0" presId="urn:microsoft.com/office/officeart/2018/2/layout/IconCircleList"/>
    <dgm:cxn modelId="{9675569E-FDD8-4C4B-9F13-275296E7598F}" type="presParOf" srcId="{6B15452C-2CD0-4B3D-8C3E-F24F30C8A19D}" destId="{34B76E48-D1FD-4FDF-BBCF-7540147B7AFB}" srcOrd="4" destOrd="0" presId="urn:microsoft.com/office/officeart/2018/2/layout/IconCircleList"/>
    <dgm:cxn modelId="{8A1B1353-732A-4BDE-A75A-F5A5F9C6B03E}" type="presParOf" srcId="{34B76E48-D1FD-4FDF-BBCF-7540147B7AFB}" destId="{DDEF97AB-DE84-4416-8CA0-FF008366B517}" srcOrd="0" destOrd="0" presId="urn:microsoft.com/office/officeart/2018/2/layout/IconCircleList"/>
    <dgm:cxn modelId="{12069C11-052B-4A29-9E7A-E50315933B5D}" type="presParOf" srcId="{34B76E48-D1FD-4FDF-BBCF-7540147B7AFB}" destId="{B696F21E-3484-41B4-990D-09B42C52A380}" srcOrd="1" destOrd="0" presId="urn:microsoft.com/office/officeart/2018/2/layout/IconCircleList"/>
    <dgm:cxn modelId="{A53B77F3-5CAD-49C0-BEAD-88D2177A1D3E}" type="presParOf" srcId="{34B76E48-D1FD-4FDF-BBCF-7540147B7AFB}" destId="{FC3C961F-7720-4A79-A99C-75E36517DBF4}" srcOrd="2" destOrd="0" presId="urn:microsoft.com/office/officeart/2018/2/layout/IconCircleList"/>
    <dgm:cxn modelId="{4B3AD098-233D-44B2-A762-39AB95051600}" type="presParOf" srcId="{34B76E48-D1FD-4FDF-BBCF-7540147B7AFB}" destId="{0111F156-97BD-4A56-852B-BB6E4F56D1DB}" srcOrd="3" destOrd="0" presId="urn:microsoft.com/office/officeart/2018/2/layout/IconCircleList"/>
    <dgm:cxn modelId="{397FE96C-0758-4834-B61A-623C8C34F5DD}" type="presParOf" srcId="{6B15452C-2CD0-4B3D-8C3E-F24F30C8A19D}" destId="{82955F15-85D7-4656-9A16-4F33A274F6A3}" srcOrd="5" destOrd="0" presId="urn:microsoft.com/office/officeart/2018/2/layout/IconCircleList"/>
    <dgm:cxn modelId="{8DB78169-3348-436D-A569-5D43401EF26D}" type="presParOf" srcId="{6B15452C-2CD0-4B3D-8C3E-F24F30C8A19D}" destId="{FEC2F624-59D8-4278-A8A3-0C4B19F275C3}" srcOrd="6" destOrd="0" presId="urn:microsoft.com/office/officeart/2018/2/layout/IconCircleList"/>
    <dgm:cxn modelId="{ED45D645-1C73-4A18-89E3-2CD56A55A454}" type="presParOf" srcId="{FEC2F624-59D8-4278-A8A3-0C4B19F275C3}" destId="{4B8577FC-3AA2-48D5-81C1-1FB6D8644E74}" srcOrd="0" destOrd="0" presId="urn:microsoft.com/office/officeart/2018/2/layout/IconCircleList"/>
    <dgm:cxn modelId="{EB08F397-1F8C-4F3C-A877-440A5035AFC2}" type="presParOf" srcId="{FEC2F624-59D8-4278-A8A3-0C4B19F275C3}" destId="{8E96206D-B7FA-4199-BF71-48F0B4D5D49F}" srcOrd="1" destOrd="0" presId="urn:microsoft.com/office/officeart/2018/2/layout/IconCircleList"/>
    <dgm:cxn modelId="{D8987764-8174-4026-B834-E59D345B355A}" type="presParOf" srcId="{FEC2F624-59D8-4278-A8A3-0C4B19F275C3}" destId="{7017D4E9-F525-4AD1-B73E-DE3E2C1E0A9C}" srcOrd="2" destOrd="0" presId="urn:microsoft.com/office/officeart/2018/2/layout/IconCircleList"/>
    <dgm:cxn modelId="{BFC44E67-3D26-4E97-9ED1-E7B395302169}" type="presParOf" srcId="{FEC2F624-59D8-4278-A8A3-0C4B19F275C3}" destId="{E85EFD20-961A-47FD-873D-3AFCB7E9A50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204A110-2E73-45C3-848A-876CBD26601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CC89A69-60CD-4F8C-8060-C31E6C7F4DF1}">
      <dgm:prSet/>
      <dgm:spPr/>
      <dgm:t>
        <a:bodyPr/>
        <a:lstStyle/>
        <a:p>
          <a:pPr>
            <a:lnSpc>
              <a:spcPct val="100000"/>
            </a:lnSpc>
          </a:pPr>
          <a:r>
            <a:rPr lang="en-US" dirty="0"/>
            <a:t>Neurodevelopmental disorders </a:t>
          </a:r>
          <a:r>
            <a:rPr lang="en-US" dirty="0">
              <a:sym typeface="Wingdings" panose="05000000000000000000" pitchFamily="2" charset="2"/>
            </a:rPr>
            <a:t></a:t>
          </a:r>
          <a:r>
            <a:rPr lang="en-US" dirty="0"/>
            <a:t> a group of conditions that arise in the developmental period</a:t>
          </a:r>
        </a:p>
      </dgm:t>
      <dgm:extLst>
        <a:ext uri="{E40237B7-FDA0-4F09-8148-C483321AD2D9}">
          <dgm14:cNvPr xmlns:dgm14="http://schemas.microsoft.com/office/drawing/2010/diagram" id="0" name="" descr="Neurodevelopmental disorders  a group of conditions that arise in the developmental period&#10;"/>
        </a:ext>
      </dgm:extLst>
    </dgm:pt>
    <dgm:pt modelId="{37CF684E-050E-452A-8B5A-829DF7DF4DFF}" type="parTrans" cxnId="{72AF9679-C4EC-4FB1-A817-80F0DCC05138}">
      <dgm:prSet/>
      <dgm:spPr/>
      <dgm:t>
        <a:bodyPr/>
        <a:lstStyle/>
        <a:p>
          <a:endParaRPr lang="en-US"/>
        </a:p>
      </dgm:t>
    </dgm:pt>
    <dgm:pt modelId="{33590967-6E39-4EC2-BD1D-F9FD813BB373}" type="sibTrans" cxnId="{72AF9679-C4EC-4FB1-A817-80F0DCC05138}">
      <dgm:prSet/>
      <dgm:spPr/>
      <dgm:t>
        <a:bodyPr/>
        <a:lstStyle/>
        <a:p>
          <a:pPr>
            <a:lnSpc>
              <a:spcPct val="100000"/>
            </a:lnSpc>
          </a:pPr>
          <a:endParaRPr lang="en-US"/>
        </a:p>
      </dgm:t>
    </dgm:pt>
    <dgm:pt modelId="{5A30FC57-BA9F-4082-8A75-495696A2F5A0}">
      <dgm:prSet/>
      <dgm:spPr/>
      <dgm:t>
        <a:bodyPr/>
        <a:lstStyle/>
        <a:p>
          <a:pPr>
            <a:lnSpc>
              <a:spcPct val="100000"/>
            </a:lnSpc>
          </a:pPr>
          <a:r>
            <a:rPr lang="en-US" dirty="0"/>
            <a:t>Schizophrenia Spectrum </a:t>
          </a:r>
          <a:r>
            <a:rPr lang="en-US" dirty="0">
              <a:sym typeface="Wingdings" panose="05000000000000000000" pitchFamily="2" charset="2"/>
            </a:rPr>
            <a:t></a:t>
          </a:r>
          <a:r>
            <a:rPr lang="en-US" dirty="0"/>
            <a:t> disorders characterized by one or more of the following: delusions, hallucinations, disorganized thinking and speech, disorganized motor behavior, and negative symptoms </a:t>
          </a:r>
        </a:p>
      </dgm:t>
      <dgm:extLst>
        <a:ext uri="{E40237B7-FDA0-4F09-8148-C483321AD2D9}">
          <dgm14:cNvPr xmlns:dgm14="http://schemas.microsoft.com/office/drawing/2010/diagram" id="0" name="" descr="Schizophrenia Spectrum  disorders characterized by one or more of the following: delusions, hallucinations, disorganized thinking and speech, disorganized motor behavior, and negative symptoms &#10;"/>
        </a:ext>
      </dgm:extLst>
    </dgm:pt>
    <dgm:pt modelId="{588E501E-5E39-4944-88B4-7DC1608D6C4D}" type="parTrans" cxnId="{5E055E33-5237-45CB-988C-05F6E7B2D11A}">
      <dgm:prSet/>
      <dgm:spPr/>
      <dgm:t>
        <a:bodyPr/>
        <a:lstStyle/>
        <a:p>
          <a:endParaRPr lang="en-US"/>
        </a:p>
      </dgm:t>
    </dgm:pt>
    <dgm:pt modelId="{E61771C4-BF32-4C55-B028-9F7A94DCD3B0}" type="sibTrans" cxnId="{5E055E33-5237-45CB-988C-05F6E7B2D11A}">
      <dgm:prSet/>
      <dgm:spPr/>
      <dgm:t>
        <a:bodyPr/>
        <a:lstStyle/>
        <a:p>
          <a:pPr>
            <a:lnSpc>
              <a:spcPct val="100000"/>
            </a:lnSpc>
          </a:pPr>
          <a:endParaRPr lang="en-US"/>
        </a:p>
      </dgm:t>
    </dgm:pt>
    <dgm:pt modelId="{078F5DEF-6B09-4ACF-A69D-1AB81CCD9018}">
      <dgm:prSet/>
      <dgm:spPr/>
      <dgm:t>
        <a:bodyPr/>
        <a:lstStyle/>
        <a:p>
          <a:pPr>
            <a:lnSpc>
              <a:spcPct val="100000"/>
            </a:lnSpc>
          </a:pPr>
          <a:r>
            <a:rPr lang="en-US" dirty="0"/>
            <a:t>Bipolar and Related </a:t>
          </a:r>
          <a:r>
            <a:rPr lang="en-US" dirty="0">
              <a:sym typeface="Wingdings" panose="05000000000000000000" pitchFamily="2" charset="2"/>
            </a:rPr>
            <a:t></a:t>
          </a:r>
          <a:r>
            <a:rPr lang="en-US" dirty="0"/>
            <a:t> characterized by mania or hypomania and possibly depressed mood</a:t>
          </a:r>
        </a:p>
      </dgm:t>
      <dgm:extLst>
        <a:ext uri="{E40237B7-FDA0-4F09-8148-C483321AD2D9}">
          <dgm14:cNvPr xmlns:dgm14="http://schemas.microsoft.com/office/drawing/2010/diagram" id="0" name="" descr="Bipolar and Related  characterized by mania or hypomania and possibly depressed mood&#10;"/>
        </a:ext>
      </dgm:extLst>
    </dgm:pt>
    <dgm:pt modelId="{3C93D394-CE98-4ADE-9D6A-1FC749F921C5}" type="parTrans" cxnId="{1497FCB8-971C-4E35-9540-B336BE2CC370}">
      <dgm:prSet/>
      <dgm:spPr/>
      <dgm:t>
        <a:bodyPr/>
        <a:lstStyle/>
        <a:p>
          <a:endParaRPr lang="en-US"/>
        </a:p>
      </dgm:t>
    </dgm:pt>
    <dgm:pt modelId="{451E48C7-7A32-4251-8340-D41D8E43B381}" type="sibTrans" cxnId="{1497FCB8-971C-4E35-9540-B336BE2CC370}">
      <dgm:prSet/>
      <dgm:spPr/>
      <dgm:t>
        <a:bodyPr/>
        <a:lstStyle/>
        <a:p>
          <a:pPr>
            <a:lnSpc>
              <a:spcPct val="100000"/>
            </a:lnSpc>
          </a:pPr>
          <a:endParaRPr lang="en-US"/>
        </a:p>
      </dgm:t>
    </dgm:pt>
    <dgm:pt modelId="{D28AF2C3-0D9B-403F-91E3-7E07F01CD89D}">
      <dgm:prSet/>
      <dgm:spPr/>
      <dgm:t>
        <a:bodyPr/>
        <a:lstStyle/>
        <a:p>
          <a:pPr>
            <a:lnSpc>
              <a:spcPct val="100000"/>
            </a:lnSpc>
          </a:pPr>
          <a:r>
            <a:rPr lang="en-US" dirty="0"/>
            <a:t>Depressive </a:t>
          </a:r>
          <a:r>
            <a:rPr lang="en-US" dirty="0">
              <a:sym typeface="Wingdings" panose="05000000000000000000" pitchFamily="2" charset="2"/>
            </a:rPr>
            <a:t></a:t>
          </a:r>
          <a:r>
            <a:rPr lang="en-US" dirty="0"/>
            <a:t> characterized by sad, empty, or irritable mood, as well as somatic and cognitive changes that affect functioning</a:t>
          </a:r>
        </a:p>
      </dgm:t>
      <dgm:extLst>
        <a:ext uri="{E40237B7-FDA0-4F09-8148-C483321AD2D9}">
          <dgm14:cNvPr xmlns:dgm14="http://schemas.microsoft.com/office/drawing/2010/diagram" id="0" name="" descr="Depressive  characterized by sad, empty, or irritable mood, as well as somatic and cognitive changes that affect functioning&#10;"/>
        </a:ext>
      </dgm:extLst>
    </dgm:pt>
    <dgm:pt modelId="{5BD44A20-5550-492F-9D40-2E9F47A15B51}" type="parTrans" cxnId="{E21938CC-BD07-4681-8962-82A29C8D226C}">
      <dgm:prSet/>
      <dgm:spPr/>
      <dgm:t>
        <a:bodyPr/>
        <a:lstStyle/>
        <a:p>
          <a:endParaRPr lang="en-US"/>
        </a:p>
      </dgm:t>
    </dgm:pt>
    <dgm:pt modelId="{7002378F-B010-4AB1-BD6C-FEC910163B9B}" type="sibTrans" cxnId="{E21938CC-BD07-4681-8962-82A29C8D226C}">
      <dgm:prSet/>
      <dgm:spPr/>
      <dgm:t>
        <a:bodyPr/>
        <a:lstStyle/>
        <a:p>
          <a:endParaRPr lang="en-US"/>
        </a:p>
      </dgm:t>
    </dgm:pt>
    <dgm:pt modelId="{536E75B4-A938-48D7-9B74-0EB635555324}" type="pres">
      <dgm:prSet presAssocID="{9204A110-2E73-45C3-848A-876CBD266016}" presName="root" presStyleCnt="0">
        <dgm:presLayoutVars>
          <dgm:dir/>
          <dgm:resizeHandles val="exact"/>
        </dgm:presLayoutVars>
      </dgm:prSet>
      <dgm:spPr/>
    </dgm:pt>
    <dgm:pt modelId="{6E01C093-B3A2-4122-A8A9-943F7B7F2294}" type="pres">
      <dgm:prSet presAssocID="{3CC89A69-60CD-4F8C-8060-C31E6C7F4DF1}" presName="compNode" presStyleCnt="0"/>
      <dgm:spPr/>
    </dgm:pt>
    <dgm:pt modelId="{CA1A78AF-8255-49FA-9526-262DA4718C2B}" type="pres">
      <dgm:prSet presAssocID="{3CC89A69-60CD-4F8C-8060-C31E6C7F4DF1}" presName="bgRect" presStyleLbl="bgShp" presStyleIdx="0" presStyleCnt="4"/>
      <dgm:spPr/>
    </dgm:pt>
    <dgm:pt modelId="{2C3E3977-8A63-4D47-A069-AEA85CF35CB8}" type="pres">
      <dgm:prSet presAssocID="{3CC89A69-60CD-4F8C-8060-C31E6C7F4DF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ed Bump"/>
        </a:ext>
      </dgm:extLst>
    </dgm:pt>
    <dgm:pt modelId="{9296A2F6-5F18-47D2-943E-3E06619A5CD3}" type="pres">
      <dgm:prSet presAssocID="{3CC89A69-60CD-4F8C-8060-C31E6C7F4DF1}" presName="spaceRect" presStyleCnt="0"/>
      <dgm:spPr/>
    </dgm:pt>
    <dgm:pt modelId="{09CB3694-6956-4599-A02F-799373638DB6}" type="pres">
      <dgm:prSet presAssocID="{3CC89A69-60CD-4F8C-8060-C31E6C7F4DF1}" presName="parTx" presStyleLbl="revTx" presStyleIdx="0" presStyleCnt="4">
        <dgm:presLayoutVars>
          <dgm:chMax val="0"/>
          <dgm:chPref val="0"/>
        </dgm:presLayoutVars>
      </dgm:prSet>
      <dgm:spPr/>
    </dgm:pt>
    <dgm:pt modelId="{0E22E098-E089-4520-BD0D-EACD2401F8F3}" type="pres">
      <dgm:prSet presAssocID="{33590967-6E39-4EC2-BD1D-F9FD813BB373}" presName="sibTrans" presStyleCnt="0"/>
      <dgm:spPr/>
    </dgm:pt>
    <dgm:pt modelId="{63FA62EA-B934-4702-A757-E2EA968C9A8C}" type="pres">
      <dgm:prSet presAssocID="{5A30FC57-BA9F-4082-8A75-495696A2F5A0}" presName="compNode" presStyleCnt="0"/>
      <dgm:spPr/>
    </dgm:pt>
    <dgm:pt modelId="{9B6B5A49-D9E6-4357-B854-596557DCC152}" type="pres">
      <dgm:prSet presAssocID="{5A30FC57-BA9F-4082-8A75-495696A2F5A0}" presName="bgRect" presStyleLbl="bgShp" presStyleIdx="1" presStyleCnt="4"/>
      <dgm:spPr/>
    </dgm:pt>
    <dgm:pt modelId="{2FB67450-3038-4EDB-9391-8CC231BE4FE4}" type="pres">
      <dgm:prSet presAssocID="{5A30FC57-BA9F-4082-8A75-495696A2F5A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rain"/>
        </a:ext>
      </dgm:extLst>
    </dgm:pt>
    <dgm:pt modelId="{30E81CC1-5DB2-40E3-98DD-F8834D435764}" type="pres">
      <dgm:prSet presAssocID="{5A30FC57-BA9F-4082-8A75-495696A2F5A0}" presName="spaceRect" presStyleCnt="0"/>
      <dgm:spPr/>
    </dgm:pt>
    <dgm:pt modelId="{21D45578-7405-4BB5-8645-09A8BF707DE4}" type="pres">
      <dgm:prSet presAssocID="{5A30FC57-BA9F-4082-8A75-495696A2F5A0}" presName="parTx" presStyleLbl="revTx" presStyleIdx="1" presStyleCnt="4">
        <dgm:presLayoutVars>
          <dgm:chMax val="0"/>
          <dgm:chPref val="0"/>
        </dgm:presLayoutVars>
      </dgm:prSet>
      <dgm:spPr/>
    </dgm:pt>
    <dgm:pt modelId="{EA283D7A-B625-4954-A4E0-2596FB03915A}" type="pres">
      <dgm:prSet presAssocID="{E61771C4-BF32-4C55-B028-9F7A94DCD3B0}" presName="sibTrans" presStyleCnt="0"/>
      <dgm:spPr/>
    </dgm:pt>
    <dgm:pt modelId="{456EC67F-F03E-4032-8FE5-355944A6F1B0}" type="pres">
      <dgm:prSet presAssocID="{078F5DEF-6B09-4ACF-A69D-1AB81CCD9018}" presName="compNode" presStyleCnt="0"/>
      <dgm:spPr/>
    </dgm:pt>
    <dgm:pt modelId="{690864AB-8C85-4568-A0B0-08D144CD08AF}" type="pres">
      <dgm:prSet presAssocID="{078F5DEF-6B09-4ACF-A69D-1AB81CCD9018}" presName="bgRect" presStyleLbl="bgShp" presStyleIdx="2" presStyleCnt="4"/>
      <dgm:spPr/>
    </dgm:pt>
    <dgm:pt modelId="{8406CA47-D368-4C84-9F93-B99D5F347799}" type="pres">
      <dgm:prSet presAssocID="{078F5DEF-6B09-4ACF-A69D-1AB81CCD901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rvous Face with Solid Fill"/>
        </a:ext>
      </dgm:extLst>
    </dgm:pt>
    <dgm:pt modelId="{73980D9C-116B-4573-BEA7-E89B84E6F23A}" type="pres">
      <dgm:prSet presAssocID="{078F5DEF-6B09-4ACF-A69D-1AB81CCD9018}" presName="spaceRect" presStyleCnt="0"/>
      <dgm:spPr/>
    </dgm:pt>
    <dgm:pt modelId="{07F64F75-5013-4E6E-A983-EEE0274044D7}" type="pres">
      <dgm:prSet presAssocID="{078F5DEF-6B09-4ACF-A69D-1AB81CCD9018}" presName="parTx" presStyleLbl="revTx" presStyleIdx="2" presStyleCnt="4">
        <dgm:presLayoutVars>
          <dgm:chMax val="0"/>
          <dgm:chPref val="0"/>
        </dgm:presLayoutVars>
      </dgm:prSet>
      <dgm:spPr/>
    </dgm:pt>
    <dgm:pt modelId="{D052B34F-F163-4D72-9D35-381C5332A75B}" type="pres">
      <dgm:prSet presAssocID="{451E48C7-7A32-4251-8340-D41D8E43B381}" presName="sibTrans" presStyleCnt="0"/>
      <dgm:spPr/>
    </dgm:pt>
    <dgm:pt modelId="{51D914E1-4B88-4A8A-A1C2-4FEEADAA270F}" type="pres">
      <dgm:prSet presAssocID="{D28AF2C3-0D9B-403F-91E3-7E07F01CD89D}" presName="compNode" presStyleCnt="0"/>
      <dgm:spPr/>
    </dgm:pt>
    <dgm:pt modelId="{B993B3B9-AC6B-4E59-AADF-1D8E08640D0F}" type="pres">
      <dgm:prSet presAssocID="{D28AF2C3-0D9B-403F-91E3-7E07F01CD89D}" presName="bgRect" presStyleLbl="bgShp" presStyleIdx="3" presStyleCnt="4"/>
      <dgm:spPr/>
    </dgm:pt>
    <dgm:pt modelId="{229E5810-85D1-48B5-8EB6-C30A1DE413CD}" type="pres">
      <dgm:prSet presAssocID="{D28AF2C3-0D9B-403F-91E3-7E07F01CD89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in in head"/>
        </a:ext>
      </dgm:extLst>
    </dgm:pt>
    <dgm:pt modelId="{E72A8CCA-A058-489D-87B6-DAF050DF9EFF}" type="pres">
      <dgm:prSet presAssocID="{D28AF2C3-0D9B-403F-91E3-7E07F01CD89D}" presName="spaceRect" presStyleCnt="0"/>
      <dgm:spPr/>
    </dgm:pt>
    <dgm:pt modelId="{33D266D6-6B09-42B6-A063-3BD88D21C78A}" type="pres">
      <dgm:prSet presAssocID="{D28AF2C3-0D9B-403F-91E3-7E07F01CD89D}" presName="parTx" presStyleLbl="revTx" presStyleIdx="3" presStyleCnt="4">
        <dgm:presLayoutVars>
          <dgm:chMax val="0"/>
          <dgm:chPref val="0"/>
        </dgm:presLayoutVars>
      </dgm:prSet>
      <dgm:spPr/>
    </dgm:pt>
  </dgm:ptLst>
  <dgm:cxnLst>
    <dgm:cxn modelId="{2FECEA10-8543-415E-8C4C-F30134B488C3}" type="presOf" srcId="{3CC89A69-60CD-4F8C-8060-C31E6C7F4DF1}" destId="{09CB3694-6956-4599-A02F-799373638DB6}" srcOrd="0" destOrd="0" presId="urn:microsoft.com/office/officeart/2018/2/layout/IconVerticalSolidList"/>
    <dgm:cxn modelId="{5E055E33-5237-45CB-988C-05F6E7B2D11A}" srcId="{9204A110-2E73-45C3-848A-876CBD266016}" destId="{5A30FC57-BA9F-4082-8A75-495696A2F5A0}" srcOrd="1" destOrd="0" parTransId="{588E501E-5E39-4944-88B4-7DC1608D6C4D}" sibTransId="{E61771C4-BF32-4C55-B028-9F7A94DCD3B0}"/>
    <dgm:cxn modelId="{118F5C39-EBAF-464D-9075-9F443F75C5D9}" type="presOf" srcId="{5A30FC57-BA9F-4082-8A75-495696A2F5A0}" destId="{21D45578-7405-4BB5-8645-09A8BF707DE4}" srcOrd="0" destOrd="0" presId="urn:microsoft.com/office/officeart/2018/2/layout/IconVerticalSolidList"/>
    <dgm:cxn modelId="{72AF9679-C4EC-4FB1-A817-80F0DCC05138}" srcId="{9204A110-2E73-45C3-848A-876CBD266016}" destId="{3CC89A69-60CD-4F8C-8060-C31E6C7F4DF1}" srcOrd="0" destOrd="0" parTransId="{37CF684E-050E-452A-8B5A-829DF7DF4DFF}" sibTransId="{33590967-6E39-4EC2-BD1D-F9FD813BB373}"/>
    <dgm:cxn modelId="{1497FCB8-971C-4E35-9540-B336BE2CC370}" srcId="{9204A110-2E73-45C3-848A-876CBD266016}" destId="{078F5DEF-6B09-4ACF-A69D-1AB81CCD9018}" srcOrd="2" destOrd="0" parTransId="{3C93D394-CE98-4ADE-9D6A-1FC749F921C5}" sibTransId="{451E48C7-7A32-4251-8340-D41D8E43B381}"/>
    <dgm:cxn modelId="{C4FFE0C2-B56B-4E54-BAC3-24B90671F7F8}" type="presOf" srcId="{078F5DEF-6B09-4ACF-A69D-1AB81CCD9018}" destId="{07F64F75-5013-4E6E-A983-EEE0274044D7}" srcOrd="0" destOrd="0" presId="urn:microsoft.com/office/officeart/2018/2/layout/IconVerticalSolidList"/>
    <dgm:cxn modelId="{0C62B0C5-E95D-4B0C-945B-03741D0DAFEE}" type="presOf" srcId="{9204A110-2E73-45C3-848A-876CBD266016}" destId="{536E75B4-A938-48D7-9B74-0EB635555324}" srcOrd="0" destOrd="0" presId="urn:microsoft.com/office/officeart/2018/2/layout/IconVerticalSolidList"/>
    <dgm:cxn modelId="{E21938CC-BD07-4681-8962-82A29C8D226C}" srcId="{9204A110-2E73-45C3-848A-876CBD266016}" destId="{D28AF2C3-0D9B-403F-91E3-7E07F01CD89D}" srcOrd="3" destOrd="0" parTransId="{5BD44A20-5550-492F-9D40-2E9F47A15B51}" sibTransId="{7002378F-B010-4AB1-BD6C-FEC910163B9B}"/>
    <dgm:cxn modelId="{27CD65F5-C0EA-41D2-84A2-5848E4B286EF}" type="presOf" srcId="{D28AF2C3-0D9B-403F-91E3-7E07F01CD89D}" destId="{33D266D6-6B09-42B6-A063-3BD88D21C78A}" srcOrd="0" destOrd="0" presId="urn:microsoft.com/office/officeart/2018/2/layout/IconVerticalSolidList"/>
    <dgm:cxn modelId="{1D7C44EF-726D-47B0-9592-1F90201D6491}" type="presParOf" srcId="{536E75B4-A938-48D7-9B74-0EB635555324}" destId="{6E01C093-B3A2-4122-A8A9-943F7B7F2294}" srcOrd="0" destOrd="0" presId="urn:microsoft.com/office/officeart/2018/2/layout/IconVerticalSolidList"/>
    <dgm:cxn modelId="{C62CABC1-F57A-4203-873D-7FC11D1B187B}" type="presParOf" srcId="{6E01C093-B3A2-4122-A8A9-943F7B7F2294}" destId="{CA1A78AF-8255-49FA-9526-262DA4718C2B}" srcOrd="0" destOrd="0" presId="urn:microsoft.com/office/officeart/2018/2/layout/IconVerticalSolidList"/>
    <dgm:cxn modelId="{C3244683-EDD1-4A00-8172-0AF59D19B10B}" type="presParOf" srcId="{6E01C093-B3A2-4122-A8A9-943F7B7F2294}" destId="{2C3E3977-8A63-4D47-A069-AEA85CF35CB8}" srcOrd="1" destOrd="0" presId="urn:microsoft.com/office/officeart/2018/2/layout/IconVerticalSolidList"/>
    <dgm:cxn modelId="{5D3B638D-79C0-4D06-86BA-D622C642A533}" type="presParOf" srcId="{6E01C093-B3A2-4122-A8A9-943F7B7F2294}" destId="{9296A2F6-5F18-47D2-943E-3E06619A5CD3}" srcOrd="2" destOrd="0" presId="urn:microsoft.com/office/officeart/2018/2/layout/IconVerticalSolidList"/>
    <dgm:cxn modelId="{36596A86-60BD-44C9-AD8C-E56A6E4DE3DB}" type="presParOf" srcId="{6E01C093-B3A2-4122-A8A9-943F7B7F2294}" destId="{09CB3694-6956-4599-A02F-799373638DB6}" srcOrd="3" destOrd="0" presId="urn:microsoft.com/office/officeart/2018/2/layout/IconVerticalSolidList"/>
    <dgm:cxn modelId="{DD660339-61FB-4500-B60E-57144C15B0C4}" type="presParOf" srcId="{536E75B4-A938-48D7-9B74-0EB635555324}" destId="{0E22E098-E089-4520-BD0D-EACD2401F8F3}" srcOrd="1" destOrd="0" presId="urn:microsoft.com/office/officeart/2018/2/layout/IconVerticalSolidList"/>
    <dgm:cxn modelId="{15113341-1F15-4500-B482-42265C4BFCA6}" type="presParOf" srcId="{536E75B4-A938-48D7-9B74-0EB635555324}" destId="{63FA62EA-B934-4702-A757-E2EA968C9A8C}" srcOrd="2" destOrd="0" presId="urn:microsoft.com/office/officeart/2018/2/layout/IconVerticalSolidList"/>
    <dgm:cxn modelId="{843B637B-B8AE-431B-9275-CFC6B3A21025}" type="presParOf" srcId="{63FA62EA-B934-4702-A757-E2EA968C9A8C}" destId="{9B6B5A49-D9E6-4357-B854-596557DCC152}" srcOrd="0" destOrd="0" presId="urn:microsoft.com/office/officeart/2018/2/layout/IconVerticalSolidList"/>
    <dgm:cxn modelId="{B2CE869B-B6AF-402C-83CD-CEBBAC071D57}" type="presParOf" srcId="{63FA62EA-B934-4702-A757-E2EA968C9A8C}" destId="{2FB67450-3038-4EDB-9391-8CC231BE4FE4}" srcOrd="1" destOrd="0" presId="urn:microsoft.com/office/officeart/2018/2/layout/IconVerticalSolidList"/>
    <dgm:cxn modelId="{6EFCEE20-0668-4B04-BD9D-451CE457926C}" type="presParOf" srcId="{63FA62EA-B934-4702-A757-E2EA968C9A8C}" destId="{30E81CC1-5DB2-40E3-98DD-F8834D435764}" srcOrd="2" destOrd="0" presId="urn:microsoft.com/office/officeart/2018/2/layout/IconVerticalSolidList"/>
    <dgm:cxn modelId="{70295127-DCB5-4309-93E8-D891CCEBA002}" type="presParOf" srcId="{63FA62EA-B934-4702-A757-E2EA968C9A8C}" destId="{21D45578-7405-4BB5-8645-09A8BF707DE4}" srcOrd="3" destOrd="0" presId="urn:microsoft.com/office/officeart/2018/2/layout/IconVerticalSolidList"/>
    <dgm:cxn modelId="{D4773BA6-66D6-4C22-A983-5AE191FC12C3}" type="presParOf" srcId="{536E75B4-A938-48D7-9B74-0EB635555324}" destId="{EA283D7A-B625-4954-A4E0-2596FB03915A}" srcOrd="3" destOrd="0" presId="urn:microsoft.com/office/officeart/2018/2/layout/IconVerticalSolidList"/>
    <dgm:cxn modelId="{57FAB64B-E8FD-45ED-A6D1-2C3CD5BC191C}" type="presParOf" srcId="{536E75B4-A938-48D7-9B74-0EB635555324}" destId="{456EC67F-F03E-4032-8FE5-355944A6F1B0}" srcOrd="4" destOrd="0" presId="urn:microsoft.com/office/officeart/2018/2/layout/IconVerticalSolidList"/>
    <dgm:cxn modelId="{9F2C57E5-67B1-4881-A19D-77A30D3E617F}" type="presParOf" srcId="{456EC67F-F03E-4032-8FE5-355944A6F1B0}" destId="{690864AB-8C85-4568-A0B0-08D144CD08AF}" srcOrd="0" destOrd="0" presId="urn:microsoft.com/office/officeart/2018/2/layout/IconVerticalSolidList"/>
    <dgm:cxn modelId="{A6B83B64-1BE9-420E-BAD2-45113F291303}" type="presParOf" srcId="{456EC67F-F03E-4032-8FE5-355944A6F1B0}" destId="{8406CA47-D368-4C84-9F93-B99D5F347799}" srcOrd="1" destOrd="0" presId="urn:microsoft.com/office/officeart/2018/2/layout/IconVerticalSolidList"/>
    <dgm:cxn modelId="{FBAC269C-D8F8-42AE-8D0D-BBA84DF248F9}" type="presParOf" srcId="{456EC67F-F03E-4032-8FE5-355944A6F1B0}" destId="{73980D9C-116B-4573-BEA7-E89B84E6F23A}" srcOrd="2" destOrd="0" presId="urn:microsoft.com/office/officeart/2018/2/layout/IconVerticalSolidList"/>
    <dgm:cxn modelId="{A6A8D621-8219-47CB-92CD-F9A2DC317782}" type="presParOf" srcId="{456EC67F-F03E-4032-8FE5-355944A6F1B0}" destId="{07F64F75-5013-4E6E-A983-EEE0274044D7}" srcOrd="3" destOrd="0" presId="urn:microsoft.com/office/officeart/2018/2/layout/IconVerticalSolidList"/>
    <dgm:cxn modelId="{4724D769-F117-4B2B-B5E9-3670D06DCEF7}" type="presParOf" srcId="{536E75B4-A938-48D7-9B74-0EB635555324}" destId="{D052B34F-F163-4D72-9D35-381C5332A75B}" srcOrd="5" destOrd="0" presId="urn:microsoft.com/office/officeart/2018/2/layout/IconVerticalSolidList"/>
    <dgm:cxn modelId="{98EE2805-3168-4BDE-BD8F-DFA76BA58E37}" type="presParOf" srcId="{536E75B4-A938-48D7-9B74-0EB635555324}" destId="{51D914E1-4B88-4A8A-A1C2-4FEEADAA270F}" srcOrd="6" destOrd="0" presId="urn:microsoft.com/office/officeart/2018/2/layout/IconVerticalSolidList"/>
    <dgm:cxn modelId="{D071C0BB-4DBF-4C8E-A46F-DF58EA7FD64B}" type="presParOf" srcId="{51D914E1-4B88-4A8A-A1C2-4FEEADAA270F}" destId="{B993B3B9-AC6B-4E59-AADF-1D8E08640D0F}" srcOrd="0" destOrd="0" presId="urn:microsoft.com/office/officeart/2018/2/layout/IconVerticalSolidList"/>
    <dgm:cxn modelId="{C2060A63-572D-4515-BC3E-12C0A643EB35}" type="presParOf" srcId="{51D914E1-4B88-4A8A-A1C2-4FEEADAA270F}" destId="{229E5810-85D1-48B5-8EB6-C30A1DE413CD}" srcOrd="1" destOrd="0" presId="urn:microsoft.com/office/officeart/2018/2/layout/IconVerticalSolidList"/>
    <dgm:cxn modelId="{6D7E5742-9656-4B01-A07F-D70D5EBF8F30}" type="presParOf" srcId="{51D914E1-4B88-4A8A-A1C2-4FEEADAA270F}" destId="{E72A8CCA-A058-489D-87B6-DAF050DF9EFF}" srcOrd="2" destOrd="0" presId="urn:microsoft.com/office/officeart/2018/2/layout/IconVerticalSolidList"/>
    <dgm:cxn modelId="{B90F35A6-9F55-48AC-BDBD-DB6DD5C31D49}" type="presParOf" srcId="{51D914E1-4B88-4A8A-A1C2-4FEEADAA270F}" destId="{33D266D6-6B09-42B6-A063-3BD88D21C78A}"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DF60D16-0674-4675-9894-F4829A65724A}"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DB8B134C-B69D-4C15-A6B0-90140E5CE1FB}">
      <dgm:prSet/>
      <dgm:spPr/>
      <dgm:t>
        <a:bodyPr/>
        <a:lstStyle/>
        <a:p>
          <a:pPr>
            <a:lnSpc>
              <a:spcPct val="100000"/>
            </a:lnSpc>
          </a:pPr>
          <a:r>
            <a:rPr lang="en-US" dirty="0"/>
            <a:t>Anxiety </a:t>
          </a:r>
          <a:r>
            <a:rPr lang="en-US" dirty="0">
              <a:sym typeface="Wingdings" panose="05000000000000000000" pitchFamily="2" charset="2"/>
            </a:rPr>
            <a:t></a:t>
          </a:r>
          <a:r>
            <a:rPr lang="en-US" dirty="0"/>
            <a:t> characterized by excessive fear and anxiety and related behavioral disturbances</a:t>
          </a:r>
        </a:p>
      </dgm:t>
      <dgm:extLst>
        <a:ext uri="{E40237B7-FDA0-4F09-8148-C483321AD2D9}">
          <dgm14:cNvPr xmlns:dgm14="http://schemas.microsoft.com/office/drawing/2010/diagram" id="0" name="" descr="Anxiety  characterized by excessive fear and anxiety and related behavioral disturbances&#10;"/>
        </a:ext>
      </dgm:extLst>
    </dgm:pt>
    <dgm:pt modelId="{BB1023E4-FAC6-42FE-8A35-38B3DA040526}" type="parTrans" cxnId="{871EABF2-88DD-4E6D-B375-F81345C79867}">
      <dgm:prSet/>
      <dgm:spPr/>
      <dgm:t>
        <a:bodyPr/>
        <a:lstStyle/>
        <a:p>
          <a:endParaRPr lang="en-US"/>
        </a:p>
      </dgm:t>
    </dgm:pt>
    <dgm:pt modelId="{10E0BD6C-F875-4423-A530-049B2B165A8F}" type="sibTrans" cxnId="{871EABF2-88DD-4E6D-B375-F81345C79867}">
      <dgm:prSet/>
      <dgm:spPr/>
      <dgm:t>
        <a:bodyPr/>
        <a:lstStyle/>
        <a:p>
          <a:pPr>
            <a:lnSpc>
              <a:spcPct val="100000"/>
            </a:lnSpc>
          </a:pPr>
          <a:endParaRPr lang="en-US"/>
        </a:p>
      </dgm:t>
    </dgm:pt>
    <dgm:pt modelId="{8C017A64-1180-4021-8423-493BD7774E7F}">
      <dgm:prSet/>
      <dgm:spPr/>
      <dgm:t>
        <a:bodyPr/>
        <a:lstStyle/>
        <a:p>
          <a:pPr>
            <a:lnSpc>
              <a:spcPct val="100000"/>
            </a:lnSpc>
          </a:pPr>
          <a:r>
            <a:rPr lang="en-US" dirty="0"/>
            <a:t>Obsessive-Compulsive </a:t>
          </a:r>
          <a:r>
            <a:rPr lang="en-US" dirty="0">
              <a:sym typeface="Wingdings" panose="05000000000000000000" pitchFamily="2" charset="2"/>
            </a:rPr>
            <a:t></a:t>
          </a:r>
          <a:r>
            <a:rPr lang="en-US" dirty="0"/>
            <a:t> characterized by obsessions and compulsions</a:t>
          </a:r>
        </a:p>
      </dgm:t>
      <dgm:extLst>
        <a:ext uri="{E40237B7-FDA0-4F09-8148-C483321AD2D9}">
          <dgm14:cNvPr xmlns:dgm14="http://schemas.microsoft.com/office/drawing/2010/diagram" id="0" name="" descr="Obsessive-Compulsive  characterized by obsessions and compulsions&#10;"/>
        </a:ext>
      </dgm:extLst>
    </dgm:pt>
    <dgm:pt modelId="{8AF9024F-CBF9-429C-8CF3-050E593F3A71}" type="parTrans" cxnId="{C1D84813-43CF-4E76-B254-1239ED8DAC84}">
      <dgm:prSet/>
      <dgm:spPr/>
      <dgm:t>
        <a:bodyPr/>
        <a:lstStyle/>
        <a:p>
          <a:endParaRPr lang="en-US"/>
        </a:p>
      </dgm:t>
    </dgm:pt>
    <dgm:pt modelId="{945CB8B3-5670-438D-9F2B-5F3A12A4BD3B}" type="sibTrans" cxnId="{C1D84813-43CF-4E76-B254-1239ED8DAC84}">
      <dgm:prSet/>
      <dgm:spPr/>
      <dgm:t>
        <a:bodyPr/>
        <a:lstStyle/>
        <a:p>
          <a:pPr>
            <a:lnSpc>
              <a:spcPct val="100000"/>
            </a:lnSpc>
          </a:pPr>
          <a:endParaRPr lang="en-US"/>
        </a:p>
      </dgm:t>
    </dgm:pt>
    <dgm:pt modelId="{F6DB890D-7F65-4154-91A4-24D8772C4DFC}">
      <dgm:prSet/>
      <dgm:spPr/>
      <dgm:t>
        <a:bodyPr/>
        <a:lstStyle/>
        <a:p>
          <a:pPr>
            <a:lnSpc>
              <a:spcPct val="100000"/>
            </a:lnSpc>
          </a:pPr>
          <a:r>
            <a:rPr lang="en-US" dirty="0"/>
            <a:t>Trauma- and Stressor-Related </a:t>
          </a:r>
          <a:r>
            <a:rPr lang="en-US" dirty="0">
              <a:sym typeface="Wingdings" panose="05000000000000000000" pitchFamily="2" charset="2"/>
            </a:rPr>
            <a:t></a:t>
          </a:r>
          <a:r>
            <a:rPr lang="en-US" dirty="0"/>
            <a:t> characterized by exposure to a traumatic or stressful event</a:t>
          </a:r>
        </a:p>
      </dgm:t>
      <dgm:extLst>
        <a:ext uri="{E40237B7-FDA0-4F09-8148-C483321AD2D9}">
          <dgm14:cNvPr xmlns:dgm14="http://schemas.microsoft.com/office/drawing/2010/diagram" id="0" name="" descr="Trauma- and Stressor-Related  characterized by exposure to a traumatic or stressful event&#10;"/>
        </a:ext>
      </dgm:extLst>
    </dgm:pt>
    <dgm:pt modelId="{0140CB53-AC9A-4EF5-B221-1A40B8C40CE5}" type="parTrans" cxnId="{C52DDE0C-1973-4589-B3D4-1B11E909EADD}">
      <dgm:prSet/>
      <dgm:spPr/>
      <dgm:t>
        <a:bodyPr/>
        <a:lstStyle/>
        <a:p>
          <a:endParaRPr lang="en-US"/>
        </a:p>
      </dgm:t>
    </dgm:pt>
    <dgm:pt modelId="{315EB140-36A7-411F-B9E9-0A3D0AA34E24}" type="sibTrans" cxnId="{C52DDE0C-1973-4589-B3D4-1B11E909EADD}">
      <dgm:prSet/>
      <dgm:spPr/>
      <dgm:t>
        <a:bodyPr/>
        <a:lstStyle/>
        <a:p>
          <a:pPr>
            <a:lnSpc>
              <a:spcPct val="100000"/>
            </a:lnSpc>
          </a:pPr>
          <a:endParaRPr lang="en-US"/>
        </a:p>
      </dgm:t>
    </dgm:pt>
    <dgm:pt modelId="{0034B37E-8EC1-4CA3-8E91-34B42911F44F}">
      <dgm:prSet/>
      <dgm:spPr/>
      <dgm:t>
        <a:bodyPr/>
        <a:lstStyle/>
        <a:p>
          <a:pPr>
            <a:lnSpc>
              <a:spcPct val="100000"/>
            </a:lnSpc>
          </a:pPr>
          <a:r>
            <a:rPr lang="en-US" dirty="0"/>
            <a:t>Dissociative </a:t>
          </a:r>
          <a:r>
            <a:rPr lang="en-US" dirty="0">
              <a:sym typeface="Wingdings" panose="05000000000000000000" pitchFamily="2" charset="2"/>
            </a:rPr>
            <a:t></a:t>
          </a:r>
          <a:r>
            <a:rPr lang="en-US" dirty="0"/>
            <a:t> characterized by a disruption or disturbance in memory, identity, emotion, perception, or behavior</a:t>
          </a:r>
        </a:p>
      </dgm:t>
      <dgm:extLst>
        <a:ext uri="{E40237B7-FDA0-4F09-8148-C483321AD2D9}">
          <dgm14:cNvPr xmlns:dgm14="http://schemas.microsoft.com/office/drawing/2010/diagram" id="0" name="" descr="Dissociative  characterized by a disruption or disturbance in memory, identity, emotion, perception, or behavior&#10;"/>
        </a:ext>
      </dgm:extLst>
    </dgm:pt>
    <dgm:pt modelId="{65CC939A-958F-4DAB-A260-612C63C76673}" type="parTrans" cxnId="{4231EEB1-3563-46D4-AF37-952F76C2F0AB}">
      <dgm:prSet/>
      <dgm:spPr/>
      <dgm:t>
        <a:bodyPr/>
        <a:lstStyle/>
        <a:p>
          <a:endParaRPr lang="en-US"/>
        </a:p>
      </dgm:t>
    </dgm:pt>
    <dgm:pt modelId="{4DA0647D-7D2F-432A-972B-88EA17234816}" type="sibTrans" cxnId="{4231EEB1-3563-46D4-AF37-952F76C2F0AB}">
      <dgm:prSet/>
      <dgm:spPr/>
      <dgm:t>
        <a:bodyPr/>
        <a:lstStyle/>
        <a:p>
          <a:endParaRPr lang="en-US"/>
        </a:p>
      </dgm:t>
    </dgm:pt>
    <dgm:pt modelId="{27902E78-9BB8-40B3-90A4-AE207C104998}" type="pres">
      <dgm:prSet presAssocID="{4DF60D16-0674-4675-9894-F4829A65724A}" presName="root" presStyleCnt="0">
        <dgm:presLayoutVars>
          <dgm:dir/>
          <dgm:resizeHandles val="exact"/>
        </dgm:presLayoutVars>
      </dgm:prSet>
      <dgm:spPr/>
    </dgm:pt>
    <dgm:pt modelId="{E3014B97-94E7-4072-9686-D330CB326F8E}" type="pres">
      <dgm:prSet presAssocID="{4DF60D16-0674-4675-9894-F4829A65724A}" presName="container" presStyleCnt="0">
        <dgm:presLayoutVars>
          <dgm:dir/>
          <dgm:resizeHandles val="exact"/>
        </dgm:presLayoutVars>
      </dgm:prSet>
      <dgm:spPr/>
    </dgm:pt>
    <dgm:pt modelId="{30DB11C5-9B35-45F4-9B48-39997519F4E5}" type="pres">
      <dgm:prSet presAssocID="{DB8B134C-B69D-4C15-A6B0-90140E5CE1FB}" presName="compNode" presStyleCnt="0"/>
      <dgm:spPr/>
    </dgm:pt>
    <dgm:pt modelId="{BC9CF0F9-1D96-4C71-B9C1-7EB14003D518}" type="pres">
      <dgm:prSet presAssocID="{DB8B134C-B69D-4C15-A6B0-90140E5CE1FB}" presName="iconBgRect" presStyleLbl="bgShp" presStyleIdx="0" presStyleCnt="4"/>
      <dgm:spPr/>
    </dgm:pt>
    <dgm:pt modelId="{8E76C5FB-C053-4931-A8AD-0A305EBF0133}" type="pres">
      <dgm:prSet presAssocID="{DB8B134C-B69D-4C15-A6B0-90140E5CE1F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6E55F64F-7785-4D0F-BFCD-BB8611943FFF}" type="pres">
      <dgm:prSet presAssocID="{DB8B134C-B69D-4C15-A6B0-90140E5CE1FB}" presName="spaceRect" presStyleCnt="0"/>
      <dgm:spPr/>
    </dgm:pt>
    <dgm:pt modelId="{26EEC2FC-BC54-47B3-854E-9E843245CFEC}" type="pres">
      <dgm:prSet presAssocID="{DB8B134C-B69D-4C15-A6B0-90140E5CE1FB}" presName="textRect" presStyleLbl="revTx" presStyleIdx="0" presStyleCnt="4">
        <dgm:presLayoutVars>
          <dgm:chMax val="1"/>
          <dgm:chPref val="1"/>
        </dgm:presLayoutVars>
      </dgm:prSet>
      <dgm:spPr/>
    </dgm:pt>
    <dgm:pt modelId="{401AD797-7F95-48B2-B57E-7D1DC7F2DB8D}" type="pres">
      <dgm:prSet presAssocID="{10E0BD6C-F875-4423-A530-049B2B165A8F}" presName="sibTrans" presStyleLbl="sibTrans2D1" presStyleIdx="0" presStyleCnt="0"/>
      <dgm:spPr/>
    </dgm:pt>
    <dgm:pt modelId="{4710AE1B-2A18-4242-B5CC-1D00CAEA6FC3}" type="pres">
      <dgm:prSet presAssocID="{8C017A64-1180-4021-8423-493BD7774E7F}" presName="compNode" presStyleCnt="0"/>
      <dgm:spPr/>
    </dgm:pt>
    <dgm:pt modelId="{BFF15DBA-5C84-47A7-947D-7DD9A3EFD830}" type="pres">
      <dgm:prSet presAssocID="{8C017A64-1180-4021-8423-493BD7774E7F}" presName="iconBgRect" presStyleLbl="bgShp" presStyleIdx="1" presStyleCnt="4"/>
      <dgm:spPr/>
    </dgm:pt>
    <dgm:pt modelId="{E86CC518-E2B4-4F4C-BF9F-53B1EF7CBB4A}" type="pres">
      <dgm:prSet presAssocID="{8C017A64-1180-4021-8423-493BD7774E7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4D33EECB-675F-4897-8341-A4C1343B9823}" type="pres">
      <dgm:prSet presAssocID="{8C017A64-1180-4021-8423-493BD7774E7F}" presName="spaceRect" presStyleCnt="0"/>
      <dgm:spPr/>
    </dgm:pt>
    <dgm:pt modelId="{727AEA80-D52A-4313-95A6-73AFC459F02C}" type="pres">
      <dgm:prSet presAssocID="{8C017A64-1180-4021-8423-493BD7774E7F}" presName="textRect" presStyleLbl="revTx" presStyleIdx="1" presStyleCnt="4">
        <dgm:presLayoutVars>
          <dgm:chMax val="1"/>
          <dgm:chPref val="1"/>
        </dgm:presLayoutVars>
      </dgm:prSet>
      <dgm:spPr/>
    </dgm:pt>
    <dgm:pt modelId="{3F644A36-DFB0-4FC5-9152-F884124F5FAF}" type="pres">
      <dgm:prSet presAssocID="{945CB8B3-5670-438D-9F2B-5F3A12A4BD3B}" presName="sibTrans" presStyleLbl="sibTrans2D1" presStyleIdx="0" presStyleCnt="0"/>
      <dgm:spPr/>
    </dgm:pt>
    <dgm:pt modelId="{83F0BD2B-D784-4F39-B9B7-9B9413448DC2}" type="pres">
      <dgm:prSet presAssocID="{F6DB890D-7F65-4154-91A4-24D8772C4DFC}" presName="compNode" presStyleCnt="0"/>
      <dgm:spPr/>
    </dgm:pt>
    <dgm:pt modelId="{4F057FD6-C981-41C7-8380-F89128D0E524}" type="pres">
      <dgm:prSet presAssocID="{F6DB890D-7F65-4154-91A4-24D8772C4DFC}" presName="iconBgRect" presStyleLbl="bgShp" presStyleIdx="2" presStyleCnt="4"/>
      <dgm:spPr/>
    </dgm:pt>
    <dgm:pt modelId="{8C154077-54C7-4036-8D4B-42D68BD63CD3}" type="pres">
      <dgm:prSet presAssocID="{F6DB890D-7F65-4154-91A4-24D8772C4DF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in"/>
        </a:ext>
      </dgm:extLst>
    </dgm:pt>
    <dgm:pt modelId="{7DBD8858-D0AE-40CC-9037-2FFA53B3355B}" type="pres">
      <dgm:prSet presAssocID="{F6DB890D-7F65-4154-91A4-24D8772C4DFC}" presName="spaceRect" presStyleCnt="0"/>
      <dgm:spPr/>
    </dgm:pt>
    <dgm:pt modelId="{BA421135-F582-4E00-9728-851EAABFE147}" type="pres">
      <dgm:prSet presAssocID="{F6DB890D-7F65-4154-91A4-24D8772C4DFC}" presName="textRect" presStyleLbl="revTx" presStyleIdx="2" presStyleCnt="4">
        <dgm:presLayoutVars>
          <dgm:chMax val="1"/>
          <dgm:chPref val="1"/>
        </dgm:presLayoutVars>
      </dgm:prSet>
      <dgm:spPr/>
    </dgm:pt>
    <dgm:pt modelId="{FCEB1CFE-5BCE-4B53-8EFB-F334ACFE9DB5}" type="pres">
      <dgm:prSet presAssocID="{315EB140-36A7-411F-B9E9-0A3D0AA34E24}" presName="sibTrans" presStyleLbl="sibTrans2D1" presStyleIdx="0" presStyleCnt="0"/>
      <dgm:spPr/>
    </dgm:pt>
    <dgm:pt modelId="{8E0E935C-7D9D-4132-9C0F-8B8034D8F48A}" type="pres">
      <dgm:prSet presAssocID="{0034B37E-8EC1-4CA3-8E91-34B42911F44F}" presName="compNode" presStyleCnt="0"/>
      <dgm:spPr/>
    </dgm:pt>
    <dgm:pt modelId="{B3676C58-8ADC-4D85-95A8-40E2942B2F9A}" type="pres">
      <dgm:prSet presAssocID="{0034B37E-8EC1-4CA3-8E91-34B42911F44F}" presName="iconBgRect" presStyleLbl="bgShp" presStyleIdx="3" presStyleCnt="4"/>
      <dgm:spPr/>
    </dgm:pt>
    <dgm:pt modelId="{8C930D85-886B-48F6-8204-9200C30CEBA4}" type="pres">
      <dgm:prSet presAssocID="{0034B37E-8EC1-4CA3-8E91-34B42911F44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sconnected"/>
        </a:ext>
      </dgm:extLst>
    </dgm:pt>
    <dgm:pt modelId="{E7653FEE-CA2D-454A-B0B6-E6C3ED51C3E8}" type="pres">
      <dgm:prSet presAssocID="{0034B37E-8EC1-4CA3-8E91-34B42911F44F}" presName="spaceRect" presStyleCnt="0"/>
      <dgm:spPr/>
    </dgm:pt>
    <dgm:pt modelId="{A553A981-4C3F-4727-933A-3EBE6364BAC4}" type="pres">
      <dgm:prSet presAssocID="{0034B37E-8EC1-4CA3-8E91-34B42911F44F}" presName="textRect" presStyleLbl="revTx" presStyleIdx="3" presStyleCnt="4">
        <dgm:presLayoutVars>
          <dgm:chMax val="1"/>
          <dgm:chPref val="1"/>
        </dgm:presLayoutVars>
      </dgm:prSet>
      <dgm:spPr/>
    </dgm:pt>
  </dgm:ptLst>
  <dgm:cxnLst>
    <dgm:cxn modelId="{C52DDE0C-1973-4589-B3D4-1B11E909EADD}" srcId="{4DF60D16-0674-4675-9894-F4829A65724A}" destId="{F6DB890D-7F65-4154-91A4-24D8772C4DFC}" srcOrd="2" destOrd="0" parTransId="{0140CB53-AC9A-4EF5-B221-1A40B8C40CE5}" sibTransId="{315EB140-36A7-411F-B9E9-0A3D0AA34E24}"/>
    <dgm:cxn modelId="{C1D84813-43CF-4E76-B254-1239ED8DAC84}" srcId="{4DF60D16-0674-4675-9894-F4829A65724A}" destId="{8C017A64-1180-4021-8423-493BD7774E7F}" srcOrd="1" destOrd="0" parTransId="{8AF9024F-CBF9-429C-8CF3-050E593F3A71}" sibTransId="{945CB8B3-5670-438D-9F2B-5F3A12A4BD3B}"/>
    <dgm:cxn modelId="{C274D620-3950-4149-A0D0-8508F250B33C}" type="presOf" srcId="{DB8B134C-B69D-4C15-A6B0-90140E5CE1FB}" destId="{26EEC2FC-BC54-47B3-854E-9E843245CFEC}" srcOrd="0" destOrd="0" presId="urn:microsoft.com/office/officeart/2018/2/layout/IconCircleList"/>
    <dgm:cxn modelId="{9383BA34-C622-43AA-9211-8F9DFD4CD152}" type="presOf" srcId="{4DF60D16-0674-4675-9894-F4829A65724A}" destId="{27902E78-9BB8-40B3-90A4-AE207C104998}" srcOrd="0" destOrd="0" presId="urn:microsoft.com/office/officeart/2018/2/layout/IconCircleList"/>
    <dgm:cxn modelId="{D136BA5C-02FB-47F3-89A3-2AD195F03AB6}" type="presOf" srcId="{315EB140-36A7-411F-B9E9-0A3D0AA34E24}" destId="{FCEB1CFE-5BCE-4B53-8EFB-F334ACFE9DB5}" srcOrd="0" destOrd="0" presId="urn:microsoft.com/office/officeart/2018/2/layout/IconCircleList"/>
    <dgm:cxn modelId="{C75B2E60-9E79-48D6-A237-B46D70E3F347}" type="presOf" srcId="{F6DB890D-7F65-4154-91A4-24D8772C4DFC}" destId="{BA421135-F582-4E00-9728-851EAABFE147}" srcOrd="0" destOrd="0" presId="urn:microsoft.com/office/officeart/2018/2/layout/IconCircleList"/>
    <dgm:cxn modelId="{A16EAF94-3AAA-449F-A959-E37F04E268ED}" type="presOf" srcId="{0034B37E-8EC1-4CA3-8E91-34B42911F44F}" destId="{A553A981-4C3F-4727-933A-3EBE6364BAC4}" srcOrd="0" destOrd="0" presId="urn:microsoft.com/office/officeart/2018/2/layout/IconCircleList"/>
    <dgm:cxn modelId="{5666B596-ECAF-4823-AEC0-A1E51D1C1223}" type="presOf" srcId="{945CB8B3-5670-438D-9F2B-5F3A12A4BD3B}" destId="{3F644A36-DFB0-4FC5-9152-F884124F5FAF}" srcOrd="0" destOrd="0" presId="urn:microsoft.com/office/officeart/2018/2/layout/IconCircleList"/>
    <dgm:cxn modelId="{3891F7AB-CB27-45EA-9E95-11D82E821D25}" type="presOf" srcId="{8C017A64-1180-4021-8423-493BD7774E7F}" destId="{727AEA80-D52A-4313-95A6-73AFC459F02C}" srcOrd="0" destOrd="0" presId="urn:microsoft.com/office/officeart/2018/2/layout/IconCircleList"/>
    <dgm:cxn modelId="{4231EEB1-3563-46D4-AF37-952F76C2F0AB}" srcId="{4DF60D16-0674-4675-9894-F4829A65724A}" destId="{0034B37E-8EC1-4CA3-8E91-34B42911F44F}" srcOrd="3" destOrd="0" parTransId="{65CC939A-958F-4DAB-A260-612C63C76673}" sibTransId="{4DA0647D-7D2F-432A-972B-88EA17234816}"/>
    <dgm:cxn modelId="{A29258D0-9B84-4727-89FB-623AABB579A1}" type="presOf" srcId="{10E0BD6C-F875-4423-A530-049B2B165A8F}" destId="{401AD797-7F95-48B2-B57E-7D1DC7F2DB8D}" srcOrd="0" destOrd="0" presId="urn:microsoft.com/office/officeart/2018/2/layout/IconCircleList"/>
    <dgm:cxn modelId="{871EABF2-88DD-4E6D-B375-F81345C79867}" srcId="{4DF60D16-0674-4675-9894-F4829A65724A}" destId="{DB8B134C-B69D-4C15-A6B0-90140E5CE1FB}" srcOrd="0" destOrd="0" parTransId="{BB1023E4-FAC6-42FE-8A35-38B3DA040526}" sibTransId="{10E0BD6C-F875-4423-A530-049B2B165A8F}"/>
    <dgm:cxn modelId="{289B2A82-78AE-4928-853C-1AAC84F2ED02}" type="presParOf" srcId="{27902E78-9BB8-40B3-90A4-AE207C104998}" destId="{E3014B97-94E7-4072-9686-D330CB326F8E}" srcOrd="0" destOrd="0" presId="urn:microsoft.com/office/officeart/2018/2/layout/IconCircleList"/>
    <dgm:cxn modelId="{BC00EE15-5F24-40BA-8D0D-C590D254D187}" type="presParOf" srcId="{E3014B97-94E7-4072-9686-D330CB326F8E}" destId="{30DB11C5-9B35-45F4-9B48-39997519F4E5}" srcOrd="0" destOrd="0" presId="urn:microsoft.com/office/officeart/2018/2/layout/IconCircleList"/>
    <dgm:cxn modelId="{EDAC1A28-D4B9-4953-958D-67951C03260A}" type="presParOf" srcId="{30DB11C5-9B35-45F4-9B48-39997519F4E5}" destId="{BC9CF0F9-1D96-4C71-B9C1-7EB14003D518}" srcOrd="0" destOrd="0" presId="urn:microsoft.com/office/officeart/2018/2/layout/IconCircleList"/>
    <dgm:cxn modelId="{FEA45519-EC09-444C-8881-D7FAF4D0E5CC}" type="presParOf" srcId="{30DB11C5-9B35-45F4-9B48-39997519F4E5}" destId="{8E76C5FB-C053-4931-A8AD-0A305EBF0133}" srcOrd="1" destOrd="0" presId="urn:microsoft.com/office/officeart/2018/2/layout/IconCircleList"/>
    <dgm:cxn modelId="{9D950B54-67E2-4E71-B7A5-75BBA1E0C308}" type="presParOf" srcId="{30DB11C5-9B35-45F4-9B48-39997519F4E5}" destId="{6E55F64F-7785-4D0F-BFCD-BB8611943FFF}" srcOrd="2" destOrd="0" presId="urn:microsoft.com/office/officeart/2018/2/layout/IconCircleList"/>
    <dgm:cxn modelId="{74376AA6-1176-4370-BE70-AF7A999EDFCA}" type="presParOf" srcId="{30DB11C5-9B35-45F4-9B48-39997519F4E5}" destId="{26EEC2FC-BC54-47B3-854E-9E843245CFEC}" srcOrd="3" destOrd="0" presId="urn:microsoft.com/office/officeart/2018/2/layout/IconCircleList"/>
    <dgm:cxn modelId="{E1D4AC19-038D-493A-BC5B-C87547E70DE7}" type="presParOf" srcId="{E3014B97-94E7-4072-9686-D330CB326F8E}" destId="{401AD797-7F95-48B2-B57E-7D1DC7F2DB8D}" srcOrd="1" destOrd="0" presId="urn:microsoft.com/office/officeart/2018/2/layout/IconCircleList"/>
    <dgm:cxn modelId="{6567EA86-DEA0-4A0A-8F0C-168744901B59}" type="presParOf" srcId="{E3014B97-94E7-4072-9686-D330CB326F8E}" destId="{4710AE1B-2A18-4242-B5CC-1D00CAEA6FC3}" srcOrd="2" destOrd="0" presId="urn:microsoft.com/office/officeart/2018/2/layout/IconCircleList"/>
    <dgm:cxn modelId="{98B87C05-9B88-4C35-A8EF-550CCE9677C3}" type="presParOf" srcId="{4710AE1B-2A18-4242-B5CC-1D00CAEA6FC3}" destId="{BFF15DBA-5C84-47A7-947D-7DD9A3EFD830}" srcOrd="0" destOrd="0" presId="urn:microsoft.com/office/officeart/2018/2/layout/IconCircleList"/>
    <dgm:cxn modelId="{2B309528-639B-4934-96AB-979945BB532F}" type="presParOf" srcId="{4710AE1B-2A18-4242-B5CC-1D00CAEA6FC3}" destId="{E86CC518-E2B4-4F4C-BF9F-53B1EF7CBB4A}" srcOrd="1" destOrd="0" presId="urn:microsoft.com/office/officeart/2018/2/layout/IconCircleList"/>
    <dgm:cxn modelId="{DB8BBC12-9A76-4ED0-9017-A2DE5742EA90}" type="presParOf" srcId="{4710AE1B-2A18-4242-B5CC-1D00CAEA6FC3}" destId="{4D33EECB-675F-4897-8341-A4C1343B9823}" srcOrd="2" destOrd="0" presId="urn:microsoft.com/office/officeart/2018/2/layout/IconCircleList"/>
    <dgm:cxn modelId="{B15CDBAA-714D-4937-8308-662C2B23E3E4}" type="presParOf" srcId="{4710AE1B-2A18-4242-B5CC-1D00CAEA6FC3}" destId="{727AEA80-D52A-4313-95A6-73AFC459F02C}" srcOrd="3" destOrd="0" presId="urn:microsoft.com/office/officeart/2018/2/layout/IconCircleList"/>
    <dgm:cxn modelId="{987D5D72-ED6C-4FCE-875B-23DB86FBED4F}" type="presParOf" srcId="{E3014B97-94E7-4072-9686-D330CB326F8E}" destId="{3F644A36-DFB0-4FC5-9152-F884124F5FAF}" srcOrd="3" destOrd="0" presId="urn:microsoft.com/office/officeart/2018/2/layout/IconCircleList"/>
    <dgm:cxn modelId="{54C5F9B7-146E-4499-B792-68A161F7F365}" type="presParOf" srcId="{E3014B97-94E7-4072-9686-D330CB326F8E}" destId="{83F0BD2B-D784-4F39-B9B7-9B9413448DC2}" srcOrd="4" destOrd="0" presId="urn:microsoft.com/office/officeart/2018/2/layout/IconCircleList"/>
    <dgm:cxn modelId="{D3318FDA-768D-40D2-BDC5-4BBFDF5F9A5A}" type="presParOf" srcId="{83F0BD2B-D784-4F39-B9B7-9B9413448DC2}" destId="{4F057FD6-C981-41C7-8380-F89128D0E524}" srcOrd="0" destOrd="0" presId="urn:microsoft.com/office/officeart/2018/2/layout/IconCircleList"/>
    <dgm:cxn modelId="{999C1E6C-46B2-4A0F-9E0B-19E1DA7B568D}" type="presParOf" srcId="{83F0BD2B-D784-4F39-B9B7-9B9413448DC2}" destId="{8C154077-54C7-4036-8D4B-42D68BD63CD3}" srcOrd="1" destOrd="0" presId="urn:microsoft.com/office/officeart/2018/2/layout/IconCircleList"/>
    <dgm:cxn modelId="{21ECA0B6-C244-4E0A-BA28-70D5CA2B1EFB}" type="presParOf" srcId="{83F0BD2B-D784-4F39-B9B7-9B9413448DC2}" destId="{7DBD8858-D0AE-40CC-9037-2FFA53B3355B}" srcOrd="2" destOrd="0" presId="urn:microsoft.com/office/officeart/2018/2/layout/IconCircleList"/>
    <dgm:cxn modelId="{44619221-A3A2-4BA8-83FA-6356E9DEB5F4}" type="presParOf" srcId="{83F0BD2B-D784-4F39-B9B7-9B9413448DC2}" destId="{BA421135-F582-4E00-9728-851EAABFE147}" srcOrd="3" destOrd="0" presId="urn:microsoft.com/office/officeart/2018/2/layout/IconCircleList"/>
    <dgm:cxn modelId="{DAFA7E4A-19D0-4E09-A4DA-34DF11535A14}" type="presParOf" srcId="{E3014B97-94E7-4072-9686-D330CB326F8E}" destId="{FCEB1CFE-5BCE-4B53-8EFB-F334ACFE9DB5}" srcOrd="5" destOrd="0" presId="urn:microsoft.com/office/officeart/2018/2/layout/IconCircleList"/>
    <dgm:cxn modelId="{51172139-9690-428D-96A4-8D7F99BF582B}" type="presParOf" srcId="{E3014B97-94E7-4072-9686-D330CB326F8E}" destId="{8E0E935C-7D9D-4132-9C0F-8B8034D8F48A}" srcOrd="6" destOrd="0" presId="urn:microsoft.com/office/officeart/2018/2/layout/IconCircleList"/>
    <dgm:cxn modelId="{CDFD7672-0DE7-4EC0-A7BE-E74A881140F3}" type="presParOf" srcId="{8E0E935C-7D9D-4132-9C0F-8B8034D8F48A}" destId="{B3676C58-8ADC-4D85-95A8-40E2942B2F9A}" srcOrd="0" destOrd="0" presId="urn:microsoft.com/office/officeart/2018/2/layout/IconCircleList"/>
    <dgm:cxn modelId="{2E67D6E6-E606-4184-BA37-96794A3EBBF6}" type="presParOf" srcId="{8E0E935C-7D9D-4132-9C0F-8B8034D8F48A}" destId="{8C930D85-886B-48F6-8204-9200C30CEBA4}" srcOrd="1" destOrd="0" presId="urn:microsoft.com/office/officeart/2018/2/layout/IconCircleList"/>
    <dgm:cxn modelId="{91F056F2-AF11-480B-9D05-9E36148CBF65}" type="presParOf" srcId="{8E0E935C-7D9D-4132-9C0F-8B8034D8F48A}" destId="{E7653FEE-CA2D-454A-B0B6-E6C3ED51C3E8}" srcOrd="2" destOrd="0" presId="urn:microsoft.com/office/officeart/2018/2/layout/IconCircleList"/>
    <dgm:cxn modelId="{650D6A84-507A-4893-B159-3574BA65238C}" type="presParOf" srcId="{8E0E935C-7D9D-4132-9C0F-8B8034D8F48A}" destId="{A553A981-4C3F-4727-933A-3EBE6364BAC4}"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F837188-2BEF-46AE-A8AA-593A46C42AB7}"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1DD833FE-1C49-4D04-9054-A31CE69E6691}">
      <dgm:prSet/>
      <dgm:spPr/>
      <dgm:t>
        <a:bodyPr/>
        <a:lstStyle/>
        <a:p>
          <a:r>
            <a:rPr lang="en-US"/>
            <a:t>Somatic Symptom </a:t>
          </a:r>
          <a:r>
            <a:rPr lang="en-US">
              <a:sym typeface="Wingdings" panose="05000000000000000000" pitchFamily="2" charset="2"/>
            </a:rPr>
            <a:t></a:t>
          </a:r>
          <a:r>
            <a:rPr lang="en-US"/>
            <a:t> characterized by prominent somatic symptoms </a:t>
          </a:r>
        </a:p>
      </dgm:t>
      <dgm:extLst>
        <a:ext uri="{E40237B7-FDA0-4F09-8148-C483321AD2D9}">
          <dgm14:cNvPr xmlns:dgm14="http://schemas.microsoft.com/office/drawing/2010/diagram" id="0" name="" descr="Somatic Symptom  characterized by prominent somatic symptoms &#10;"/>
        </a:ext>
      </dgm:extLst>
    </dgm:pt>
    <dgm:pt modelId="{8F22E845-2686-4A47-989A-F51C174511EB}" type="parTrans" cxnId="{524027CA-3E86-418E-B862-B1F9A69C9400}">
      <dgm:prSet/>
      <dgm:spPr/>
      <dgm:t>
        <a:bodyPr/>
        <a:lstStyle/>
        <a:p>
          <a:endParaRPr lang="en-US"/>
        </a:p>
      </dgm:t>
    </dgm:pt>
    <dgm:pt modelId="{BD62BB57-77FB-466E-8174-0D86B407B5DE}" type="sibTrans" cxnId="{524027CA-3E86-418E-B862-B1F9A69C9400}">
      <dgm:prSet/>
      <dgm:spPr/>
      <dgm:t>
        <a:bodyPr/>
        <a:lstStyle/>
        <a:p>
          <a:endParaRPr lang="en-US"/>
        </a:p>
      </dgm:t>
    </dgm:pt>
    <dgm:pt modelId="{EC597B5D-EF85-4FF7-B0A0-6BCF6DC4387D}">
      <dgm:prSet/>
      <dgm:spPr/>
      <dgm:t>
        <a:bodyPr/>
        <a:lstStyle/>
        <a:p>
          <a:r>
            <a:rPr lang="en-US"/>
            <a:t>Feeding and Eating </a:t>
          </a:r>
          <a:r>
            <a:rPr lang="en-US">
              <a:sym typeface="Wingdings" panose="05000000000000000000" pitchFamily="2" charset="2"/>
            </a:rPr>
            <a:t></a:t>
          </a:r>
          <a:r>
            <a:rPr lang="en-US"/>
            <a:t> characterized by a persistent disturbance of eating or eating-related behavior </a:t>
          </a:r>
        </a:p>
      </dgm:t>
      <dgm:extLst>
        <a:ext uri="{E40237B7-FDA0-4F09-8148-C483321AD2D9}">
          <dgm14:cNvPr xmlns:dgm14="http://schemas.microsoft.com/office/drawing/2010/diagram" id="0" name="" descr="Feeding and Eating  characterized by a persistent disturbance of eating or eating-related behavior &#10;"/>
        </a:ext>
      </dgm:extLst>
    </dgm:pt>
    <dgm:pt modelId="{D5272EE5-4BE8-4784-9C9A-283F0768791D}" type="parTrans" cxnId="{0161211E-9FD1-41DE-83D8-FAA91594B8C4}">
      <dgm:prSet/>
      <dgm:spPr/>
      <dgm:t>
        <a:bodyPr/>
        <a:lstStyle/>
        <a:p>
          <a:endParaRPr lang="en-US"/>
        </a:p>
      </dgm:t>
    </dgm:pt>
    <dgm:pt modelId="{9588C9F9-1016-4392-AC27-CE26D9914D0C}" type="sibTrans" cxnId="{0161211E-9FD1-41DE-83D8-FAA91594B8C4}">
      <dgm:prSet/>
      <dgm:spPr/>
      <dgm:t>
        <a:bodyPr/>
        <a:lstStyle/>
        <a:p>
          <a:endParaRPr lang="en-US"/>
        </a:p>
      </dgm:t>
    </dgm:pt>
    <dgm:pt modelId="{CCA842CB-5607-4BB4-B0B9-90182B0743C0}">
      <dgm:prSet/>
      <dgm:spPr/>
      <dgm:t>
        <a:bodyPr/>
        <a:lstStyle/>
        <a:p>
          <a:r>
            <a:rPr lang="en-US"/>
            <a:t>Elimination </a:t>
          </a:r>
          <a:r>
            <a:rPr lang="en-US">
              <a:sym typeface="Wingdings" panose="05000000000000000000" pitchFamily="2" charset="2"/>
            </a:rPr>
            <a:t></a:t>
          </a:r>
          <a:r>
            <a:rPr lang="en-US"/>
            <a:t> characterized by the inappropriate elimination of urine or feces; usually first diagnosed in childhood or adolescence </a:t>
          </a:r>
        </a:p>
      </dgm:t>
      <dgm:extLst>
        <a:ext uri="{E40237B7-FDA0-4F09-8148-C483321AD2D9}">
          <dgm14:cNvPr xmlns:dgm14="http://schemas.microsoft.com/office/drawing/2010/diagram" id="0" name="" descr="Elimination  characterized by the inappropriate elimination of urine or feces; usually first diagnosed in childhood or adolescence &#10;"/>
        </a:ext>
      </dgm:extLst>
    </dgm:pt>
    <dgm:pt modelId="{EE8DA9FC-B400-46B8-B37C-75D0BC83B2AA}" type="parTrans" cxnId="{6943661E-2B9A-4EFB-B928-8814EC8106CD}">
      <dgm:prSet/>
      <dgm:spPr/>
      <dgm:t>
        <a:bodyPr/>
        <a:lstStyle/>
        <a:p>
          <a:endParaRPr lang="en-US"/>
        </a:p>
      </dgm:t>
    </dgm:pt>
    <dgm:pt modelId="{3E9C6C05-66CE-4471-A5AD-58B9D6BB0938}" type="sibTrans" cxnId="{6943661E-2B9A-4EFB-B928-8814EC8106CD}">
      <dgm:prSet/>
      <dgm:spPr/>
      <dgm:t>
        <a:bodyPr/>
        <a:lstStyle/>
        <a:p>
          <a:endParaRPr lang="en-US"/>
        </a:p>
      </dgm:t>
    </dgm:pt>
    <dgm:pt modelId="{9407B406-D029-4B3C-8D78-FCD694544BC9}">
      <dgm:prSet/>
      <dgm:spPr/>
      <dgm:t>
        <a:bodyPr/>
        <a:lstStyle/>
        <a:p>
          <a:r>
            <a:rPr lang="en-US"/>
            <a:t>Sleep-Wake </a:t>
          </a:r>
          <a:r>
            <a:rPr lang="en-US">
              <a:sym typeface="Wingdings" panose="05000000000000000000" pitchFamily="2" charset="2"/>
            </a:rPr>
            <a:t></a:t>
          </a:r>
          <a:r>
            <a:rPr lang="en-US"/>
            <a:t> characterized by sleep-wake complaints about the quality, timing, and amount of sleep</a:t>
          </a:r>
        </a:p>
      </dgm:t>
      <dgm:extLst>
        <a:ext uri="{E40237B7-FDA0-4F09-8148-C483321AD2D9}">
          <dgm14:cNvPr xmlns:dgm14="http://schemas.microsoft.com/office/drawing/2010/diagram" id="0" name="" descr="Sleep-Wake  characterized by sleep-wake complaints about the quality, timing, and amount of sleep&#10;"/>
        </a:ext>
      </dgm:extLst>
    </dgm:pt>
    <dgm:pt modelId="{C21CDBC3-56E7-491F-B3A8-13ACC5B2E853}" type="parTrans" cxnId="{DE57F3A3-648A-4FCF-9169-67E1801AC51A}">
      <dgm:prSet/>
      <dgm:spPr/>
      <dgm:t>
        <a:bodyPr/>
        <a:lstStyle/>
        <a:p>
          <a:endParaRPr lang="en-US"/>
        </a:p>
      </dgm:t>
    </dgm:pt>
    <dgm:pt modelId="{7C88762B-F80F-43D9-9EE9-74035070741A}" type="sibTrans" cxnId="{DE57F3A3-648A-4FCF-9169-67E1801AC51A}">
      <dgm:prSet/>
      <dgm:spPr/>
      <dgm:t>
        <a:bodyPr/>
        <a:lstStyle/>
        <a:p>
          <a:endParaRPr lang="en-US"/>
        </a:p>
      </dgm:t>
    </dgm:pt>
    <dgm:pt modelId="{97F29642-88EC-4DE7-92D6-799374309460}" type="pres">
      <dgm:prSet presAssocID="{FF837188-2BEF-46AE-A8AA-593A46C42AB7}" presName="outerComposite" presStyleCnt="0">
        <dgm:presLayoutVars>
          <dgm:chMax val="5"/>
          <dgm:dir/>
          <dgm:resizeHandles val="exact"/>
        </dgm:presLayoutVars>
      </dgm:prSet>
      <dgm:spPr/>
    </dgm:pt>
    <dgm:pt modelId="{453F4B06-886E-4E6A-B311-DB976F31F005}" type="pres">
      <dgm:prSet presAssocID="{FF837188-2BEF-46AE-A8AA-593A46C42AB7}" presName="dummyMaxCanvas" presStyleCnt="0">
        <dgm:presLayoutVars/>
      </dgm:prSet>
      <dgm:spPr/>
    </dgm:pt>
    <dgm:pt modelId="{9AC297A8-1996-4BA9-83A6-E21CDEB816A3}" type="pres">
      <dgm:prSet presAssocID="{FF837188-2BEF-46AE-A8AA-593A46C42AB7}" presName="FourNodes_1" presStyleLbl="node1" presStyleIdx="0" presStyleCnt="4">
        <dgm:presLayoutVars>
          <dgm:bulletEnabled val="1"/>
        </dgm:presLayoutVars>
      </dgm:prSet>
      <dgm:spPr/>
    </dgm:pt>
    <dgm:pt modelId="{B5120850-F187-45A9-90B6-213DE4C0A24F}" type="pres">
      <dgm:prSet presAssocID="{FF837188-2BEF-46AE-A8AA-593A46C42AB7}" presName="FourNodes_2" presStyleLbl="node1" presStyleIdx="1" presStyleCnt="4">
        <dgm:presLayoutVars>
          <dgm:bulletEnabled val="1"/>
        </dgm:presLayoutVars>
      </dgm:prSet>
      <dgm:spPr/>
    </dgm:pt>
    <dgm:pt modelId="{8CCD2353-4D16-4B8B-8689-666120D963FC}" type="pres">
      <dgm:prSet presAssocID="{FF837188-2BEF-46AE-A8AA-593A46C42AB7}" presName="FourNodes_3" presStyleLbl="node1" presStyleIdx="2" presStyleCnt="4">
        <dgm:presLayoutVars>
          <dgm:bulletEnabled val="1"/>
        </dgm:presLayoutVars>
      </dgm:prSet>
      <dgm:spPr/>
    </dgm:pt>
    <dgm:pt modelId="{09A4EA67-4D18-43DB-9828-A05A6B62DE40}" type="pres">
      <dgm:prSet presAssocID="{FF837188-2BEF-46AE-A8AA-593A46C42AB7}" presName="FourNodes_4" presStyleLbl="node1" presStyleIdx="3" presStyleCnt="4">
        <dgm:presLayoutVars>
          <dgm:bulletEnabled val="1"/>
        </dgm:presLayoutVars>
      </dgm:prSet>
      <dgm:spPr/>
    </dgm:pt>
    <dgm:pt modelId="{1C8F0A7A-678F-420D-9439-76082BF8AE87}" type="pres">
      <dgm:prSet presAssocID="{FF837188-2BEF-46AE-A8AA-593A46C42AB7}" presName="FourConn_1-2" presStyleLbl="fgAccFollowNode1" presStyleIdx="0" presStyleCnt="3">
        <dgm:presLayoutVars>
          <dgm:bulletEnabled val="1"/>
        </dgm:presLayoutVars>
      </dgm:prSet>
      <dgm:spPr/>
    </dgm:pt>
    <dgm:pt modelId="{E97DCF7F-E92F-4F6B-950A-3B864C275A28}" type="pres">
      <dgm:prSet presAssocID="{FF837188-2BEF-46AE-A8AA-593A46C42AB7}" presName="FourConn_2-3" presStyleLbl="fgAccFollowNode1" presStyleIdx="1" presStyleCnt="3">
        <dgm:presLayoutVars>
          <dgm:bulletEnabled val="1"/>
        </dgm:presLayoutVars>
      </dgm:prSet>
      <dgm:spPr/>
    </dgm:pt>
    <dgm:pt modelId="{B35CEB36-6A18-4B9A-B7FA-AFB2BA0A8923}" type="pres">
      <dgm:prSet presAssocID="{FF837188-2BEF-46AE-A8AA-593A46C42AB7}" presName="FourConn_3-4" presStyleLbl="fgAccFollowNode1" presStyleIdx="2" presStyleCnt="3">
        <dgm:presLayoutVars>
          <dgm:bulletEnabled val="1"/>
        </dgm:presLayoutVars>
      </dgm:prSet>
      <dgm:spPr/>
    </dgm:pt>
    <dgm:pt modelId="{A8CC232F-22CB-45CA-9C86-59D18839EF12}" type="pres">
      <dgm:prSet presAssocID="{FF837188-2BEF-46AE-A8AA-593A46C42AB7}" presName="FourNodes_1_text" presStyleLbl="node1" presStyleIdx="3" presStyleCnt="4">
        <dgm:presLayoutVars>
          <dgm:bulletEnabled val="1"/>
        </dgm:presLayoutVars>
      </dgm:prSet>
      <dgm:spPr/>
    </dgm:pt>
    <dgm:pt modelId="{0459D130-B727-4F70-8B9C-D4AAB985FE08}" type="pres">
      <dgm:prSet presAssocID="{FF837188-2BEF-46AE-A8AA-593A46C42AB7}" presName="FourNodes_2_text" presStyleLbl="node1" presStyleIdx="3" presStyleCnt="4">
        <dgm:presLayoutVars>
          <dgm:bulletEnabled val="1"/>
        </dgm:presLayoutVars>
      </dgm:prSet>
      <dgm:spPr/>
    </dgm:pt>
    <dgm:pt modelId="{E87E67A5-BB21-4709-8BB7-2095189DDD06}" type="pres">
      <dgm:prSet presAssocID="{FF837188-2BEF-46AE-A8AA-593A46C42AB7}" presName="FourNodes_3_text" presStyleLbl="node1" presStyleIdx="3" presStyleCnt="4">
        <dgm:presLayoutVars>
          <dgm:bulletEnabled val="1"/>
        </dgm:presLayoutVars>
      </dgm:prSet>
      <dgm:spPr/>
    </dgm:pt>
    <dgm:pt modelId="{F2241A61-A1AC-409B-9263-3AC0B65F784E}" type="pres">
      <dgm:prSet presAssocID="{FF837188-2BEF-46AE-A8AA-593A46C42AB7}" presName="FourNodes_4_text" presStyleLbl="node1" presStyleIdx="3" presStyleCnt="4">
        <dgm:presLayoutVars>
          <dgm:bulletEnabled val="1"/>
        </dgm:presLayoutVars>
      </dgm:prSet>
      <dgm:spPr/>
    </dgm:pt>
  </dgm:ptLst>
  <dgm:cxnLst>
    <dgm:cxn modelId="{88D60E15-1B18-4299-B7D8-19F680A399C4}" type="presOf" srcId="{FF837188-2BEF-46AE-A8AA-593A46C42AB7}" destId="{97F29642-88EC-4DE7-92D6-799374309460}" srcOrd="0" destOrd="0" presId="urn:microsoft.com/office/officeart/2005/8/layout/vProcess5"/>
    <dgm:cxn modelId="{0161211E-9FD1-41DE-83D8-FAA91594B8C4}" srcId="{FF837188-2BEF-46AE-A8AA-593A46C42AB7}" destId="{EC597B5D-EF85-4FF7-B0A0-6BCF6DC4387D}" srcOrd="1" destOrd="0" parTransId="{D5272EE5-4BE8-4784-9C9A-283F0768791D}" sibTransId="{9588C9F9-1016-4392-AC27-CE26D9914D0C}"/>
    <dgm:cxn modelId="{6943661E-2B9A-4EFB-B928-8814EC8106CD}" srcId="{FF837188-2BEF-46AE-A8AA-593A46C42AB7}" destId="{CCA842CB-5607-4BB4-B0B9-90182B0743C0}" srcOrd="2" destOrd="0" parTransId="{EE8DA9FC-B400-46B8-B37C-75D0BC83B2AA}" sibTransId="{3E9C6C05-66CE-4471-A5AD-58B9D6BB0938}"/>
    <dgm:cxn modelId="{3CE2634B-99B0-4B84-B622-DEEF08EC51C8}" type="presOf" srcId="{BD62BB57-77FB-466E-8174-0D86B407B5DE}" destId="{1C8F0A7A-678F-420D-9439-76082BF8AE87}" srcOrd="0" destOrd="0" presId="urn:microsoft.com/office/officeart/2005/8/layout/vProcess5"/>
    <dgm:cxn modelId="{7377E84D-FD34-46AB-BA0E-DAC065D1D16B}" type="presOf" srcId="{EC597B5D-EF85-4FF7-B0A0-6BCF6DC4387D}" destId="{B5120850-F187-45A9-90B6-213DE4C0A24F}" srcOrd="0" destOrd="0" presId="urn:microsoft.com/office/officeart/2005/8/layout/vProcess5"/>
    <dgm:cxn modelId="{7EAD6A6F-675F-49A0-B5A9-7439F320B278}" type="presOf" srcId="{1DD833FE-1C49-4D04-9054-A31CE69E6691}" destId="{A8CC232F-22CB-45CA-9C86-59D18839EF12}" srcOrd="1" destOrd="0" presId="urn:microsoft.com/office/officeart/2005/8/layout/vProcess5"/>
    <dgm:cxn modelId="{B0E6667A-84F1-487C-A078-7F5400C9E222}" type="presOf" srcId="{9407B406-D029-4B3C-8D78-FCD694544BC9}" destId="{F2241A61-A1AC-409B-9263-3AC0B65F784E}" srcOrd="1" destOrd="0" presId="urn:microsoft.com/office/officeart/2005/8/layout/vProcess5"/>
    <dgm:cxn modelId="{4C207A5A-347B-42BB-9B23-FE88FFA6C7A6}" type="presOf" srcId="{CCA842CB-5607-4BB4-B0B9-90182B0743C0}" destId="{E87E67A5-BB21-4709-8BB7-2095189DDD06}" srcOrd="1" destOrd="0" presId="urn:microsoft.com/office/officeart/2005/8/layout/vProcess5"/>
    <dgm:cxn modelId="{0FBA2899-EDDF-465D-845B-E13C2D3D774F}" type="presOf" srcId="{9407B406-D029-4B3C-8D78-FCD694544BC9}" destId="{09A4EA67-4D18-43DB-9828-A05A6B62DE40}" srcOrd="0" destOrd="0" presId="urn:microsoft.com/office/officeart/2005/8/layout/vProcess5"/>
    <dgm:cxn modelId="{DE57F3A3-648A-4FCF-9169-67E1801AC51A}" srcId="{FF837188-2BEF-46AE-A8AA-593A46C42AB7}" destId="{9407B406-D029-4B3C-8D78-FCD694544BC9}" srcOrd="3" destOrd="0" parTransId="{C21CDBC3-56E7-491F-B3A8-13ACC5B2E853}" sibTransId="{7C88762B-F80F-43D9-9EE9-74035070741A}"/>
    <dgm:cxn modelId="{1E4F52AF-D202-449D-8832-00217561BFBD}" type="presOf" srcId="{EC597B5D-EF85-4FF7-B0A0-6BCF6DC4387D}" destId="{0459D130-B727-4F70-8B9C-D4AAB985FE08}" srcOrd="1" destOrd="0" presId="urn:microsoft.com/office/officeart/2005/8/layout/vProcess5"/>
    <dgm:cxn modelId="{14934FB2-E689-42F7-953E-C92B91D3D018}" type="presOf" srcId="{1DD833FE-1C49-4D04-9054-A31CE69E6691}" destId="{9AC297A8-1996-4BA9-83A6-E21CDEB816A3}" srcOrd="0" destOrd="0" presId="urn:microsoft.com/office/officeart/2005/8/layout/vProcess5"/>
    <dgm:cxn modelId="{524027CA-3E86-418E-B862-B1F9A69C9400}" srcId="{FF837188-2BEF-46AE-A8AA-593A46C42AB7}" destId="{1DD833FE-1C49-4D04-9054-A31CE69E6691}" srcOrd="0" destOrd="0" parTransId="{8F22E845-2686-4A47-989A-F51C174511EB}" sibTransId="{BD62BB57-77FB-466E-8174-0D86B407B5DE}"/>
    <dgm:cxn modelId="{098BC6D3-BFF3-44D8-AD29-F6E78705072B}" type="presOf" srcId="{3E9C6C05-66CE-4471-A5AD-58B9D6BB0938}" destId="{B35CEB36-6A18-4B9A-B7FA-AFB2BA0A8923}" srcOrd="0" destOrd="0" presId="urn:microsoft.com/office/officeart/2005/8/layout/vProcess5"/>
    <dgm:cxn modelId="{301D76EB-2905-42AA-9485-4C425B96A53F}" type="presOf" srcId="{9588C9F9-1016-4392-AC27-CE26D9914D0C}" destId="{E97DCF7F-E92F-4F6B-950A-3B864C275A28}" srcOrd="0" destOrd="0" presId="urn:microsoft.com/office/officeart/2005/8/layout/vProcess5"/>
    <dgm:cxn modelId="{BE96B4FB-A3E4-481A-8771-4F689F224A9E}" type="presOf" srcId="{CCA842CB-5607-4BB4-B0B9-90182B0743C0}" destId="{8CCD2353-4D16-4B8B-8689-666120D963FC}" srcOrd="0" destOrd="0" presId="urn:microsoft.com/office/officeart/2005/8/layout/vProcess5"/>
    <dgm:cxn modelId="{116E35B2-CF90-4EEA-B21C-92126C9F2534}" type="presParOf" srcId="{97F29642-88EC-4DE7-92D6-799374309460}" destId="{453F4B06-886E-4E6A-B311-DB976F31F005}" srcOrd="0" destOrd="0" presId="urn:microsoft.com/office/officeart/2005/8/layout/vProcess5"/>
    <dgm:cxn modelId="{A5DF8FA8-48C4-4CC4-9CE4-DE38B69929EA}" type="presParOf" srcId="{97F29642-88EC-4DE7-92D6-799374309460}" destId="{9AC297A8-1996-4BA9-83A6-E21CDEB816A3}" srcOrd="1" destOrd="0" presId="urn:microsoft.com/office/officeart/2005/8/layout/vProcess5"/>
    <dgm:cxn modelId="{A3ABDB1A-E3C6-43F1-B807-60A8B9A9E879}" type="presParOf" srcId="{97F29642-88EC-4DE7-92D6-799374309460}" destId="{B5120850-F187-45A9-90B6-213DE4C0A24F}" srcOrd="2" destOrd="0" presId="urn:microsoft.com/office/officeart/2005/8/layout/vProcess5"/>
    <dgm:cxn modelId="{BCA945C0-65A1-418E-8FBD-63DD6F502FF6}" type="presParOf" srcId="{97F29642-88EC-4DE7-92D6-799374309460}" destId="{8CCD2353-4D16-4B8B-8689-666120D963FC}" srcOrd="3" destOrd="0" presId="urn:microsoft.com/office/officeart/2005/8/layout/vProcess5"/>
    <dgm:cxn modelId="{4ADE3875-6942-4C7A-ACF2-8EC8570E85BF}" type="presParOf" srcId="{97F29642-88EC-4DE7-92D6-799374309460}" destId="{09A4EA67-4D18-43DB-9828-A05A6B62DE40}" srcOrd="4" destOrd="0" presId="urn:microsoft.com/office/officeart/2005/8/layout/vProcess5"/>
    <dgm:cxn modelId="{F7C36A83-A253-4D93-B425-FF1A8B99995E}" type="presParOf" srcId="{97F29642-88EC-4DE7-92D6-799374309460}" destId="{1C8F0A7A-678F-420D-9439-76082BF8AE87}" srcOrd="5" destOrd="0" presId="urn:microsoft.com/office/officeart/2005/8/layout/vProcess5"/>
    <dgm:cxn modelId="{B6B6FBF4-7783-4133-AC42-091ABF50952E}" type="presParOf" srcId="{97F29642-88EC-4DE7-92D6-799374309460}" destId="{E97DCF7F-E92F-4F6B-950A-3B864C275A28}" srcOrd="6" destOrd="0" presId="urn:microsoft.com/office/officeart/2005/8/layout/vProcess5"/>
    <dgm:cxn modelId="{6F00C759-3722-4A20-95E3-DD74AF1B4CF4}" type="presParOf" srcId="{97F29642-88EC-4DE7-92D6-799374309460}" destId="{B35CEB36-6A18-4B9A-B7FA-AFB2BA0A8923}" srcOrd="7" destOrd="0" presId="urn:microsoft.com/office/officeart/2005/8/layout/vProcess5"/>
    <dgm:cxn modelId="{2566F200-CE8A-4D4B-90E1-78D62C7A7860}" type="presParOf" srcId="{97F29642-88EC-4DE7-92D6-799374309460}" destId="{A8CC232F-22CB-45CA-9C86-59D18839EF12}" srcOrd="8" destOrd="0" presId="urn:microsoft.com/office/officeart/2005/8/layout/vProcess5"/>
    <dgm:cxn modelId="{BE28BBFE-90A6-4F84-902A-F558EC628CCB}" type="presParOf" srcId="{97F29642-88EC-4DE7-92D6-799374309460}" destId="{0459D130-B727-4F70-8B9C-D4AAB985FE08}" srcOrd="9" destOrd="0" presId="urn:microsoft.com/office/officeart/2005/8/layout/vProcess5"/>
    <dgm:cxn modelId="{5CDF25BD-EED1-4B6F-B4B2-592E04CE5C05}" type="presParOf" srcId="{97F29642-88EC-4DE7-92D6-799374309460}" destId="{E87E67A5-BB21-4709-8BB7-2095189DDD06}" srcOrd="10" destOrd="0" presId="urn:microsoft.com/office/officeart/2005/8/layout/vProcess5"/>
    <dgm:cxn modelId="{FFB871B3-F9A3-4896-AC62-F60E7F987DE6}" type="presParOf" srcId="{97F29642-88EC-4DE7-92D6-799374309460}" destId="{F2241A61-A1AC-409B-9263-3AC0B65F784E}"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EEBB2C-C1AD-43A8-A63F-A705F2CB895C}"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0BBE15C8-847A-4B9B-A74D-F43A2D2A81E8}">
      <dgm:prSet/>
      <dgm:spPr/>
      <dgm:t>
        <a:bodyPr/>
        <a:lstStyle/>
        <a:p>
          <a:r>
            <a:rPr lang="en-US" dirty="0"/>
            <a:t>Sexual Dysfunctions </a:t>
          </a:r>
          <a:r>
            <a:rPr lang="en-US" dirty="0">
              <a:sym typeface="Wingdings" panose="05000000000000000000" pitchFamily="2" charset="2"/>
            </a:rPr>
            <a:t></a:t>
          </a:r>
          <a:r>
            <a:rPr lang="en-US" dirty="0"/>
            <a:t> characterized by sexual difficulties</a:t>
          </a:r>
        </a:p>
      </dgm:t>
      <dgm:extLst>
        <a:ext uri="{E40237B7-FDA0-4F09-8148-C483321AD2D9}">
          <dgm14:cNvPr xmlns:dgm14="http://schemas.microsoft.com/office/drawing/2010/diagram" id="0" name="" descr="Sexual Dysfunctions  characterized by sexual difficulties&#10;"/>
        </a:ext>
      </dgm:extLst>
    </dgm:pt>
    <dgm:pt modelId="{AC908662-9BCC-46CE-A876-F130C6AFAD4E}" type="parTrans" cxnId="{0E722D34-8A60-4FC1-ACD3-560410492347}">
      <dgm:prSet/>
      <dgm:spPr/>
      <dgm:t>
        <a:bodyPr/>
        <a:lstStyle/>
        <a:p>
          <a:endParaRPr lang="en-US"/>
        </a:p>
      </dgm:t>
    </dgm:pt>
    <dgm:pt modelId="{FA1FC573-96EF-4314-AD1F-A4021F5B4A0E}" type="sibTrans" cxnId="{0E722D34-8A60-4FC1-ACD3-560410492347}">
      <dgm:prSet/>
      <dgm:spPr/>
      <dgm:t>
        <a:bodyPr/>
        <a:lstStyle/>
        <a:p>
          <a:endParaRPr lang="en-US"/>
        </a:p>
      </dgm:t>
    </dgm:pt>
    <dgm:pt modelId="{96DF06C0-CCA9-45AC-8676-969C12EC3025}">
      <dgm:prSet/>
      <dgm:spPr/>
      <dgm:t>
        <a:bodyPr/>
        <a:lstStyle/>
        <a:p>
          <a:r>
            <a:rPr lang="en-US" dirty="0"/>
            <a:t>Gender Dysphoria </a:t>
          </a:r>
          <a:r>
            <a:rPr lang="en-US" dirty="0">
              <a:sym typeface="Wingdings" panose="05000000000000000000" pitchFamily="2" charset="2"/>
            </a:rPr>
            <a:t></a:t>
          </a:r>
          <a:r>
            <a:rPr lang="en-US" dirty="0"/>
            <a:t> characterized by distress associated with the incongruity between one’s experienced or expressed gender and the gender assigned at birth </a:t>
          </a:r>
        </a:p>
      </dgm:t>
      <dgm:extLst>
        <a:ext uri="{E40237B7-FDA0-4F09-8148-C483321AD2D9}">
          <dgm14:cNvPr xmlns:dgm14="http://schemas.microsoft.com/office/drawing/2010/diagram" id="0" name="" descr="Gender Dysphoria  characterized by distress associated with the incongruity between one’s experienced or expressed gender and the gender assigned at birth &#10;"/>
        </a:ext>
      </dgm:extLst>
    </dgm:pt>
    <dgm:pt modelId="{E17A9E1E-3314-4DD2-8E0C-9A6B09D8BCC6}" type="parTrans" cxnId="{A2078E0C-F543-4D3F-978D-2EC1B710639A}">
      <dgm:prSet/>
      <dgm:spPr/>
      <dgm:t>
        <a:bodyPr/>
        <a:lstStyle/>
        <a:p>
          <a:endParaRPr lang="en-US"/>
        </a:p>
      </dgm:t>
    </dgm:pt>
    <dgm:pt modelId="{8ED398C9-99B1-4E1C-B864-F761ACBD3A39}" type="sibTrans" cxnId="{A2078E0C-F543-4D3F-978D-2EC1B710639A}">
      <dgm:prSet/>
      <dgm:spPr/>
      <dgm:t>
        <a:bodyPr/>
        <a:lstStyle/>
        <a:p>
          <a:endParaRPr lang="en-US"/>
        </a:p>
      </dgm:t>
    </dgm:pt>
    <dgm:pt modelId="{216B54B3-EAB7-46FE-8BDE-F2ED58B2B322}">
      <dgm:prSet/>
      <dgm:spPr/>
      <dgm:t>
        <a:bodyPr/>
        <a:lstStyle/>
        <a:p>
          <a:r>
            <a:rPr lang="en-US" dirty="0"/>
            <a:t>Disruptive, Impulse-Control, Conduct </a:t>
          </a:r>
          <a:r>
            <a:rPr lang="en-US" dirty="0">
              <a:sym typeface="Wingdings" panose="05000000000000000000" pitchFamily="2" charset="2"/>
            </a:rPr>
            <a:t></a:t>
          </a:r>
          <a:r>
            <a:rPr lang="en-US" dirty="0"/>
            <a:t> characterized by problems in self-control of emotions and behavior and involve the violation of the rights of others and cause the individual to be in violation of societal norms</a:t>
          </a:r>
        </a:p>
      </dgm:t>
      <dgm:extLst>
        <a:ext uri="{E40237B7-FDA0-4F09-8148-C483321AD2D9}">
          <dgm14:cNvPr xmlns:dgm14="http://schemas.microsoft.com/office/drawing/2010/diagram" id="0" name="" descr="Disruptive, Impulse-Control, Conduct  characterized by problems in self-control of emotions and behavior and involve the violation of the rights of others and cause the individual to be in violation of societal norms&#10;"/>
        </a:ext>
      </dgm:extLst>
    </dgm:pt>
    <dgm:pt modelId="{22E4A392-1AB0-4D85-BCD4-00B379265696}" type="parTrans" cxnId="{36141E5D-E9A2-4E1E-9AD1-513277A21FB4}">
      <dgm:prSet/>
      <dgm:spPr/>
      <dgm:t>
        <a:bodyPr/>
        <a:lstStyle/>
        <a:p>
          <a:endParaRPr lang="en-US"/>
        </a:p>
      </dgm:t>
    </dgm:pt>
    <dgm:pt modelId="{CAF61054-35AF-44C8-90DC-136BD76E7AEF}" type="sibTrans" cxnId="{36141E5D-E9A2-4E1E-9AD1-513277A21FB4}">
      <dgm:prSet/>
      <dgm:spPr/>
      <dgm:t>
        <a:bodyPr/>
        <a:lstStyle/>
        <a:p>
          <a:endParaRPr lang="en-US"/>
        </a:p>
      </dgm:t>
    </dgm:pt>
    <dgm:pt modelId="{E2920768-2E23-440B-AA80-0C9F6AA2CDDC}">
      <dgm:prSet/>
      <dgm:spPr/>
      <dgm:t>
        <a:bodyPr/>
        <a:lstStyle/>
        <a:p>
          <a:r>
            <a:rPr lang="en-US" dirty="0"/>
            <a:t>Substance-Related and Addictive </a:t>
          </a:r>
          <a:r>
            <a:rPr lang="en-US" dirty="0">
              <a:sym typeface="Wingdings" panose="05000000000000000000" pitchFamily="2" charset="2"/>
            </a:rPr>
            <a:t></a:t>
          </a:r>
          <a:r>
            <a:rPr lang="en-US" dirty="0"/>
            <a:t> characterized by the continued use of a substance despite significant problems related to its use </a:t>
          </a:r>
        </a:p>
      </dgm:t>
      <dgm:extLst>
        <a:ext uri="{E40237B7-FDA0-4F09-8148-C483321AD2D9}">
          <dgm14:cNvPr xmlns:dgm14="http://schemas.microsoft.com/office/drawing/2010/diagram" id="0" name="" descr="Substance-Related and Addictive  characterized by the continued use of a substance despite significant problems related to its use &#10;"/>
        </a:ext>
      </dgm:extLst>
    </dgm:pt>
    <dgm:pt modelId="{5F4C0BDB-5DD1-479B-A585-ABD6CAF08B04}" type="parTrans" cxnId="{50F29912-A4BA-4CEF-9655-2F03B0EBF38E}">
      <dgm:prSet/>
      <dgm:spPr/>
      <dgm:t>
        <a:bodyPr/>
        <a:lstStyle/>
        <a:p>
          <a:endParaRPr lang="en-US"/>
        </a:p>
      </dgm:t>
    </dgm:pt>
    <dgm:pt modelId="{24E3939D-F13B-4626-AFD3-C92507827EBB}" type="sibTrans" cxnId="{50F29912-A4BA-4CEF-9655-2F03B0EBF38E}">
      <dgm:prSet/>
      <dgm:spPr/>
      <dgm:t>
        <a:bodyPr/>
        <a:lstStyle/>
        <a:p>
          <a:endParaRPr lang="en-US"/>
        </a:p>
      </dgm:t>
    </dgm:pt>
    <dgm:pt modelId="{288E5683-7819-4136-8B4D-0121792EA4FB}" type="pres">
      <dgm:prSet presAssocID="{84EEBB2C-C1AD-43A8-A63F-A705F2CB895C}" presName="Name0" presStyleCnt="0">
        <dgm:presLayoutVars>
          <dgm:dir/>
          <dgm:resizeHandles val="exact"/>
        </dgm:presLayoutVars>
      </dgm:prSet>
      <dgm:spPr/>
    </dgm:pt>
    <dgm:pt modelId="{6B3D0B57-AB85-4F75-AEAE-33D4AB28ED8B}" type="pres">
      <dgm:prSet presAssocID="{0BBE15C8-847A-4B9B-A74D-F43A2D2A81E8}" presName="node" presStyleLbl="node1" presStyleIdx="0" presStyleCnt="4">
        <dgm:presLayoutVars>
          <dgm:bulletEnabled val="1"/>
        </dgm:presLayoutVars>
      </dgm:prSet>
      <dgm:spPr/>
    </dgm:pt>
    <dgm:pt modelId="{6D4A676E-2138-45F9-9485-7E9909C311F1}" type="pres">
      <dgm:prSet presAssocID="{FA1FC573-96EF-4314-AD1F-A4021F5B4A0E}" presName="sibTrans" presStyleLbl="sibTrans1D1" presStyleIdx="0" presStyleCnt="3"/>
      <dgm:spPr/>
    </dgm:pt>
    <dgm:pt modelId="{87D40CAF-B196-42A4-AB37-7E44A0EAE1BB}" type="pres">
      <dgm:prSet presAssocID="{FA1FC573-96EF-4314-AD1F-A4021F5B4A0E}" presName="connectorText" presStyleLbl="sibTrans1D1" presStyleIdx="0" presStyleCnt="3"/>
      <dgm:spPr/>
    </dgm:pt>
    <dgm:pt modelId="{69525B3D-3054-41FA-9B52-B9A416058005}" type="pres">
      <dgm:prSet presAssocID="{96DF06C0-CCA9-45AC-8676-969C12EC3025}" presName="node" presStyleLbl="node1" presStyleIdx="1" presStyleCnt="4">
        <dgm:presLayoutVars>
          <dgm:bulletEnabled val="1"/>
        </dgm:presLayoutVars>
      </dgm:prSet>
      <dgm:spPr/>
    </dgm:pt>
    <dgm:pt modelId="{49DDA51D-0A62-485A-90E5-0DDF3BF3E7DD}" type="pres">
      <dgm:prSet presAssocID="{8ED398C9-99B1-4E1C-B864-F761ACBD3A39}" presName="sibTrans" presStyleLbl="sibTrans1D1" presStyleIdx="1" presStyleCnt="3"/>
      <dgm:spPr/>
    </dgm:pt>
    <dgm:pt modelId="{1E0E72E5-B9B6-44EB-8F09-D6BB14EDE5F0}" type="pres">
      <dgm:prSet presAssocID="{8ED398C9-99B1-4E1C-B864-F761ACBD3A39}" presName="connectorText" presStyleLbl="sibTrans1D1" presStyleIdx="1" presStyleCnt="3"/>
      <dgm:spPr/>
    </dgm:pt>
    <dgm:pt modelId="{6F163011-6F26-4E09-B297-C2AC2F73E5AF}" type="pres">
      <dgm:prSet presAssocID="{216B54B3-EAB7-46FE-8BDE-F2ED58B2B322}" presName="node" presStyleLbl="node1" presStyleIdx="2" presStyleCnt="4">
        <dgm:presLayoutVars>
          <dgm:bulletEnabled val="1"/>
        </dgm:presLayoutVars>
      </dgm:prSet>
      <dgm:spPr/>
    </dgm:pt>
    <dgm:pt modelId="{E723067E-022A-4FF6-A895-803EEC167826}" type="pres">
      <dgm:prSet presAssocID="{CAF61054-35AF-44C8-90DC-136BD76E7AEF}" presName="sibTrans" presStyleLbl="sibTrans1D1" presStyleIdx="2" presStyleCnt="3"/>
      <dgm:spPr/>
    </dgm:pt>
    <dgm:pt modelId="{33341F79-472A-4B45-A281-B2CBDA96192C}" type="pres">
      <dgm:prSet presAssocID="{CAF61054-35AF-44C8-90DC-136BD76E7AEF}" presName="connectorText" presStyleLbl="sibTrans1D1" presStyleIdx="2" presStyleCnt="3"/>
      <dgm:spPr/>
    </dgm:pt>
    <dgm:pt modelId="{21AD5896-E651-4961-A928-BA2B858C3887}" type="pres">
      <dgm:prSet presAssocID="{E2920768-2E23-440B-AA80-0C9F6AA2CDDC}" presName="node" presStyleLbl="node1" presStyleIdx="3" presStyleCnt="4">
        <dgm:presLayoutVars>
          <dgm:bulletEnabled val="1"/>
        </dgm:presLayoutVars>
      </dgm:prSet>
      <dgm:spPr/>
    </dgm:pt>
  </dgm:ptLst>
  <dgm:cxnLst>
    <dgm:cxn modelId="{A2078E0C-F543-4D3F-978D-2EC1B710639A}" srcId="{84EEBB2C-C1AD-43A8-A63F-A705F2CB895C}" destId="{96DF06C0-CCA9-45AC-8676-969C12EC3025}" srcOrd="1" destOrd="0" parTransId="{E17A9E1E-3314-4DD2-8E0C-9A6B09D8BCC6}" sibTransId="{8ED398C9-99B1-4E1C-B864-F761ACBD3A39}"/>
    <dgm:cxn modelId="{50F29912-A4BA-4CEF-9655-2F03B0EBF38E}" srcId="{84EEBB2C-C1AD-43A8-A63F-A705F2CB895C}" destId="{E2920768-2E23-440B-AA80-0C9F6AA2CDDC}" srcOrd="3" destOrd="0" parTransId="{5F4C0BDB-5DD1-479B-A585-ABD6CAF08B04}" sibTransId="{24E3939D-F13B-4626-AFD3-C92507827EBB}"/>
    <dgm:cxn modelId="{83052330-BD4C-407C-B060-6EC5886CDBB4}" type="presOf" srcId="{0BBE15C8-847A-4B9B-A74D-F43A2D2A81E8}" destId="{6B3D0B57-AB85-4F75-AEAE-33D4AB28ED8B}" srcOrd="0" destOrd="0" presId="urn:microsoft.com/office/officeart/2016/7/layout/RepeatingBendingProcessNew"/>
    <dgm:cxn modelId="{0E722D34-8A60-4FC1-ACD3-560410492347}" srcId="{84EEBB2C-C1AD-43A8-A63F-A705F2CB895C}" destId="{0BBE15C8-847A-4B9B-A74D-F43A2D2A81E8}" srcOrd="0" destOrd="0" parTransId="{AC908662-9BCC-46CE-A876-F130C6AFAD4E}" sibTransId="{FA1FC573-96EF-4314-AD1F-A4021F5B4A0E}"/>
    <dgm:cxn modelId="{24CD8D3B-95E8-4270-B555-B4D30D8D44DD}" type="presOf" srcId="{84EEBB2C-C1AD-43A8-A63F-A705F2CB895C}" destId="{288E5683-7819-4136-8B4D-0121792EA4FB}" srcOrd="0" destOrd="0" presId="urn:microsoft.com/office/officeart/2016/7/layout/RepeatingBendingProcessNew"/>
    <dgm:cxn modelId="{51582E3C-D331-493F-8FA4-1550D30CAF72}" type="presOf" srcId="{FA1FC573-96EF-4314-AD1F-A4021F5B4A0E}" destId="{6D4A676E-2138-45F9-9485-7E9909C311F1}" srcOrd="0" destOrd="0" presId="urn:microsoft.com/office/officeart/2016/7/layout/RepeatingBendingProcessNew"/>
    <dgm:cxn modelId="{36141E5D-E9A2-4E1E-9AD1-513277A21FB4}" srcId="{84EEBB2C-C1AD-43A8-A63F-A705F2CB895C}" destId="{216B54B3-EAB7-46FE-8BDE-F2ED58B2B322}" srcOrd="2" destOrd="0" parTransId="{22E4A392-1AB0-4D85-BCD4-00B379265696}" sibTransId="{CAF61054-35AF-44C8-90DC-136BD76E7AEF}"/>
    <dgm:cxn modelId="{83AEF365-2C6E-4DD2-B593-97B01FA764AB}" type="presOf" srcId="{E2920768-2E23-440B-AA80-0C9F6AA2CDDC}" destId="{21AD5896-E651-4961-A928-BA2B858C3887}" srcOrd="0" destOrd="0" presId="urn:microsoft.com/office/officeart/2016/7/layout/RepeatingBendingProcessNew"/>
    <dgm:cxn modelId="{B65EEF5A-1490-4949-A0B2-658EFCE33219}" type="presOf" srcId="{8ED398C9-99B1-4E1C-B864-F761ACBD3A39}" destId="{1E0E72E5-B9B6-44EB-8F09-D6BB14EDE5F0}" srcOrd="1" destOrd="0" presId="urn:microsoft.com/office/officeart/2016/7/layout/RepeatingBendingProcessNew"/>
    <dgm:cxn modelId="{087F8F9F-11B0-46E4-912C-948C1530184A}" type="presOf" srcId="{CAF61054-35AF-44C8-90DC-136BD76E7AEF}" destId="{E723067E-022A-4FF6-A895-803EEC167826}" srcOrd="0" destOrd="0" presId="urn:microsoft.com/office/officeart/2016/7/layout/RepeatingBendingProcessNew"/>
    <dgm:cxn modelId="{3EA299A4-4A52-4DD7-9FD4-1EE2CC58E8A2}" type="presOf" srcId="{FA1FC573-96EF-4314-AD1F-A4021F5B4A0E}" destId="{87D40CAF-B196-42A4-AB37-7E44A0EAE1BB}" srcOrd="1" destOrd="0" presId="urn:microsoft.com/office/officeart/2016/7/layout/RepeatingBendingProcessNew"/>
    <dgm:cxn modelId="{25F16FCB-A87F-40F5-9E43-DA6ABB1F8B4C}" type="presOf" srcId="{CAF61054-35AF-44C8-90DC-136BD76E7AEF}" destId="{33341F79-472A-4B45-A281-B2CBDA96192C}" srcOrd="1" destOrd="0" presId="urn:microsoft.com/office/officeart/2016/7/layout/RepeatingBendingProcessNew"/>
    <dgm:cxn modelId="{FD0EABED-8219-44CE-8634-9F5E7AFA2194}" type="presOf" srcId="{216B54B3-EAB7-46FE-8BDE-F2ED58B2B322}" destId="{6F163011-6F26-4E09-B297-C2AC2F73E5AF}" srcOrd="0" destOrd="0" presId="urn:microsoft.com/office/officeart/2016/7/layout/RepeatingBendingProcessNew"/>
    <dgm:cxn modelId="{AD7F3CF1-49EB-4B3A-8F16-B53DCF193582}" type="presOf" srcId="{8ED398C9-99B1-4E1C-B864-F761ACBD3A39}" destId="{49DDA51D-0A62-485A-90E5-0DDF3BF3E7DD}" srcOrd="0" destOrd="0" presId="urn:microsoft.com/office/officeart/2016/7/layout/RepeatingBendingProcessNew"/>
    <dgm:cxn modelId="{DD3ACFFD-B955-4ADC-AE3C-CA3C514CBC00}" type="presOf" srcId="{96DF06C0-CCA9-45AC-8676-969C12EC3025}" destId="{69525B3D-3054-41FA-9B52-B9A416058005}" srcOrd="0" destOrd="0" presId="urn:microsoft.com/office/officeart/2016/7/layout/RepeatingBendingProcessNew"/>
    <dgm:cxn modelId="{381D82A0-63E0-4A74-ABBC-B0461F76136A}" type="presParOf" srcId="{288E5683-7819-4136-8B4D-0121792EA4FB}" destId="{6B3D0B57-AB85-4F75-AEAE-33D4AB28ED8B}" srcOrd="0" destOrd="0" presId="urn:microsoft.com/office/officeart/2016/7/layout/RepeatingBendingProcessNew"/>
    <dgm:cxn modelId="{48222B4C-4FE8-40AA-8F7C-E07E1E0CA964}" type="presParOf" srcId="{288E5683-7819-4136-8B4D-0121792EA4FB}" destId="{6D4A676E-2138-45F9-9485-7E9909C311F1}" srcOrd="1" destOrd="0" presId="urn:microsoft.com/office/officeart/2016/7/layout/RepeatingBendingProcessNew"/>
    <dgm:cxn modelId="{D2AD63E5-68B0-45B6-962C-A1EB997EB736}" type="presParOf" srcId="{6D4A676E-2138-45F9-9485-7E9909C311F1}" destId="{87D40CAF-B196-42A4-AB37-7E44A0EAE1BB}" srcOrd="0" destOrd="0" presId="urn:microsoft.com/office/officeart/2016/7/layout/RepeatingBendingProcessNew"/>
    <dgm:cxn modelId="{F56B2306-676F-4544-8CE0-EAC953CF9674}" type="presParOf" srcId="{288E5683-7819-4136-8B4D-0121792EA4FB}" destId="{69525B3D-3054-41FA-9B52-B9A416058005}" srcOrd="2" destOrd="0" presId="urn:microsoft.com/office/officeart/2016/7/layout/RepeatingBendingProcessNew"/>
    <dgm:cxn modelId="{BB283C9C-76AA-4500-ABF4-26BCDC23FCD5}" type="presParOf" srcId="{288E5683-7819-4136-8B4D-0121792EA4FB}" destId="{49DDA51D-0A62-485A-90E5-0DDF3BF3E7DD}" srcOrd="3" destOrd="0" presId="urn:microsoft.com/office/officeart/2016/7/layout/RepeatingBendingProcessNew"/>
    <dgm:cxn modelId="{85FDA1AC-3B7B-4DBD-8E30-8248B168D973}" type="presParOf" srcId="{49DDA51D-0A62-485A-90E5-0DDF3BF3E7DD}" destId="{1E0E72E5-B9B6-44EB-8F09-D6BB14EDE5F0}" srcOrd="0" destOrd="0" presId="urn:microsoft.com/office/officeart/2016/7/layout/RepeatingBendingProcessNew"/>
    <dgm:cxn modelId="{A070B800-8539-49D8-A4EB-96A9A23B5BAE}" type="presParOf" srcId="{288E5683-7819-4136-8B4D-0121792EA4FB}" destId="{6F163011-6F26-4E09-B297-C2AC2F73E5AF}" srcOrd="4" destOrd="0" presId="urn:microsoft.com/office/officeart/2016/7/layout/RepeatingBendingProcessNew"/>
    <dgm:cxn modelId="{50DE4924-37FA-4CFA-BB49-E549335CFE1E}" type="presParOf" srcId="{288E5683-7819-4136-8B4D-0121792EA4FB}" destId="{E723067E-022A-4FF6-A895-803EEC167826}" srcOrd="5" destOrd="0" presId="urn:microsoft.com/office/officeart/2016/7/layout/RepeatingBendingProcessNew"/>
    <dgm:cxn modelId="{F445AB63-E302-43AC-BA99-000C2A945236}" type="presParOf" srcId="{E723067E-022A-4FF6-A895-803EEC167826}" destId="{33341F79-472A-4B45-A281-B2CBDA96192C}" srcOrd="0" destOrd="0" presId="urn:microsoft.com/office/officeart/2016/7/layout/RepeatingBendingProcessNew"/>
    <dgm:cxn modelId="{25A8799F-47C4-41EE-864C-EFF9ABA77949}" type="presParOf" srcId="{288E5683-7819-4136-8B4D-0121792EA4FB}" destId="{21AD5896-E651-4961-A928-BA2B858C3887}" srcOrd="6"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AB8DF-84CE-4FC0-80C8-27CE0602C582}">
      <dsp:nvSpPr>
        <dsp:cNvPr id="0" name=""/>
        <dsp:cNvSpPr/>
      </dsp:nvSpPr>
      <dsp:spPr>
        <a:xfrm>
          <a:off x="1283" y="362278"/>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24337ED-3108-402E-BDE7-BD5E8A088E49}">
      <dsp:nvSpPr>
        <dsp:cNvPr id="0" name=""/>
        <dsp:cNvSpPr/>
      </dsp:nvSpPr>
      <dsp:spPr>
        <a:xfrm>
          <a:off x="501904" y="837867"/>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Clinical assessment </a:t>
          </a:r>
          <a:r>
            <a:rPr lang="en-US" sz="2000" kern="1200" dirty="0">
              <a:sym typeface="Wingdings" panose="05000000000000000000" pitchFamily="2" charset="2"/>
            </a:rPr>
            <a:t></a:t>
          </a:r>
          <a:r>
            <a:rPr lang="en-US" sz="2000" kern="1200" dirty="0"/>
            <a:t> an </a:t>
          </a:r>
          <a:r>
            <a:rPr lang="en-US" sz="2000" u="sng" kern="1200" dirty="0"/>
            <a:t>ongoing</a:t>
          </a:r>
          <a:r>
            <a:rPr lang="en-US" sz="2000" kern="1200" dirty="0"/>
            <a:t> process in which a mental health professional collects information and draws conclusions through observation, psychological tests, neurological tests, and interviews to determine what the person’s </a:t>
          </a:r>
          <a:r>
            <a:rPr lang="en-US" sz="2000" u="sng" kern="1200" dirty="0"/>
            <a:t>problem</a:t>
          </a:r>
          <a:r>
            <a:rPr lang="en-US" sz="2000" kern="1200" dirty="0"/>
            <a:t> is and what </a:t>
          </a:r>
          <a:r>
            <a:rPr lang="en-US" sz="2000" u="sng" kern="1200" dirty="0"/>
            <a:t>symptoms</a:t>
          </a:r>
          <a:r>
            <a:rPr lang="en-US" sz="2000" kern="1200" dirty="0"/>
            <a:t> they’re presenting with</a:t>
          </a:r>
        </a:p>
      </dsp:txBody>
      <dsp:txXfrm>
        <a:off x="585701" y="921664"/>
        <a:ext cx="4337991" cy="2693452"/>
      </dsp:txXfrm>
    </dsp:sp>
    <dsp:sp modelId="{3F837179-B375-4786-A276-BE0D62CC2B06}">
      <dsp:nvSpPr>
        <dsp:cNvPr id="0" name=""/>
        <dsp:cNvSpPr/>
      </dsp:nvSpPr>
      <dsp:spPr>
        <a:xfrm>
          <a:off x="5508110" y="362278"/>
          <a:ext cx="4505585" cy="28610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B94198-F4D3-4930-BD1C-4A157B9D783B}">
      <dsp:nvSpPr>
        <dsp:cNvPr id="0" name=""/>
        <dsp:cNvSpPr/>
      </dsp:nvSpPr>
      <dsp:spPr>
        <a:xfrm>
          <a:off x="6008730" y="837867"/>
          <a:ext cx="4505585" cy="28610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Why is this important?</a:t>
          </a:r>
        </a:p>
        <a:p>
          <a:pPr marL="0" lvl="0" indent="0" algn="ctr" defTabSz="889000">
            <a:lnSpc>
              <a:spcPct val="90000"/>
            </a:lnSpc>
            <a:spcBef>
              <a:spcPct val="0"/>
            </a:spcBef>
            <a:spcAft>
              <a:spcPct val="35000"/>
            </a:spcAft>
            <a:buNone/>
          </a:pPr>
          <a:r>
            <a:rPr lang="en-US" sz="2000" kern="1200" dirty="0"/>
            <a:t>Through clinical assessment, we can determine what the best </a:t>
          </a:r>
          <a:r>
            <a:rPr lang="en-US" sz="2000" u="sng" kern="1200" dirty="0"/>
            <a:t>treatment</a:t>
          </a:r>
          <a:r>
            <a:rPr lang="en-US" sz="2000" kern="1200" dirty="0"/>
            <a:t> might be for an individual.</a:t>
          </a:r>
        </a:p>
      </dsp:txBody>
      <dsp:txXfrm>
        <a:off x="6092527" y="921664"/>
        <a:ext cx="4337991" cy="269345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9847F-2A37-4573-869D-2225C77B46E1}">
      <dsp:nvSpPr>
        <dsp:cNvPr id="0" name=""/>
        <dsp:cNvSpPr/>
      </dsp:nvSpPr>
      <dsp:spPr>
        <a:xfrm>
          <a:off x="0" y="1083660"/>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703C2-FBD3-43B5-9A3A-3E3F59042A1F}">
      <dsp:nvSpPr>
        <dsp:cNvPr id="0" name=""/>
        <dsp:cNvSpPr/>
      </dsp:nvSpPr>
      <dsp:spPr>
        <a:xfrm>
          <a:off x="328612" y="139584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cap="all"/>
          </a:pPr>
          <a:r>
            <a:rPr lang="en-US" sz="1600" kern="1200"/>
            <a:t>Neurocognitive </a:t>
          </a:r>
          <a:r>
            <a:rPr lang="en-US" sz="1600" kern="1200">
              <a:sym typeface="Wingdings" panose="05000000000000000000" pitchFamily="2" charset="2"/>
            </a:rPr>
            <a:t></a:t>
          </a:r>
          <a:r>
            <a:rPr lang="en-US" sz="1600" kern="1200"/>
            <a:t> characterized by a decline in cognitive functioning over time and the NCD has not been present since birth or early in life</a:t>
          </a:r>
        </a:p>
      </dsp:txBody>
      <dsp:txXfrm>
        <a:off x="383617" y="1450847"/>
        <a:ext cx="2847502" cy="1768010"/>
      </dsp:txXfrm>
    </dsp:sp>
    <dsp:sp modelId="{641C4EDA-F6CA-498F-9778-9262F2F4F098}">
      <dsp:nvSpPr>
        <dsp:cNvPr id="0" name=""/>
        <dsp:cNvSpPr/>
      </dsp:nvSpPr>
      <dsp:spPr>
        <a:xfrm>
          <a:off x="3614737" y="1083660"/>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D0B5F0-5953-44B9-BD3D-06E5BDE72488}">
      <dsp:nvSpPr>
        <dsp:cNvPr id="0" name=""/>
        <dsp:cNvSpPr/>
      </dsp:nvSpPr>
      <dsp:spPr>
        <a:xfrm>
          <a:off x="3943350" y="139584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cap="all"/>
          </a:pPr>
          <a:r>
            <a:rPr lang="en-US" sz="1600" kern="1200"/>
            <a:t>Personality </a:t>
          </a:r>
          <a:r>
            <a:rPr lang="en-US" sz="1600" kern="1200">
              <a:sym typeface="Wingdings" panose="05000000000000000000" pitchFamily="2" charset="2"/>
            </a:rPr>
            <a:t></a:t>
          </a:r>
          <a:r>
            <a:rPr lang="en-US" sz="1600" kern="1200"/>
            <a:t> characterized by a pattern of stable traits which are inflexible, pervasive, and leads to distress or impairment </a:t>
          </a:r>
        </a:p>
      </dsp:txBody>
      <dsp:txXfrm>
        <a:off x="3998355" y="1450847"/>
        <a:ext cx="2847502" cy="1768010"/>
      </dsp:txXfrm>
    </dsp:sp>
    <dsp:sp modelId="{3CBC02B1-535A-444C-B09E-AE447896CC87}">
      <dsp:nvSpPr>
        <dsp:cNvPr id="0" name=""/>
        <dsp:cNvSpPr/>
      </dsp:nvSpPr>
      <dsp:spPr>
        <a:xfrm>
          <a:off x="7229475" y="1083660"/>
          <a:ext cx="2957512" cy="18780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3DF617-4E6A-410F-B8E7-53B3EB3CAF10}">
      <dsp:nvSpPr>
        <dsp:cNvPr id="0" name=""/>
        <dsp:cNvSpPr/>
      </dsp:nvSpPr>
      <dsp:spPr>
        <a:xfrm>
          <a:off x="7558087" y="1395842"/>
          <a:ext cx="2957512" cy="18780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defRPr cap="all"/>
          </a:pPr>
          <a:r>
            <a:rPr lang="en-US" sz="1600" kern="1200"/>
            <a:t>Paraphilic </a:t>
          </a:r>
          <a:r>
            <a:rPr lang="en-US" sz="1600" kern="1200">
              <a:sym typeface="Wingdings" panose="05000000000000000000" pitchFamily="2" charset="2"/>
            </a:rPr>
            <a:t></a:t>
          </a:r>
          <a:r>
            <a:rPr lang="en-US" sz="1600" kern="1200"/>
            <a:t> characterized by recurrent and intense sexual fantasies that can cause harm to the individual or others </a:t>
          </a:r>
        </a:p>
      </dsp:txBody>
      <dsp:txXfrm>
        <a:off x="7613092" y="1450847"/>
        <a:ext cx="2847502" cy="176801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2C960A-0DD5-4D8B-958B-2F558E35BB06}">
      <dsp:nvSpPr>
        <dsp:cNvPr id="0" name=""/>
        <dsp:cNvSpPr/>
      </dsp:nvSpPr>
      <dsp:spPr>
        <a:xfrm>
          <a:off x="0" y="2292473"/>
          <a:ext cx="10506456"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A733DE4F-C210-41FC-87C7-463C1B78ADAE}">
      <dsp:nvSpPr>
        <dsp:cNvPr id="0" name=""/>
        <dsp:cNvSpPr/>
      </dsp:nvSpPr>
      <dsp:spPr>
        <a:xfrm rot="8100000">
          <a:off x="73442" y="528325"/>
          <a:ext cx="337172" cy="337172"/>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8B9614-AD71-491C-B11A-6B31CAA5164D}">
      <dsp:nvSpPr>
        <dsp:cNvPr id="0" name=""/>
        <dsp:cNvSpPr/>
      </dsp:nvSpPr>
      <dsp:spPr>
        <a:xfrm>
          <a:off x="110899" y="565782"/>
          <a:ext cx="262258" cy="26225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F9219BB-467A-4A58-94D2-434245D64292}">
      <dsp:nvSpPr>
        <dsp:cNvPr id="0" name=""/>
        <dsp:cNvSpPr/>
      </dsp:nvSpPr>
      <dsp:spPr>
        <a:xfrm>
          <a:off x="480446" y="935328"/>
          <a:ext cx="3494308"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the International Statistical Institute adopted the International List of Causes of Death</a:t>
          </a:r>
        </a:p>
      </dsp:txBody>
      <dsp:txXfrm>
        <a:off x="480446" y="935328"/>
        <a:ext cx="3494308" cy="1357144"/>
      </dsp:txXfrm>
    </dsp:sp>
    <dsp:sp modelId="{36B449B8-8F74-48B4-ADA8-53DDA608EB5D}">
      <dsp:nvSpPr>
        <dsp:cNvPr id="0" name=""/>
        <dsp:cNvSpPr/>
      </dsp:nvSpPr>
      <dsp:spPr>
        <a:xfrm>
          <a:off x="480446" y="458494"/>
          <a:ext cx="3494308"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1893</a:t>
          </a:r>
        </a:p>
      </dsp:txBody>
      <dsp:txXfrm>
        <a:off x="480446" y="458494"/>
        <a:ext cx="3494308" cy="476834"/>
      </dsp:txXfrm>
    </dsp:sp>
    <dsp:sp modelId="{94B94F56-67B1-4BA1-8CE8-E0D11902525F}">
      <dsp:nvSpPr>
        <dsp:cNvPr id="0" name=""/>
        <dsp:cNvSpPr/>
      </dsp:nvSpPr>
      <dsp:spPr>
        <a:xfrm>
          <a:off x="242029" y="935328"/>
          <a:ext cx="0" cy="1357144"/>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57E9A0E-A5A9-41BB-A50E-5938C713A4EB}">
      <dsp:nvSpPr>
        <dsp:cNvPr id="0" name=""/>
        <dsp:cNvSpPr/>
      </dsp:nvSpPr>
      <dsp:spPr>
        <a:xfrm>
          <a:off x="198144" y="2249557"/>
          <a:ext cx="85830" cy="85830"/>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FCEE5E-A8E7-4E90-9CAF-903AFAC10325}">
      <dsp:nvSpPr>
        <dsp:cNvPr id="0" name=""/>
        <dsp:cNvSpPr/>
      </dsp:nvSpPr>
      <dsp:spPr>
        <a:xfrm rot="18900000">
          <a:off x="2169849" y="3719447"/>
          <a:ext cx="337172" cy="337172"/>
        </a:xfrm>
        <a:prstGeom prst="teardrop">
          <a:avLst>
            <a:gd name="adj" fmla="val 115000"/>
          </a:avLst>
        </a:prstGeom>
        <a:solidFill>
          <a:schemeClr val="accent2">
            <a:hueOff val="501362"/>
            <a:satOff val="45"/>
            <a:lumOff val="-66"/>
            <a:alphaOff val="0"/>
          </a:schemeClr>
        </a:solidFill>
        <a:ln w="12700" cap="flat" cmpd="sng" algn="ctr">
          <a:solidFill>
            <a:schemeClr val="accent2">
              <a:hueOff val="501362"/>
              <a:satOff val="45"/>
              <a:lumOff val="-6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6AB50-73B7-4D4E-AC28-03BEF06B30BE}">
      <dsp:nvSpPr>
        <dsp:cNvPr id="0" name=""/>
        <dsp:cNvSpPr/>
      </dsp:nvSpPr>
      <dsp:spPr>
        <a:xfrm>
          <a:off x="2207306" y="3756904"/>
          <a:ext cx="262258" cy="26225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04E2B60-673A-4E02-B8D2-19816ED156F5}">
      <dsp:nvSpPr>
        <dsp:cNvPr id="0" name=""/>
        <dsp:cNvSpPr/>
      </dsp:nvSpPr>
      <dsp:spPr>
        <a:xfrm>
          <a:off x="2576853" y="2292473"/>
          <a:ext cx="3494308"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the World Health Organization began developing the ICD</a:t>
          </a:r>
        </a:p>
      </dsp:txBody>
      <dsp:txXfrm>
        <a:off x="2576853" y="2292473"/>
        <a:ext cx="3494308" cy="1357144"/>
      </dsp:txXfrm>
    </dsp:sp>
    <dsp:sp modelId="{503E307A-1888-4835-A61C-5776128F351B}">
      <dsp:nvSpPr>
        <dsp:cNvPr id="0" name=""/>
        <dsp:cNvSpPr/>
      </dsp:nvSpPr>
      <dsp:spPr>
        <a:xfrm>
          <a:off x="2576853" y="3649617"/>
          <a:ext cx="3494308"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1948</a:t>
          </a:r>
        </a:p>
      </dsp:txBody>
      <dsp:txXfrm>
        <a:off x="2576853" y="3649617"/>
        <a:ext cx="3494308" cy="476834"/>
      </dsp:txXfrm>
    </dsp:sp>
    <dsp:sp modelId="{3CC18E61-8094-4CD9-9EEE-9B554D85E11D}">
      <dsp:nvSpPr>
        <dsp:cNvPr id="0" name=""/>
        <dsp:cNvSpPr/>
      </dsp:nvSpPr>
      <dsp:spPr>
        <a:xfrm>
          <a:off x="2338436" y="2292473"/>
          <a:ext cx="0" cy="1357144"/>
        </a:xfrm>
        <a:prstGeom prst="line">
          <a:avLst/>
        </a:prstGeom>
        <a:noFill/>
        <a:ln w="12700" cap="flat" cmpd="sng" algn="ctr">
          <a:solidFill>
            <a:schemeClr val="accent2">
              <a:hueOff val="501362"/>
              <a:satOff val="45"/>
              <a:lumOff val="-66"/>
              <a:alphaOff val="0"/>
            </a:schemeClr>
          </a:solidFill>
          <a:prstDash val="dash"/>
          <a:miter lim="800000"/>
        </a:ln>
        <a:effectLst/>
      </dsp:spPr>
      <dsp:style>
        <a:lnRef idx="1">
          <a:scrgbClr r="0" g="0" b="0"/>
        </a:lnRef>
        <a:fillRef idx="0">
          <a:scrgbClr r="0" g="0" b="0"/>
        </a:fillRef>
        <a:effectRef idx="0">
          <a:scrgbClr r="0" g="0" b="0"/>
        </a:effectRef>
        <a:fontRef idx="minor"/>
      </dsp:style>
    </dsp:sp>
    <dsp:sp modelId="{D04E27F8-4704-4242-A9D7-447396A911E4}">
      <dsp:nvSpPr>
        <dsp:cNvPr id="0" name=""/>
        <dsp:cNvSpPr/>
      </dsp:nvSpPr>
      <dsp:spPr>
        <a:xfrm>
          <a:off x="2294551" y="2249557"/>
          <a:ext cx="85830" cy="85830"/>
        </a:xfrm>
        <a:prstGeom prst="ellipse">
          <a:avLst/>
        </a:prstGeom>
        <a:solidFill>
          <a:schemeClr val="accent2">
            <a:hueOff val="501362"/>
            <a:satOff val="45"/>
            <a:lumOff val="-66"/>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DC5C32-7E4F-4B9A-8EC4-F7259B371A09}">
      <dsp:nvSpPr>
        <dsp:cNvPr id="0" name=""/>
        <dsp:cNvSpPr/>
      </dsp:nvSpPr>
      <dsp:spPr>
        <a:xfrm rot="8100000">
          <a:off x="4266257" y="528325"/>
          <a:ext cx="337172" cy="337172"/>
        </a:xfrm>
        <a:prstGeom prst="teardrop">
          <a:avLst>
            <a:gd name="adj" fmla="val 115000"/>
          </a:avLst>
        </a:prstGeom>
        <a:solidFill>
          <a:schemeClr val="accent2">
            <a:hueOff val="1002723"/>
            <a:satOff val="89"/>
            <a:lumOff val="-131"/>
            <a:alphaOff val="0"/>
          </a:schemeClr>
        </a:solidFill>
        <a:ln w="12700" cap="flat" cmpd="sng" algn="ctr">
          <a:solidFill>
            <a:schemeClr val="accent2">
              <a:hueOff val="1002723"/>
              <a:satOff val="89"/>
              <a:lumOff val="-1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2EBB6C-9147-4BAA-ACBB-5D4D0EC83DAF}">
      <dsp:nvSpPr>
        <dsp:cNvPr id="0" name=""/>
        <dsp:cNvSpPr/>
      </dsp:nvSpPr>
      <dsp:spPr>
        <a:xfrm>
          <a:off x="4303714" y="565782"/>
          <a:ext cx="262258" cy="26225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78F4A5F-F969-4C16-A05A-835EDC8E7B27}">
      <dsp:nvSpPr>
        <dsp:cNvPr id="0" name=""/>
        <dsp:cNvSpPr/>
      </dsp:nvSpPr>
      <dsp:spPr>
        <a:xfrm>
          <a:off x="4673260" y="935328"/>
          <a:ext cx="3494308"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ICD 10th edition was endorsed by the WHO</a:t>
          </a:r>
        </a:p>
      </dsp:txBody>
      <dsp:txXfrm>
        <a:off x="4673260" y="935328"/>
        <a:ext cx="3494308" cy="1357144"/>
      </dsp:txXfrm>
    </dsp:sp>
    <dsp:sp modelId="{7C31B49D-5B51-4D7B-A397-D00689E97D72}">
      <dsp:nvSpPr>
        <dsp:cNvPr id="0" name=""/>
        <dsp:cNvSpPr/>
      </dsp:nvSpPr>
      <dsp:spPr>
        <a:xfrm>
          <a:off x="4673260" y="458494"/>
          <a:ext cx="3494308"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1990</a:t>
          </a:r>
        </a:p>
      </dsp:txBody>
      <dsp:txXfrm>
        <a:off x="4673260" y="458494"/>
        <a:ext cx="3494308" cy="476834"/>
      </dsp:txXfrm>
    </dsp:sp>
    <dsp:sp modelId="{78C3794B-9A16-4229-B994-C866E5098C12}">
      <dsp:nvSpPr>
        <dsp:cNvPr id="0" name=""/>
        <dsp:cNvSpPr/>
      </dsp:nvSpPr>
      <dsp:spPr>
        <a:xfrm>
          <a:off x="4434843" y="935328"/>
          <a:ext cx="0" cy="1357144"/>
        </a:xfrm>
        <a:prstGeom prst="line">
          <a:avLst/>
        </a:prstGeom>
        <a:noFill/>
        <a:ln w="12700" cap="flat" cmpd="sng" algn="ctr">
          <a:solidFill>
            <a:schemeClr val="accent2">
              <a:hueOff val="1002723"/>
              <a:satOff val="89"/>
              <a:lumOff val="-131"/>
              <a:alphaOff val="0"/>
            </a:schemeClr>
          </a:solidFill>
          <a:prstDash val="dash"/>
          <a:miter lim="800000"/>
        </a:ln>
        <a:effectLst/>
      </dsp:spPr>
      <dsp:style>
        <a:lnRef idx="1">
          <a:scrgbClr r="0" g="0" b="0"/>
        </a:lnRef>
        <a:fillRef idx="0">
          <a:scrgbClr r="0" g="0" b="0"/>
        </a:fillRef>
        <a:effectRef idx="0">
          <a:scrgbClr r="0" g="0" b="0"/>
        </a:effectRef>
        <a:fontRef idx="minor"/>
      </dsp:style>
    </dsp:sp>
    <dsp:sp modelId="{66A9991A-FD53-4736-B3EF-975A94539474}">
      <dsp:nvSpPr>
        <dsp:cNvPr id="0" name=""/>
        <dsp:cNvSpPr/>
      </dsp:nvSpPr>
      <dsp:spPr>
        <a:xfrm>
          <a:off x="4390958" y="2249557"/>
          <a:ext cx="85830" cy="85830"/>
        </a:xfrm>
        <a:prstGeom prst="ellipse">
          <a:avLst/>
        </a:prstGeom>
        <a:solidFill>
          <a:schemeClr val="accent2">
            <a:hueOff val="1002723"/>
            <a:satOff val="89"/>
            <a:lumOff val="-13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C0F04D-4F9D-4675-ADB0-7E32AF0EB44A}">
      <dsp:nvSpPr>
        <dsp:cNvPr id="0" name=""/>
        <dsp:cNvSpPr/>
      </dsp:nvSpPr>
      <dsp:spPr>
        <a:xfrm rot="18900000">
          <a:off x="6362664" y="3719447"/>
          <a:ext cx="337172" cy="337172"/>
        </a:xfrm>
        <a:prstGeom prst="teardrop">
          <a:avLst>
            <a:gd name="adj" fmla="val 115000"/>
          </a:avLst>
        </a:prstGeom>
        <a:solidFill>
          <a:schemeClr val="accent2">
            <a:hueOff val="1504085"/>
            <a:satOff val="134"/>
            <a:lumOff val="-197"/>
            <a:alphaOff val="0"/>
          </a:schemeClr>
        </a:solidFill>
        <a:ln w="12700" cap="flat" cmpd="sng" algn="ctr">
          <a:solidFill>
            <a:schemeClr val="accent2">
              <a:hueOff val="1504085"/>
              <a:satOff val="134"/>
              <a:lumOff val="-19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B34F10-DDFF-4B85-AFCF-0B94C60B8C00}">
      <dsp:nvSpPr>
        <dsp:cNvPr id="0" name=""/>
        <dsp:cNvSpPr/>
      </dsp:nvSpPr>
      <dsp:spPr>
        <a:xfrm>
          <a:off x="6400121" y="3756904"/>
          <a:ext cx="262258" cy="262258"/>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A3105A3-0915-4B57-88C2-8752FB825BB7}">
      <dsp:nvSpPr>
        <dsp:cNvPr id="0" name=""/>
        <dsp:cNvSpPr/>
      </dsp:nvSpPr>
      <dsp:spPr>
        <a:xfrm>
          <a:off x="6769667" y="2292473"/>
          <a:ext cx="3494308" cy="13571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a:t>ICD 11th edition was released</a:t>
          </a:r>
        </a:p>
      </dsp:txBody>
      <dsp:txXfrm>
        <a:off x="6769667" y="2292473"/>
        <a:ext cx="3494308" cy="1357144"/>
      </dsp:txXfrm>
    </dsp:sp>
    <dsp:sp modelId="{107F5C8D-9901-448C-9D37-D19EDAB1E0C4}">
      <dsp:nvSpPr>
        <dsp:cNvPr id="0" name=""/>
        <dsp:cNvSpPr/>
      </dsp:nvSpPr>
      <dsp:spPr>
        <a:xfrm>
          <a:off x="6769667" y="3649617"/>
          <a:ext cx="3494308" cy="476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2018</a:t>
          </a:r>
        </a:p>
      </dsp:txBody>
      <dsp:txXfrm>
        <a:off x="6769667" y="3649617"/>
        <a:ext cx="3494308" cy="476834"/>
      </dsp:txXfrm>
    </dsp:sp>
    <dsp:sp modelId="{BD6D2791-4393-4FE0-B6D3-7C7EAC22F88F}">
      <dsp:nvSpPr>
        <dsp:cNvPr id="0" name=""/>
        <dsp:cNvSpPr/>
      </dsp:nvSpPr>
      <dsp:spPr>
        <a:xfrm>
          <a:off x="6531250" y="2292473"/>
          <a:ext cx="0" cy="1357144"/>
        </a:xfrm>
        <a:prstGeom prst="line">
          <a:avLst/>
        </a:prstGeom>
        <a:noFill/>
        <a:ln w="12700" cap="flat" cmpd="sng" algn="ctr">
          <a:solidFill>
            <a:schemeClr val="accent2">
              <a:hueOff val="1504085"/>
              <a:satOff val="134"/>
              <a:lumOff val="-197"/>
              <a:alphaOff val="0"/>
            </a:schemeClr>
          </a:solidFill>
          <a:prstDash val="dash"/>
          <a:miter lim="800000"/>
        </a:ln>
        <a:effectLst/>
      </dsp:spPr>
      <dsp:style>
        <a:lnRef idx="1">
          <a:scrgbClr r="0" g="0" b="0"/>
        </a:lnRef>
        <a:fillRef idx="0">
          <a:scrgbClr r="0" g="0" b="0"/>
        </a:fillRef>
        <a:effectRef idx="0">
          <a:scrgbClr r="0" g="0" b="0"/>
        </a:effectRef>
        <a:fontRef idx="minor"/>
      </dsp:style>
    </dsp:sp>
    <dsp:sp modelId="{2B36950A-0886-49D9-820A-23177A1557A8}">
      <dsp:nvSpPr>
        <dsp:cNvPr id="0" name=""/>
        <dsp:cNvSpPr/>
      </dsp:nvSpPr>
      <dsp:spPr>
        <a:xfrm>
          <a:off x="6487365" y="2249557"/>
          <a:ext cx="85830" cy="85830"/>
        </a:xfrm>
        <a:prstGeom prst="ellipse">
          <a:avLst/>
        </a:prstGeom>
        <a:solidFill>
          <a:schemeClr val="accent2">
            <a:hueOff val="1504085"/>
            <a:satOff val="134"/>
            <a:lumOff val="-197"/>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E2890E-0F65-48A6-905F-851F4483578E}">
      <dsp:nvSpPr>
        <dsp:cNvPr id="0" name=""/>
        <dsp:cNvSpPr/>
      </dsp:nvSpPr>
      <dsp:spPr>
        <a:xfrm>
          <a:off x="0" y="673"/>
          <a:ext cx="6364224" cy="1574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4AB027-96DC-458E-BD36-8AB24A6887EF}">
      <dsp:nvSpPr>
        <dsp:cNvPr id="0" name=""/>
        <dsp:cNvSpPr/>
      </dsp:nvSpPr>
      <dsp:spPr>
        <a:xfrm>
          <a:off x="476436" y="355047"/>
          <a:ext cx="866247" cy="8662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835CE8-47DC-48AB-BFC8-7061042E12A7}">
      <dsp:nvSpPr>
        <dsp:cNvPr id="0" name=""/>
        <dsp:cNvSpPr/>
      </dsp:nvSpPr>
      <dsp:spPr>
        <a:xfrm>
          <a:off x="1819120" y="673"/>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755650">
            <a:lnSpc>
              <a:spcPct val="100000"/>
            </a:lnSpc>
            <a:spcBef>
              <a:spcPct val="0"/>
            </a:spcBef>
            <a:spcAft>
              <a:spcPct val="35000"/>
            </a:spcAft>
            <a:buNone/>
          </a:pPr>
          <a:r>
            <a:rPr lang="en-US" sz="1700" kern="1200"/>
            <a:t>The foundation for the identification of global health trends </a:t>
          </a:r>
        </a:p>
      </dsp:txBody>
      <dsp:txXfrm>
        <a:off x="1819120" y="673"/>
        <a:ext cx="4545103" cy="1574995"/>
      </dsp:txXfrm>
    </dsp:sp>
    <dsp:sp modelId="{2DE894C6-CBCB-418D-B313-7F8203735FF4}">
      <dsp:nvSpPr>
        <dsp:cNvPr id="0" name=""/>
        <dsp:cNvSpPr/>
      </dsp:nvSpPr>
      <dsp:spPr>
        <a:xfrm>
          <a:off x="0" y="1969418"/>
          <a:ext cx="6364224" cy="1574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C5828B-7668-48DC-86AB-811FBF0B65F2}">
      <dsp:nvSpPr>
        <dsp:cNvPr id="0" name=""/>
        <dsp:cNvSpPr/>
      </dsp:nvSpPr>
      <dsp:spPr>
        <a:xfrm>
          <a:off x="476436" y="2323792"/>
          <a:ext cx="866247" cy="8662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5568F7F-E2FF-4335-8113-0E96D81B0447}">
      <dsp:nvSpPr>
        <dsp:cNvPr id="0" name=""/>
        <dsp:cNvSpPr/>
      </dsp:nvSpPr>
      <dsp:spPr>
        <a:xfrm>
          <a:off x="1819120" y="1969418"/>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755650">
            <a:lnSpc>
              <a:spcPct val="100000"/>
            </a:lnSpc>
            <a:spcBef>
              <a:spcPct val="0"/>
            </a:spcBef>
            <a:spcAft>
              <a:spcPct val="35000"/>
            </a:spcAft>
            <a:buNone/>
          </a:pPr>
          <a:r>
            <a:rPr lang="en-US" sz="1700" kern="1200"/>
            <a:t>The international standard for reporting diseases and health conditions </a:t>
          </a:r>
        </a:p>
      </dsp:txBody>
      <dsp:txXfrm>
        <a:off x="1819120" y="1969418"/>
        <a:ext cx="4545103" cy="1574995"/>
      </dsp:txXfrm>
    </dsp:sp>
    <dsp:sp modelId="{237A9A88-51AC-453C-9A3E-1ED6326F5B84}">
      <dsp:nvSpPr>
        <dsp:cNvPr id="0" name=""/>
        <dsp:cNvSpPr/>
      </dsp:nvSpPr>
      <dsp:spPr>
        <a:xfrm>
          <a:off x="0" y="3938162"/>
          <a:ext cx="6364224" cy="157499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6B61D7-393B-4430-8018-517D9E87DD94}">
      <dsp:nvSpPr>
        <dsp:cNvPr id="0" name=""/>
        <dsp:cNvSpPr/>
      </dsp:nvSpPr>
      <dsp:spPr>
        <a:xfrm>
          <a:off x="476436" y="4292537"/>
          <a:ext cx="866247" cy="8662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23144AD-F85A-4002-8E13-7A0A976AF997}">
      <dsp:nvSpPr>
        <dsp:cNvPr id="0" name=""/>
        <dsp:cNvSpPr/>
      </dsp:nvSpPr>
      <dsp:spPr>
        <a:xfrm>
          <a:off x="1819120" y="3938162"/>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755650">
            <a:lnSpc>
              <a:spcPct val="100000"/>
            </a:lnSpc>
            <a:spcBef>
              <a:spcPct val="0"/>
            </a:spcBef>
            <a:spcAft>
              <a:spcPct val="35000"/>
            </a:spcAft>
            <a:buNone/>
          </a:pPr>
          <a:r>
            <a:rPr lang="en-US" sz="1700" kern="1200"/>
            <a:t>Lists diseases, disorders, injuries, etc. in a hierarchical fashion that allows for easy storage/retrieval, sharing/comparing, and historical data comparisons</a:t>
          </a:r>
        </a:p>
      </dsp:txBody>
      <dsp:txXfrm>
        <a:off x="1819120" y="3938162"/>
        <a:ext cx="4545103" cy="15749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B228B-5D9B-4616-A98F-563372DC83C5}">
      <dsp:nvSpPr>
        <dsp:cNvPr id="0" name=""/>
        <dsp:cNvSpPr/>
      </dsp:nvSpPr>
      <dsp:spPr>
        <a:xfrm>
          <a:off x="0" y="673"/>
          <a:ext cx="6364224" cy="157499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A5A5973-E73B-45B4-A8BB-2E3392AD6BCA}">
      <dsp:nvSpPr>
        <dsp:cNvPr id="0" name=""/>
        <dsp:cNvSpPr/>
      </dsp:nvSpPr>
      <dsp:spPr>
        <a:xfrm>
          <a:off x="476436" y="355047"/>
          <a:ext cx="866247" cy="8662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3BD5F75-BD67-4D88-9A50-32715CB77EF1}">
      <dsp:nvSpPr>
        <dsp:cNvPr id="0" name=""/>
        <dsp:cNvSpPr/>
      </dsp:nvSpPr>
      <dsp:spPr>
        <a:xfrm>
          <a:off x="1819120" y="673"/>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977900">
            <a:lnSpc>
              <a:spcPct val="90000"/>
            </a:lnSpc>
            <a:spcBef>
              <a:spcPct val="0"/>
            </a:spcBef>
            <a:spcAft>
              <a:spcPct val="35000"/>
            </a:spcAft>
            <a:buNone/>
          </a:pPr>
          <a:r>
            <a:rPr lang="en-US" sz="2200" b="0" i="0" kern="1200" baseline="0"/>
            <a:t>. 1. What does it mean that clinical assessment is an ongoing process? </a:t>
          </a:r>
          <a:endParaRPr lang="en-US" sz="2200" kern="1200"/>
        </a:p>
      </dsp:txBody>
      <dsp:txXfrm>
        <a:off x="1819120" y="673"/>
        <a:ext cx="4545103" cy="1574995"/>
      </dsp:txXfrm>
    </dsp:sp>
    <dsp:sp modelId="{1097E4CC-FB41-4C13-A620-3A87BE72ED0B}">
      <dsp:nvSpPr>
        <dsp:cNvPr id="0" name=""/>
        <dsp:cNvSpPr/>
      </dsp:nvSpPr>
      <dsp:spPr>
        <a:xfrm>
          <a:off x="0" y="1969418"/>
          <a:ext cx="6364224" cy="157499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1150F9-377E-442A-8C2F-BF3636581997}">
      <dsp:nvSpPr>
        <dsp:cNvPr id="0" name=""/>
        <dsp:cNvSpPr/>
      </dsp:nvSpPr>
      <dsp:spPr>
        <a:xfrm>
          <a:off x="476436" y="2323792"/>
          <a:ext cx="866247" cy="8662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471D33-901E-402D-9588-97DE57A3BBDD}">
      <dsp:nvSpPr>
        <dsp:cNvPr id="0" name=""/>
        <dsp:cNvSpPr/>
      </dsp:nvSpPr>
      <dsp:spPr>
        <a:xfrm>
          <a:off x="1819120" y="1969418"/>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977900">
            <a:lnSpc>
              <a:spcPct val="90000"/>
            </a:lnSpc>
            <a:spcBef>
              <a:spcPct val="0"/>
            </a:spcBef>
            <a:spcAft>
              <a:spcPct val="35000"/>
            </a:spcAft>
            <a:buNone/>
          </a:pPr>
          <a:r>
            <a:rPr lang="en-US" sz="2200" b="0" i="0" kern="1200" baseline="0"/>
            <a:t>2. Define and exemplify reliability, validity, and standardization. </a:t>
          </a:r>
          <a:endParaRPr lang="en-US" sz="2200" kern="1200"/>
        </a:p>
      </dsp:txBody>
      <dsp:txXfrm>
        <a:off x="1819120" y="1969418"/>
        <a:ext cx="4545103" cy="1574995"/>
      </dsp:txXfrm>
    </dsp:sp>
    <dsp:sp modelId="{2823CE9E-BFBD-41D8-80D4-5FE167465560}">
      <dsp:nvSpPr>
        <dsp:cNvPr id="0" name=""/>
        <dsp:cNvSpPr/>
      </dsp:nvSpPr>
      <dsp:spPr>
        <a:xfrm>
          <a:off x="0" y="3938162"/>
          <a:ext cx="6364224" cy="157499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852C37-B456-47AE-9140-2DB6AEC043ED}">
      <dsp:nvSpPr>
        <dsp:cNvPr id="0" name=""/>
        <dsp:cNvSpPr/>
      </dsp:nvSpPr>
      <dsp:spPr>
        <a:xfrm>
          <a:off x="476436" y="4292537"/>
          <a:ext cx="866247" cy="8662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FE65174-64D6-4988-AF05-F15C67C5D139}">
      <dsp:nvSpPr>
        <dsp:cNvPr id="0" name=""/>
        <dsp:cNvSpPr/>
      </dsp:nvSpPr>
      <dsp:spPr>
        <a:xfrm>
          <a:off x="1819120" y="3938162"/>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977900">
            <a:lnSpc>
              <a:spcPct val="90000"/>
            </a:lnSpc>
            <a:spcBef>
              <a:spcPct val="0"/>
            </a:spcBef>
            <a:spcAft>
              <a:spcPct val="35000"/>
            </a:spcAft>
            <a:buNone/>
          </a:pPr>
          <a:r>
            <a:rPr lang="en-US" sz="2200" b="0" i="0" kern="1200" baseline="0"/>
            <a:t>3. For each assessment method, define it and then state its strengths and limitations. </a:t>
          </a:r>
          <a:endParaRPr lang="en-US" sz="2200" kern="1200"/>
        </a:p>
      </dsp:txBody>
      <dsp:txXfrm>
        <a:off x="1819120" y="3938162"/>
        <a:ext cx="4545103" cy="157499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07E20A-B942-4D1A-9863-739D286F7B79}">
      <dsp:nvSpPr>
        <dsp:cNvPr id="0" name=""/>
        <dsp:cNvSpPr/>
      </dsp:nvSpPr>
      <dsp:spPr>
        <a:xfrm>
          <a:off x="0" y="673"/>
          <a:ext cx="6364224" cy="157499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6D23CB-141B-4691-8A2D-AE103D2562A7}">
      <dsp:nvSpPr>
        <dsp:cNvPr id="0" name=""/>
        <dsp:cNvSpPr/>
      </dsp:nvSpPr>
      <dsp:spPr>
        <a:xfrm>
          <a:off x="476436" y="355047"/>
          <a:ext cx="866247" cy="8662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7E11AAB-0AEC-4494-AF39-748989ED3BEA}">
      <dsp:nvSpPr>
        <dsp:cNvPr id="0" name=""/>
        <dsp:cNvSpPr/>
      </dsp:nvSpPr>
      <dsp:spPr>
        <a:xfrm>
          <a:off x="1819120" y="673"/>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1111250">
            <a:lnSpc>
              <a:spcPct val="90000"/>
            </a:lnSpc>
            <a:spcBef>
              <a:spcPct val="0"/>
            </a:spcBef>
            <a:spcAft>
              <a:spcPct val="35000"/>
            </a:spcAft>
            <a:buNone/>
          </a:pPr>
          <a:r>
            <a:rPr lang="en-US" sz="2500" b="0" i="0" kern="1200" baseline="0"/>
            <a:t>1. What is clinical diagnosis? </a:t>
          </a:r>
          <a:endParaRPr lang="en-US" sz="2500" kern="1200"/>
        </a:p>
      </dsp:txBody>
      <dsp:txXfrm>
        <a:off x="1819120" y="673"/>
        <a:ext cx="4545103" cy="1574995"/>
      </dsp:txXfrm>
    </dsp:sp>
    <dsp:sp modelId="{48510125-953C-4995-B909-4C276A644786}">
      <dsp:nvSpPr>
        <dsp:cNvPr id="0" name=""/>
        <dsp:cNvSpPr/>
      </dsp:nvSpPr>
      <dsp:spPr>
        <a:xfrm>
          <a:off x="0" y="1969418"/>
          <a:ext cx="6364224" cy="157499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D1A5C1-32DF-4D0A-9156-67F12C9CA8CA}">
      <dsp:nvSpPr>
        <dsp:cNvPr id="0" name=""/>
        <dsp:cNvSpPr/>
      </dsp:nvSpPr>
      <dsp:spPr>
        <a:xfrm>
          <a:off x="476436" y="2323792"/>
          <a:ext cx="866247" cy="8662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7977CAF-88DE-449A-B1CF-6EB8ACD3954B}">
      <dsp:nvSpPr>
        <dsp:cNvPr id="0" name=""/>
        <dsp:cNvSpPr/>
      </dsp:nvSpPr>
      <dsp:spPr>
        <a:xfrm>
          <a:off x="1819120" y="1969418"/>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1111250">
            <a:lnSpc>
              <a:spcPct val="90000"/>
            </a:lnSpc>
            <a:spcBef>
              <a:spcPct val="0"/>
            </a:spcBef>
            <a:spcAft>
              <a:spcPct val="35000"/>
            </a:spcAft>
            <a:buNone/>
          </a:pPr>
          <a:r>
            <a:rPr lang="en-US" sz="2500" b="0" i="0" kern="1200" baseline="0"/>
            <a:t>2. What is a classification system and what are the two main ones used today? </a:t>
          </a:r>
          <a:endParaRPr lang="en-US" sz="2500" kern="1200"/>
        </a:p>
      </dsp:txBody>
      <dsp:txXfrm>
        <a:off x="1819120" y="1969418"/>
        <a:ext cx="4545103" cy="1574995"/>
      </dsp:txXfrm>
    </dsp:sp>
    <dsp:sp modelId="{5E06B9B3-C166-4BFF-9193-686BA0252BA9}">
      <dsp:nvSpPr>
        <dsp:cNvPr id="0" name=""/>
        <dsp:cNvSpPr/>
      </dsp:nvSpPr>
      <dsp:spPr>
        <a:xfrm>
          <a:off x="0" y="3938162"/>
          <a:ext cx="6364224" cy="157499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B9FE0D-E0F4-4DA5-8BCB-5319D138123F}">
      <dsp:nvSpPr>
        <dsp:cNvPr id="0" name=""/>
        <dsp:cNvSpPr/>
      </dsp:nvSpPr>
      <dsp:spPr>
        <a:xfrm>
          <a:off x="476436" y="4292537"/>
          <a:ext cx="866247" cy="8662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55A124-6106-4AFD-8B14-00643CDEF87A}">
      <dsp:nvSpPr>
        <dsp:cNvPr id="0" name=""/>
        <dsp:cNvSpPr/>
      </dsp:nvSpPr>
      <dsp:spPr>
        <a:xfrm>
          <a:off x="1819120" y="3938162"/>
          <a:ext cx="4545103" cy="1574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87" tIns="166687" rIns="166687" bIns="166687" numCol="1" spcCol="1270" anchor="ctr" anchorCtr="0">
          <a:noAutofit/>
        </a:bodyPr>
        <a:lstStyle/>
        <a:p>
          <a:pPr marL="0" lvl="0" indent="0" algn="l" defTabSz="1111250">
            <a:lnSpc>
              <a:spcPct val="90000"/>
            </a:lnSpc>
            <a:spcBef>
              <a:spcPct val="0"/>
            </a:spcBef>
            <a:spcAft>
              <a:spcPct val="35000"/>
            </a:spcAft>
            <a:buNone/>
          </a:pPr>
          <a:r>
            <a:rPr lang="en-US" sz="2500" b="0" i="0" kern="1200" baseline="0"/>
            <a:t>3. Outline the diagnostic categories used in the DSM-5-TR. </a:t>
          </a:r>
          <a:endParaRPr lang="en-US" sz="2500" kern="1200"/>
        </a:p>
      </dsp:txBody>
      <dsp:txXfrm>
        <a:off x="1819120" y="3938162"/>
        <a:ext cx="4545103" cy="157499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DB613-77A4-4B10-ADF5-10629D1D308E}">
      <dsp:nvSpPr>
        <dsp:cNvPr id="0" name=""/>
        <dsp:cNvSpPr/>
      </dsp:nvSpPr>
      <dsp:spPr>
        <a:xfrm>
          <a:off x="0" y="0"/>
          <a:ext cx="5091379" cy="1213043"/>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t>1. When should you seek help? </a:t>
          </a:r>
          <a:endParaRPr lang="en-US" sz="1900" kern="1200"/>
        </a:p>
      </dsp:txBody>
      <dsp:txXfrm>
        <a:off x="35529" y="35529"/>
        <a:ext cx="3679908" cy="1141985"/>
      </dsp:txXfrm>
    </dsp:sp>
    <dsp:sp modelId="{78F700CA-85DA-49F4-A2C0-322DEB31F543}">
      <dsp:nvSpPr>
        <dsp:cNvPr id="0" name=""/>
        <dsp:cNvSpPr/>
      </dsp:nvSpPr>
      <dsp:spPr>
        <a:xfrm>
          <a:off x="426403" y="1433596"/>
          <a:ext cx="5091379" cy="1213043"/>
        </a:xfrm>
        <a:prstGeom prst="roundRect">
          <a:avLst>
            <a:gd name="adj" fmla="val 10000"/>
          </a:avLst>
        </a:prstGeom>
        <a:solidFill>
          <a:schemeClr val="accent2">
            <a:hueOff val="501362"/>
            <a:satOff val="45"/>
            <a:lumOff val="-6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t>2. Why should you seek professional help over the advice dispensed by family and friends? </a:t>
          </a:r>
          <a:endParaRPr lang="en-US" sz="1900" kern="1200"/>
        </a:p>
      </dsp:txBody>
      <dsp:txXfrm>
        <a:off x="461932" y="1469125"/>
        <a:ext cx="3805440" cy="1141985"/>
      </dsp:txXfrm>
    </dsp:sp>
    <dsp:sp modelId="{26A33C17-6C1A-421E-B776-1C6C4C91E40F}">
      <dsp:nvSpPr>
        <dsp:cNvPr id="0" name=""/>
        <dsp:cNvSpPr/>
      </dsp:nvSpPr>
      <dsp:spPr>
        <a:xfrm>
          <a:off x="846441" y="2867192"/>
          <a:ext cx="5091379" cy="1213043"/>
        </a:xfrm>
        <a:prstGeom prst="roundRect">
          <a:avLst>
            <a:gd name="adj" fmla="val 10000"/>
          </a:avLst>
        </a:prstGeom>
        <a:solidFill>
          <a:schemeClr val="accent2">
            <a:hueOff val="1002723"/>
            <a:satOff val="89"/>
            <a:lumOff val="-1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t>3. How do you find a therapist and what should you bring to your appointment? </a:t>
          </a:r>
          <a:endParaRPr lang="en-US" sz="1900" kern="1200"/>
        </a:p>
      </dsp:txBody>
      <dsp:txXfrm>
        <a:off x="881970" y="2902721"/>
        <a:ext cx="3811804" cy="1141985"/>
      </dsp:txXfrm>
    </dsp:sp>
    <dsp:sp modelId="{DF21C973-F611-4222-996C-83F750330C80}">
      <dsp:nvSpPr>
        <dsp:cNvPr id="0" name=""/>
        <dsp:cNvSpPr/>
      </dsp:nvSpPr>
      <dsp:spPr>
        <a:xfrm>
          <a:off x="1272844" y="4300788"/>
          <a:ext cx="5091379" cy="1213043"/>
        </a:xfrm>
        <a:prstGeom prst="roundRect">
          <a:avLst>
            <a:gd name="adj" fmla="val 10000"/>
          </a:avLst>
        </a:prstGeom>
        <a:solidFill>
          <a:schemeClr val="accent2">
            <a:hueOff val="1504085"/>
            <a:satOff val="134"/>
            <a:lumOff val="-1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0" i="0" kern="1200" baseline="0"/>
            <a:t>4. Does psychotherapy work? </a:t>
          </a:r>
          <a:endParaRPr lang="en-US" sz="1900" kern="1200"/>
        </a:p>
      </dsp:txBody>
      <dsp:txXfrm>
        <a:off x="1308373" y="4336317"/>
        <a:ext cx="3805440" cy="1141985"/>
      </dsp:txXfrm>
    </dsp:sp>
    <dsp:sp modelId="{D84A86C1-5BAB-4212-A73A-DEEEF24B9CCE}">
      <dsp:nvSpPr>
        <dsp:cNvPr id="0" name=""/>
        <dsp:cNvSpPr/>
      </dsp:nvSpPr>
      <dsp:spPr>
        <a:xfrm>
          <a:off x="4302901" y="929080"/>
          <a:ext cx="788477" cy="788477"/>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480308" y="929080"/>
        <a:ext cx="433663" cy="593329"/>
      </dsp:txXfrm>
    </dsp:sp>
    <dsp:sp modelId="{4882F55F-5697-40D2-BFB3-40B1D35CC9E2}">
      <dsp:nvSpPr>
        <dsp:cNvPr id="0" name=""/>
        <dsp:cNvSpPr/>
      </dsp:nvSpPr>
      <dsp:spPr>
        <a:xfrm>
          <a:off x="4729304" y="2362677"/>
          <a:ext cx="788477" cy="788477"/>
        </a:xfrm>
        <a:prstGeom prst="downArrow">
          <a:avLst>
            <a:gd name="adj1" fmla="val 55000"/>
            <a:gd name="adj2" fmla="val 45000"/>
          </a:avLst>
        </a:prstGeom>
        <a:solidFill>
          <a:schemeClr val="accent2">
            <a:tint val="40000"/>
            <a:alpha val="90000"/>
            <a:hueOff val="536577"/>
            <a:satOff val="39"/>
            <a:lumOff val="-12"/>
            <a:alphaOff val="0"/>
          </a:schemeClr>
        </a:solidFill>
        <a:ln w="12700" cap="flat" cmpd="sng" algn="ctr">
          <a:solidFill>
            <a:schemeClr val="accent2">
              <a:tint val="40000"/>
              <a:alpha val="90000"/>
              <a:hueOff val="536577"/>
              <a:satOff val="39"/>
              <a:lumOff val="-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4906711" y="2362677"/>
        <a:ext cx="433663" cy="593329"/>
      </dsp:txXfrm>
    </dsp:sp>
    <dsp:sp modelId="{2100163C-04E6-4E63-86F7-2AEAB4BB4CAE}">
      <dsp:nvSpPr>
        <dsp:cNvPr id="0" name=""/>
        <dsp:cNvSpPr/>
      </dsp:nvSpPr>
      <dsp:spPr>
        <a:xfrm>
          <a:off x="5149343" y="3796273"/>
          <a:ext cx="788477" cy="788477"/>
        </a:xfrm>
        <a:prstGeom prst="downArrow">
          <a:avLst>
            <a:gd name="adj1" fmla="val 55000"/>
            <a:gd name="adj2" fmla="val 45000"/>
          </a:avLst>
        </a:prstGeom>
        <a:solidFill>
          <a:schemeClr val="accent2">
            <a:tint val="40000"/>
            <a:alpha val="90000"/>
            <a:hueOff val="1073155"/>
            <a:satOff val="79"/>
            <a:lumOff val="-25"/>
            <a:alphaOff val="0"/>
          </a:schemeClr>
        </a:solidFill>
        <a:ln w="12700" cap="flat" cmpd="sng" algn="ctr">
          <a:solidFill>
            <a:schemeClr val="accent2">
              <a:tint val="40000"/>
              <a:alpha val="90000"/>
              <a:hueOff val="1073155"/>
              <a:satOff val="79"/>
              <a:lumOff val="-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5326750" y="3796273"/>
        <a:ext cx="433663" cy="5933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21E7D5-AA6C-4820-83C7-834553C45499}">
      <dsp:nvSpPr>
        <dsp:cNvPr id="0" name=""/>
        <dsp:cNvSpPr/>
      </dsp:nvSpPr>
      <dsp:spPr>
        <a:xfrm>
          <a:off x="41632" y="3284217"/>
          <a:ext cx="3106055" cy="168305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097" tIns="99568" rIns="197097" bIns="99568" numCol="1" spcCol="1270" anchor="ctr" anchorCtr="0">
          <a:noAutofit/>
        </a:bodyPr>
        <a:lstStyle/>
        <a:p>
          <a:pPr marL="0" lvl="0" indent="0" algn="ctr" defTabSz="622300">
            <a:lnSpc>
              <a:spcPct val="100000"/>
            </a:lnSpc>
            <a:spcBef>
              <a:spcPct val="0"/>
            </a:spcBef>
            <a:spcAft>
              <a:spcPct val="35000"/>
            </a:spcAft>
            <a:buNone/>
          </a:pPr>
          <a:r>
            <a:rPr lang="en-US" sz="1400" kern="1200" dirty="0"/>
            <a:t>Standardization </a:t>
          </a:r>
          <a:r>
            <a:rPr lang="en-US" sz="1400" kern="1200" dirty="0">
              <a:sym typeface="Wingdings" panose="05000000000000000000" pitchFamily="2" charset="2"/>
            </a:rPr>
            <a:t></a:t>
          </a:r>
          <a:r>
            <a:rPr lang="en-US" sz="1400" kern="1200" dirty="0"/>
            <a:t> refers to the effort put in to make sure that the experience one patient has when being assessed is the same as another patient being assessed later, either with the same tester or another tester</a:t>
          </a:r>
        </a:p>
      </dsp:txBody>
      <dsp:txXfrm>
        <a:off x="41632" y="3284217"/>
        <a:ext cx="3106055" cy="1683058"/>
      </dsp:txXfrm>
    </dsp:sp>
    <dsp:sp modelId="{A51C13EB-0687-4BA3-8402-9027B4AA0462}">
      <dsp:nvSpPr>
        <dsp:cNvPr id="0" name=""/>
        <dsp:cNvSpPr/>
      </dsp:nvSpPr>
      <dsp:spPr>
        <a:xfrm>
          <a:off x="3230952" y="3586674"/>
          <a:ext cx="7812749" cy="1078143"/>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8647" tIns="139700" rIns="168647" bIns="139700" numCol="1" spcCol="1270" anchor="ctr" anchorCtr="0">
          <a:noAutofit/>
        </a:bodyPr>
        <a:lstStyle/>
        <a:p>
          <a:pPr marL="0" lvl="0" indent="0" algn="l" defTabSz="488950">
            <a:lnSpc>
              <a:spcPct val="100000"/>
            </a:lnSpc>
            <a:spcBef>
              <a:spcPct val="0"/>
            </a:spcBef>
            <a:spcAft>
              <a:spcPct val="35000"/>
            </a:spcAft>
            <a:buNone/>
          </a:pPr>
          <a:r>
            <a:rPr lang="en-US" sz="1100" kern="1200"/>
            <a:t>It is also important to standardize how to interpret the results of these tests</a:t>
          </a:r>
        </a:p>
      </dsp:txBody>
      <dsp:txXfrm>
        <a:off x="3230952" y="3586674"/>
        <a:ext cx="7812749" cy="1078143"/>
      </dsp:txXfrm>
    </dsp:sp>
    <dsp:sp modelId="{493AD081-BEE2-474C-8ADB-308E877E8813}">
      <dsp:nvSpPr>
        <dsp:cNvPr id="0" name=""/>
        <dsp:cNvSpPr/>
      </dsp:nvSpPr>
      <dsp:spPr>
        <a:xfrm rot="10800000">
          <a:off x="0" y="1642203"/>
          <a:ext cx="2771333" cy="165818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097" tIns="113792" rIns="197097" bIns="113792" numCol="1" spcCol="1270" anchor="ctr" anchorCtr="0">
          <a:noAutofit/>
        </a:bodyPr>
        <a:lstStyle/>
        <a:p>
          <a:pPr marL="0" lvl="0" indent="0" algn="ctr" defTabSz="711200">
            <a:lnSpc>
              <a:spcPct val="100000"/>
            </a:lnSpc>
            <a:spcBef>
              <a:spcPct val="0"/>
            </a:spcBef>
            <a:spcAft>
              <a:spcPct val="35000"/>
            </a:spcAft>
            <a:buNone/>
          </a:pPr>
          <a:r>
            <a:rPr lang="en-US" sz="1600" kern="1200" dirty="0"/>
            <a:t>Validity </a:t>
          </a:r>
          <a:r>
            <a:rPr lang="en-US" sz="1600" kern="1200" dirty="0">
              <a:sym typeface="Wingdings" panose="05000000000000000000" pitchFamily="2" charset="2"/>
            </a:rPr>
            <a:t></a:t>
          </a:r>
          <a:r>
            <a:rPr lang="en-US" sz="1600" kern="1200" dirty="0"/>
            <a:t> asks whether a test truly measures what it hopes to measure </a:t>
          </a:r>
        </a:p>
      </dsp:txBody>
      <dsp:txXfrm rot="-10800000">
        <a:off x="0" y="1642203"/>
        <a:ext cx="2771333" cy="1077820"/>
      </dsp:txXfrm>
    </dsp:sp>
    <dsp:sp modelId="{C87B16FC-F3D4-4A4D-8956-C3FA01E9CAC5}">
      <dsp:nvSpPr>
        <dsp:cNvPr id="0" name=""/>
        <dsp:cNvSpPr/>
      </dsp:nvSpPr>
      <dsp:spPr>
        <a:xfrm>
          <a:off x="2771333" y="1642203"/>
          <a:ext cx="8314000" cy="10778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8647" tIns="139700" rIns="168647" bIns="139700" numCol="1" spcCol="1270" anchor="ctr" anchorCtr="0">
          <a:noAutofit/>
        </a:bodyPr>
        <a:lstStyle/>
        <a:p>
          <a:pPr marL="0" lvl="0" indent="0" algn="l" defTabSz="488950">
            <a:lnSpc>
              <a:spcPct val="100000"/>
            </a:lnSpc>
            <a:spcBef>
              <a:spcPct val="0"/>
            </a:spcBef>
            <a:spcAft>
              <a:spcPct val="35000"/>
            </a:spcAft>
            <a:buNone/>
          </a:pPr>
          <a:r>
            <a:rPr lang="en-US" sz="1100" kern="1200"/>
            <a:t>Does the test LOOK valid? If yes, then it has face validity.</a:t>
          </a:r>
        </a:p>
        <a:p>
          <a:pPr marL="0" lvl="0" indent="0" algn="l" defTabSz="488950">
            <a:lnSpc>
              <a:spcPct val="100000"/>
            </a:lnSpc>
            <a:spcBef>
              <a:spcPct val="0"/>
            </a:spcBef>
            <a:spcAft>
              <a:spcPct val="35000"/>
            </a:spcAft>
            <a:buNone/>
          </a:pPr>
          <a:r>
            <a:rPr lang="en-US" sz="1100" kern="1200"/>
            <a:t>Does it compare well with another test? If yes, then it has concurrent or descriptive validity. </a:t>
          </a:r>
        </a:p>
        <a:p>
          <a:pPr marL="0" lvl="0" indent="0" algn="l" defTabSz="488950">
            <a:lnSpc>
              <a:spcPct val="100000"/>
            </a:lnSpc>
            <a:spcBef>
              <a:spcPct val="0"/>
            </a:spcBef>
            <a:spcAft>
              <a:spcPct val="35000"/>
            </a:spcAft>
            <a:buNone/>
          </a:pPr>
          <a:r>
            <a:rPr lang="en-US" sz="1100" kern="1200"/>
            <a:t>Can it accurately predict the future (e.g., the SAT)? If yes, then it has predictive validity. </a:t>
          </a:r>
        </a:p>
      </dsp:txBody>
      <dsp:txXfrm>
        <a:off x="2771333" y="1642203"/>
        <a:ext cx="8314000" cy="1077820"/>
      </dsp:txXfrm>
    </dsp:sp>
    <dsp:sp modelId="{5F4F6EC4-2FEF-48C7-AFAF-B2431149E635}">
      <dsp:nvSpPr>
        <dsp:cNvPr id="0" name=""/>
        <dsp:cNvSpPr/>
      </dsp:nvSpPr>
      <dsp:spPr>
        <a:xfrm rot="10800000">
          <a:off x="0" y="190"/>
          <a:ext cx="2771333" cy="1658185"/>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7097" tIns="113792" rIns="197097" bIns="113792" numCol="1" spcCol="1270" anchor="ctr" anchorCtr="0">
          <a:noAutofit/>
        </a:bodyPr>
        <a:lstStyle/>
        <a:p>
          <a:pPr marL="0" lvl="0" indent="0" algn="ctr" defTabSz="711200">
            <a:lnSpc>
              <a:spcPct val="100000"/>
            </a:lnSpc>
            <a:spcBef>
              <a:spcPct val="0"/>
            </a:spcBef>
            <a:spcAft>
              <a:spcPct val="35000"/>
            </a:spcAft>
            <a:buNone/>
          </a:pPr>
          <a:r>
            <a:rPr lang="en-US" sz="1600" kern="1200" dirty="0"/>
            <a:t>Reliability </a:t>
          </a:r>
          <a:r>
            <a:rPr lang="en-US" sz="1600" kern="1200" dirty="0">
              <a:sym typeface="Wingdings" panose="05000000000000000000" pitchFamily="2" charset="2"/>
            </a:rPr>
            <a:t></a:t>
          </a:r>
          <a:r>
            <a:rPr lang="en-US" sz="1600" kern="1200" dirty="0"/>
            <a:t> relates to the consistency of the assessment</a:t>
          </a:r>
        </a:p>
      </dsp:txBody>
      <dsp:txXfrm rot="-10800000">
        <a:off x="0" y="190"/>
        <a:ext cx="2771333" cy="1077820"/>
      </dsp:txXfrm>
    </dsp:sp>
    <dsp:sp modelId="{095FBD32-2653-48DE-9141-A51250B07010}">
      <dsp:nvSpPr>
        <dsp:cNvPr id="0" name=""/>
        <dsp:cNvSpPr/>
      </dsp:nvSpPr>
      <dsp:spPr>
        <a:xfrm>
          <a:off x="2771333" y="190"/>
          <a:ext cx="8314000" cy="107782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8647" tIns="139700" rIns="168647" bIns="139700" numCol="1" spcCol="1270" anchor="ctr" anchorCtr="0">
          <a:noAutofit/>
        </a:bodyPr>
        <a:lstStyle/>
        <a:p>
          <a:pPr marL="0" lvl="0" indent="0" algn="l" defTabSz="488950">
            <a:lnSpc>
              <a:spcPct val="100000"/>
            </a:lnSpc>
            <a:spcBef>
              <a:spcPct val="0"/>
            </a:spcBef>
            <a:spcAft>
              <a:spcPct val="35000"/>
            </a:spcAft>
            <a:buNone/>
          </a:pPr>
          <a:r>
            <a:rPr lang="en-US" sz="1100" kern="1200"/>
            <a:t>Example 1: if two mental health professionals present two different diagnoses, then there is little reliability *specifically, inter-rater reliability</a:t>
          </a:r>
        </a:p>
        <a:p>
          <a:pPr marL="0" lvl="0" indent="0" algn="l" defTabSz="488950">
            <a:lnSpc>
              <a:spcPct val="100000"/>
            </a:lnSpc>
            <a:spcBef>
              <a:spcPct val="0"/>
            </a:spcBef>
            <a:spcAft>
              <a:spcPct val="35000"/>
            </a:spcAft>
            <a:buNone/>
          </a:pPr>
          <a:r>
            <a:rPr lang="en-US" sz="1100" kern="1200" dirty="0"/>
            <a:t>Example 2: if a person’s scores on a test differ greatly from their scores on the same test later, then there is little reliability  *specifically, test-retest reliability</a:t>
          </a:r>
        </a:p>
      </dsp:txBody>
      <dsp:txXfrm>
        <a:off x="2771333" y="190"/>
        <a:ext cx="8314000" cy="1077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85158-15BB-4EDB-A9BA-963AD978930E}">
      <dsp:nvSpPr>
        <dsp:cNvPr id="0" name=""/>
        <dsp:cNvSpPr/>
      </dsp:nvSpPr>
      <dsp:spPr>
        <a:xfrm>
          <a:off x="0" y="531"/>
          <a:ext cx="10515600" cy="12447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EFB21F-1058-4BB8-ABD5-430558EF49DE}">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77756C-869C-44E2-972B-7555BCF15C0D}">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66750">
            <a:lnSpc>
              <a:spcPct val="100000"/>
            </a:lnSpc>
            <a:spcBef>
              <a:spcPct val="0"/>
            </a:spcBef>
            <a:spcAft>
              <a:spcPct val="35000"/>
            </a:spcAft>
            <a:buNone/>
          </a:pPr>
          <a:r>
            <a:rPr lang="en-US" sz="1500" kern="1200"/>
            <a:t>Syndrome </a:t>
          </a:r>
          <a:r>
            <a:rPr lang="en-US" sz="1500" kern="1200">
              <a:sym typeface="Wingdings" panose="05000000000000000000" pitchFamily="2" charset="2"/>
            </a:rPr>
            <a:t></a:t>
          </a:r>
          <a:r>
            <a:rPr lang="en-US" sz="1500" kern="1200"/>
            <a:t> symptoms that cluster together on a regular basis </a:t>
          </a:r>
          <a:endParaRPr lang="en-US" sz="1500" kern="1200" dirty="0"/>
        </a:p>
      </dsp:txBody>
      <dsp:txXfrm>
        <a:off x="1437631" y="531"/>
        <a:ext cx="9077968" cy="1244702"/>
      </dsp:txXfrm>
    </dsp:sp>
    <dsp:sp modelId="{371F6906-8A74-491B-84CD-C8C6FBAE0704}">
      <dsp:nvSpPr>
        <dsp:cNvPr id="0" name=""/>
        <dsp:cNvSpPr/>
      </dsp:nvSpPr>
      <dsp:spPr>
        <a:xfrm>
          <a:off x="0" y="1556410"/>
          <a:ext cx="10515600" cy="12447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62293D-AEF4-4288-ABAC-DC9A2642280A}">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0BCBF0-3D20-4705-A7F9-9F6A82FFB61A}">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66750">
            <a:lnSpc>
              <a:spcPct val="100000"/>
            </a:lnSpc>
            <a:spcBef>
              <a:spcPct val="0"/>
            </a:spcBef>
            <a:spcAft>
              <a:spcPct val="35000"/>
            </a:spcAft>
            <a:buNone/>
          </a:pPr>
          <a:r>
            <a:rPr lang="en-US" sz="1500" kern="1200"/>
            <a:t>Specific disorder </a:t>
          </a:r>
          <a:r>
            <a:rPr lang="en-US" sz="1500" kern="1200">
              <a:sym typeface="Wingdings" panose="05000000000000000000" pitchFamily="2" charset="2"/>
            </a:rPr>
            <a:t></a:t>
          </a:r>
          <a:r>
            <a:rPr lang="en-US" sz="1500" kern="1200"/>
            <a:t> a syndrome that follows the same, predictable course</a:t>
          </a:r>
          <a:endParaRPr lang="en-US" sz="1500" kern="1200" dirty="0"/>
        </a:p>
      </dsp:txBody>
      <dsp:txXfrm>
        <a:off x="1437631" y="1556410"/>
        <a:ext cx="9077968" cy="1244702"/>
      </dsp:txXfrm>
    </dsp:sp>
    <dsp:sp modelId="{0DCA391D-3CB2-42A8-99C5-D6B43B9EA666}">
      <dsp:nvSpPr>
        <dsp:cNvPr id="0" name=""/>
        <dsp:cNvSpPr/>
      </dsp:nvSpPr>
      <dsp:spPr>
        <a:xfrm>
          <a:off x="0" y="3112289"/>
          <a:ext cx="10515600" cy="1244702"/>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676591-735B-4142-8D3C-4768D4D21BDC}">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0D331C-568B-4DD5-8973-5CBE4D38FA44}">
      <dsp:nvSpPr>
        <dsp:cNvPr id="0" name=""/>
        <dsp:cNvSpPr/>
      </dsp:nvSpPr>
      <dsp:spPr>
        <a:xfrm>
          <a:off x="1437631" y="3112289"/>
          <a:ext cx="4732020"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666750">
            <a:lnSpc>
              <a:spcPct val="100000"/>
            </a:lnSpc>
            <a:spcBef>
              <a:spcPct val="0"/>
            </a:spcBef>
            <a:spcAft>
              <a:spcPct val="35000"/>
            </a:spcAft>
            <a:buNone/>
          </a:pPr>
          <a:r>
            <a:rPr lang="en-US" sz="1500" kern="1200"/>
            <a:t>Classification systems </a:t>
          </a:r>
          <a:r>
            <a:rPr lang="en-US" sz="1500" kern="1200">
              <a:sym typeface="Wingdings" panose="05000000000000000000" pitchFamily="2" charset="2"/>
            </a:rPr>
            <a:t></a:t>
          </a:r>
          <a:r>
            <a:rPr lang="en-US" sz="1500" kern="1200"/>
            <a:t> an agreed upon list of disorders that fall in distinct categories for which there are clear descriptions and criteria for making a diagnosis </a:t>
          </a:r>
          <a:endParaRPr lang="en-US" sz="1500" kern="1200" dirty="0"/>
        </a:p>
      </dsp:txBody>
      <dsp:txXfrm>
        <a:off x="1437631" y="3112289"/>
        <a:ext cx="4732020" cy="1244702"/>
      </dsp:txXfrm>
    </dsp:sp>
    <dsp:sp modelId="{24085E02-34E8-4120-ADA8-8530F445D19E}">
      <dsp:nvSpPr>
        <dsp:cNvPr id="0" name=""/>
        <dsp:cNvSpPr/>
      </dsp:nvSpPr>
      <dsp:spPr>
        <a:xfrm>
          <a:off x="6169651" y="3112289"/>
          <a:ext cx="434594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488950">
            <a:lnSpc>
              <a:spcPct val="100000"/>
            </a:lnSpc>
            <a:spcBef>
              <a:spcPct val="0"/>
            </a:spcBef>
            <a:spcAft>
              <a:spcPct val="35000"/>
            </a:spcAft>
            <a:buNone/>
          </a:pPr>
          <a:r>
            <a:rPr lang="en-US" sz="1100" i="1" kern="1200"/>
            <a:t>Diagnostic and Statistical Manual of Mental Disorders</a:t>
          </a:r>
          <a:r>
            <a:rPr lang="en-US" sz="1100" kern="1200"/>
            <a:t>, 5</a:t>
          </a:r>
          <a:r>
            <a:rPr lang="en-US" sz="1100" kern="1200" baseline="30000"/>
            <a:t>th</a:t>
          </a:r>
          <a:r>
            <a:rPr lang="en-US" sz="1100" kern="1200"/>
            <a:t> edition (DSM-5)</a:t>
          </a:r>
        </a:p>
        <a:p>
          <a:pPr marL="0" lvl="0" indent="0" algn="l" defTabSz="488950">
            <a:lnSpc>
              <a:spcPct val="100000"/>
            </a:lnSpc>
            <a:spcBef>
              <a:spcPct val="0"/>
            </a:spcBef>
            <a:spcAft>
              <a:spcPct val="35000"/>
            </a:spcAft>
            <a:buNone/>
          </a:pPr>
          <a:r>
            <a:rPr lang="en-US" sz="1100" i="1" kern="1200"/>
            <a:t>International Statistical Classification of Diseases and Related Health Problems </a:t>
          </a:r>
          <a:r>
            <a:rPr lang="en-US" sz="1100" kern="1200"/>
            <a:t>(ICD)</a:t>
          </a:r>
        </a:p>
      </dsp:txBody>
      <dsp:txXfrm>
        <a:off x="6169651" y="3112289"/>
        <a:ext cx="4345948" cy="1244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16DC18-C2D1-498F-AA0A-7A12B0BAEAEF}">
      <dsp:nvSpPr>
        <dsp:cNvPr id="0" name=""/>
        <dsp:cNvSpPr/>
      </dsp:nvSpPr>
      <dsp:spPr>
        <a:xfrm rot="5400000">
          <a:off x="-817687" y="1736420"/>
          <a:ext cx="2063225" cy="42436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D08E74-0D01-4B8A-8371-E1F349E82B56}">
      <dsp:nvSpPr>
        <dsp:cNvPr id="0" name=""/>
        <dsp:cNvSpPr/>
      </dsp:nvSpPr>
      <dsp:spPr>
        <a:xfrm>
          <a:off x="1744" y="2980214"/>
          <a:ext cx="5304529" cy="687741"/>
        </a:xfrm>
        <a:prstGeom prst="homePlate">
          <a:avLst>
            <a:gd name="adj" fmla="val 2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a:t>1844</a:t>
          </a:r>
        </a:p>
      </dsp:txBody>
      <dsp:txXfrm>
        <a:off x="1744" y="2980214"/>
        <a:ext cx="5218561" cy="687741"/>
      </dsp:txXfrm>
    </dsp:sp>
    <dsp:sp modelId="{8636AD2C-BC75-4B13-A078-B2F61728A7F7}">
      <dsp:nvSpPr>
        <dsp:cNvPr id="0" name=""/>
        <dsp:cNvSpPr/>
      </dsp:nvSpPr>
      <dsp:spPr>
        <a:xfrm>
          <a:off x="426106" y="1171606"/>
          <a:ext cx="4307277" cy="1304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a:t>Started in 1844 with the American Psychiatric Association (APA) </a:t>
          </a:r>
        </a:p>
      </dsp:txBody>
      <dsp:txXfrm>
        <a:off x="426106" y="1171606"/>
        <a:ext cx="4307277" cy="1304298"/>
      </dsp:txXfrm>
    </dsp:sp>
    <dsp:sp modelId="{D399FD91-36CA-4C4F-BCCA-7808135963B7}">
      <dsp:nvSpPr>
        <dsp:cNvPr id="0" name=""/>
        <dsp:cNvSpPr/>
      </dsp:nvSpPr>
      <dsp:spPr>
        <a:xfrm rot="5400000">
          <a:off x="4380751" y="1736420"/>
          <a:ext cx="2063225" cy="424362"/>
        </a:xfrm>
        <a:prstGeom prst="corner">
          <a:avLst>
            <a:gd name="adj1" fmla="val 1000"/>
            <a:gd name="adj2" fmla="val 1000"/>
          </a:avLst>
        </a:prstGeom>
        <a:solidFill>
          <a:schemeClr val="lt1">
            <a:hueOff val="0"/>
            <a:satOff val="0"/>
            <a:lumOff val="0"/>
            <a:alphaOff val="0"/>
          </a:schemeClr>
        </a:solidFill>
        <a:ln w="12700" cap="flat" cmpd="sng" algn="ctr">
          <a:solidFill>
            <a:schemeClr val="accent5">
              <a:hueOff val="1500082"/>
              <a:satOff val="12067"/>
              <a:lumOff val="-11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8DC0882A-8A86-4695-9AF8-C43FC83675C6}">
      <dsp:nvSpPr>
        <dsp:cNvPr id="0" name=""/>
        <dsp:cNvSpPr/>
      </dsp:nvSpPr>
      <dsp:spPr>
        <a:xfrm>
          <a:off x="5200182" y="2980214"/>
          <a:ext cx="5304529" cy="687741"/>
        </a:xfrm>
        <a:prstGeom prst="chevron">
          <a:avLst>
            <a:gd name="adj" fmla="val 25000"/>
          </a:avLst>
        </a:prstGeom>
        <a:solidFill>
          <a:schemeClr val="accent5">
            <a:hueOff val="1500082"/>
            <a:satOff val="12067"/>
            <a:lumOff val="-1176"/>
            <a:alphaOff val="0"/>
          </a:schemeClr>
        </a:solidFill>
        <a:ln w="12700" cap="flat" cmpd="sng" algn="ctr">
          <a:solidFill>
            <a:schemeClr val="accent5">
              <a:hueOff val="1500082"/>
              <a:satOff val="12067"/>
              <a:lumOff val="-11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kern="1200" dirty="0"/>
            <a:t>2013/2022</a:t>
          </a:r>
        </a:p>
      </dsp:txBody>
      <dsp:txXfrm>
        <a:off x="5372117" y="2980214"/>
        <a:ext cx="4960659" cy="687741"/>
      </dsp:txXfrm>
    </dsp:sp>
    <dsp:sp modelId="{7A54EEEA-8C20-4631-9412-C7908CC47E9D}">
      <dsp:nvSpPr>
        <dsp:cNvPr id="0" name=""/>
        <dsp:cNvSpPr/>
      </dsp:nvSpPr>
      <dsp:spPr>
        <a:xfrm>
          <a:off x="5624545" y="1171606"/>
          <a:ext cx="4307277" cy="1304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en-US" sz="1700" kern="1200" dirty="0"/>
            <a:t>Has gone through many revisions before the 5th (current) edition was released in 2013. In 2022, APA released a text-revision for the 5</a:t>
          </a:r>
          <a:r>
            <a:rPr lang="en-US" sz="1700" kern="1200" baseline="30000" dirty="0"/>
            <a:t>th</a:t>
          </a:r>
          <a:r>
            <a:rPr lang="en-US" sz="1700" kern="1200" dirty="0"/>
            <a:t> edition. </a:t>
          </a:r>
        </a:p>
      </dsp:txBody>
      <dsp:txXfrm>
        <a:off x="5624545" y="1171606"/>
        <a:ext cx="4307277" cy="130429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A755C-6C18-4531-ABFD-F5480F7763EE}">
      <dsp:nvSpPr>
        <dsp:cNvPr id="0" name=""/>
        <dsp:cNvSpPr/>
      </dsp:nvSpPr>
      <dsp:spPr>
        <a:xfrm>
          <a:off x="212335" y="349480"/>
          <a:ext cx="1335915" cy="133591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35E6D2-BE63-4707-AC20-9BE2C8D0883F}">
      <dsp:nvSpPr>
        <dsp:cNvPr id="0" name=""/>
        <dsp:cNvSpPr/>
      </dsp:nvSpPr>
      <dsp:spPr>
        <a:xfrm>
          <a:off x="492877" y="630022"/>
          <a:ext cx="774830" cy="77483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C488EF-1989-42AE-9CED-A7E55121235F}">
      <dsp:nvSpPr>
        <dsp:cNvPr id="0" name=""/>
        <dsp:cNvSpPr/>
      </dsp:nvSpPr>
      <dsp:spPr>
        <a:xfrm>
          <a:off x="1834517" y="34948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Must meet diagnostic criteria (i.e., guidelines)</a:t>
          </a:r>
        </a:p>
      </dsp:txBody>
      <dsp:txXfrm>
        <a:off x="1834517" y="349480"/>
        <a:ext cx="3148942" cy="1335915"/>
      </dsp:txXfrm>
    </dsp:sp>
    <dsp:sp modelId="{D14CEEF7-94FB-486E-8103-211C0B9E44C8}">
      <dsp:nvSpPr>
        <dsp:cNvPr id="0" name=""/>
        <dsp:cNvSpPr/>
      </dsp:nvSpPr>
      <dsp:spPr>
        <a:xfrm>
          <a:off x="5532139" y="349480"/>
          <a:ext cx="1335915" cy="133591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6FB867-D465-469D-AD96-84CA1EBC7534}">
      <dsp:nvSpPr>
        <dsp:cNvPr id="0" name=""/>
        <dsp:cNvSpPr/>
      </dsp:nvSpPr>
      <dsp:spPr>
        <a:xfrm>
          <a:off x="5812681" y="630022"/>
          <a:ext cx="774830" cy="77483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868DF5-B3A5-47D5-8047-877515D76FFD}">
      <dsp:nvSpPr>
        <dsp:cNvPr id="0" name=""/>
        <dsp:cNvSpPr/>
      </dsp:nvSpPr>
      <dsp:spPr>
        <a:xfrm>
          <a:off x="7154322" y="349480"/>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Can assign one subtype (i.e., the way that a certain disorder presents for an individual) and/or 1+ specifier (e.g., level of severity) </a:t>
          </a:r>
        </a:p>
      </dsp:txBody>
      <dsp:txXfrm>
        <a:off x="7154322" y="349480"/>
        <a:ext cx="3148942" cy="1335915"/>
      </dsp:txXfrm>
    </dsp:sp>
    <dsp:sp modelId="{DDEF97AB-DE84-4416-8CA0-FF008366B517}">
      <dsp:nvSpPr>
        <dsp:cNvPr id="0" name=""/>
        <dsp:cNvSpPr/>
      </dsp:nvSpPr>
      <dsp:spPr>
        <a:xfrm>
          <a:off x="212335" y="2375797"/>
          <a:ext cx="1335915" cy="133591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96F21E-3484-41B4-990D-09B42C52A380}">
      <dsp:nvSpPr>
        <dsp:cNvPr id="0" name=""/>
        <dsp:cNvSpPr/>
      </dsp:nvSpPr>
      <dsp:spPr>
        <a:xfrm>
          <a:off x="492877" y="2656340"/>
          <a:ext cx="774830" cy="77483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111F156-97BD-4A56-852B-BB6E4F56D1DB}">
      <dsp:nvSpPr>
        <dsp:cNvPr id="0" name=""/>
        <dsp:cNvSpPr/>
      </dsp:nvSpPr>
      <dsp:spPr>
        <a:xfrm>
          <a:off x="1834517" y="237579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A principle diagnosis is used when more than one diagnosis is given for an individual; this is the focus of treatment </a:t>
          </a:r>
        </a:p>
      </dsp:txBody>
      <dsp:txXfrm>
        <a:off x="1834517" y="2375797"/>
        <a:ext cx="3148942" cy="1335915"/>
      </dsp:txXfrm>
    </dsp:sp>
    <dsp:sp modelId="{4B8577FC-3AA2-48D5-81C1-1FB6D8644E74}">
      <dsp:nvSpPr>
        <dsp:cNvPr id="0" name=""/>
        <dsp:cNvSpPr/>
      </dsp:nvSpPr>
      <dsp:spPr>
        <a:xfrm>
          <a:off x="5532139" y="2375797"/>
          <a:ext cx="1335915" cy="133591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96206D-B7FA-4199-BF71-48F0B4D5D49F}">
      <dsp:nvSpPr>
        <dsp:cNvPr id="0" name=""/>
        <dsp:cNvSpPr/>
      </dsp:nvSpPr>
      <dsp:spPr>
        <a:xfrm>
          <a:off x="5812681" y="2656340"/>
          <a:ext cx="774830" cy="77483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5EFD20-961A-47FD-873D-3AFCB7E9A507}">
      <dsp:nvSpPr>
        <dsp:cNvPr id="0" name=""/>
        <dsp:cNvSpPr/>
      </dsp:nvSpPr>
      <dsp:spPr>
        <a:xfrm>
          <a:off x="7154322" y="2375797"/>
          <a:ext cx="3148942" cy="1335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US" sz="1400" kern="1200" dirty="0"/>
            <a:t>Provisional diagnoses are used when not enough information is available now to make a definitive diagnosis, but there is a strong presumption that the criteria will be met with more information and/or time. </a:t>
          </a:r>
        </a:p>
      </dsp:txBody>
      <dsp:txXfrm>
        <a:off x="7154322" y="2375797"/>
        <a:ext cx="3148942" cy="133591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1A78AF-8255-49FA-9526-262DA4718C2B}">
      <dsp:nvSpPr>
        <dsp:cNvPr id="0" name=""/>
        <dsp:cNvSpPr/>
      </dsp:nvSpPr>
      <dsp:spPr>
        <a:xfrm>
          <a:off x="0" y="2315"/>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3E3977-8A63-4D47-A069-AEA85CF35CB8}">
      <dsp:nvSpPr>
        <dsp:cNvPr id="0" name=""/>
        <dsp:cNvSpPr/>
      </dsp:nvSpPr>
      <dsp:spPr>
        <a:xfrm>
          <a:off x="354925" y="266309"/>
          <a:ext cx="645319" cy="6453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CB3694-6956-4599-A02F-799373638DB6}">
      <dsp:nvSpPr>
        <dsp:cNvPr id="0" name=""/>
        <dsp:cNvSpPr/>
      </dsp:nvSpPr>
      <dsp:spPr>
        <a:xfrm>
          <a:off x="1355170" y="2315"/>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666750">
            <a:lnSpc>
              <a:spcPct val="100000"/>
            </a:lnSpc>
            <a:spcBef>
              <a:spcPct val="0"/>
            </a:spcBef>
            <a:spcAft>
              <a:spcPct val="35000"/>
            </a:spcAft>
            <a:buNone/>
          </a:pPr>
          <a:r>
            <a:rPr lang="en-US" sz="1500" kern="1200" dirty="0"/>
            <a:t>Neurodevelopmental disorders </a:t>
          </a:r>
          <a:r>
            <a:rPr lang="en-US" sz="1500" kern="1200" dirty="0">
              <a:sym typeface="Wingdings" panose="05000000000000000000" pitchFamily="2" charset="2"/>
            </a:rPr>
            <a:t></a:t>
          </a:r>
          <a:r>
            <a:rPr lang="en-US" sz="1500" kern="1200" dirty="0"/>
            <a:t> a group of conditions that arise in the developmental period</a:t>
          </a:r>
        </a:p>
      </dsp:txBody>
      <dsp:txXfrm>
        <a:off x="1355170" y="2315"/>
        <a:ext cx="5612557" cy="1173307"/>
      </dsp:txXfrm>
    </dsp:sp>
    <dsp:sp modelId="{9B6B5A49-D9E6-4357-B854-596557DCC152}">
      <dsp:nvSpPr>
        <dsp:cNvPr id="0" name=""/>
        <dsp:cNvSpPr/>
      </dsp:nvSpPr>
      <dsp:spPr>
        <a:xfrm>
          <a:off x="0" y="1468949"/>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B67450-3038-4EDB-9391-8CC231BE4FE4}">
      <dsp:nvSpPr>
        <dsp:cNvPr id="0" name=""/>
        <dsp:cNvSpPr/>
      </dsp:nvSpPr>
      <dsp:spPr>
        <a:xfrm>
          <a:off x="354925" y="1732943"/>
          <a:ext cx="645319" cy="6453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1D45578-7405-4BB5-8645-09A8BF707DE4}">
      <dsp:nvSpPr>
        <dsp:cNvPr id="0" name=""/>
        <dsp:cNvSpPr/>
      </dsp:nvSpPr>
      <dsp:spPr>
        <a:xfrm>
          <a:off x="1355170" y="1468949"/>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666750">
            <a:lnSpc>
              <a:spcPct val="100000"/>
            </a:lnSpc>
            <a:spcBef>
              <a:spcPct val="0"/>
            </a:spcBef>
            <a:spcAft>
              <a:spcPct val="35000"/>
            </a:spcAft>
            <a:buNone/>
          </a:pPr>
          <a:r>
            <a:rPr lang="en-US" sz="1500" kern="1200" dirty="0"/>
            <a:t>Schizophrenia Spectrum </a:t>
          </a:r>
          <a:r>
            <a:rPr lang="en-US" sz="1500" kern="1200" dirty="0">
              <a:sym typeface="Wingdings" panose="05000000000000000000" pitchFamily="2" charset="2"/>
            </a:rPr>
            <a:t></a:t>
          </a:r>
          <a:r>
            <a:rPr lang="en-US" sz="1500" kern="1200" dirty="0"/>
            <a:t> disorders characterized by one or more of the following: delusions, hallucinations, disorganized thinking and speech, disorganized motor behavior, and negative symptoms </a:t>
          </a:r>
        </a:p>
      </dsp:txBody>
      <dsp:txXfrm>
        <a:off x="1355170" y="1468949"/>
        <a:ext cx="5612557" cy="1173307"/>
      </dsp:txXfrm>
    </dsp:sp>
    <dsp:sp modelId="{690864AB-8C85-4568-A0B0-08D144CD08AF}">
      <dsp:nvSpPr>
        <dsp:cNvPr id="0" name=""/>
        <dsp:cNvSpPr/>
      </dsp:nvSpPr>
      <dsp:spPr>
        <a:xfrm>
          <a:off x="0" y="2935583"/>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06CA47-D368-4C84-9F93-B99D5F347799}">
      <dsp:nvSpPr>
        <dsp:cNvPr id="0" name=""/>
        <dsp:cNvSpPr/>
      </dsp:nvSpPr>
      <dsp:spPr>
        <a:xfrm>
          <a:off x="354925" y="3199577"/>
          <a:ext cx="645319" cy="6453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7F64F75-5013-4E6E-A983-EEE0274044D7}">
      <dsp:nvSpPr>
        <dsp:cNvPr id="0" name=""/>
        <dsp:cNvSpPr/>
      </dsp:nvSpPr>
      <dsp:spPr>
        <a:xfrm>
          <a:off x="1355170" y="2935583"/>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666750">
            <a:lnSpc>
              <a:spcPct val="100000"/>
            </a:lnSpc>
            <a:spcBef>
              <a:spcPct val="0"/>
            </a:spcBef>
            <a:spcAft>
              <a:spcPct val="35000"/>
            </a:spcAft>
            <a:buNone/>
          </a:pPr>
          <a:r>
            <a:rPr lang="en-US" sz="1500" kern="1200" dirty="0"/>
            <a:t>Bipolar and Related </a:t>
          </a:r>
          <a:r>
            <a:rPr lang="en-US" sz="1500" kern="1200" dirty="0">
              <a:sym typeface="Wingdings" panose="05000000000000000000" pitchFamily="2" charset="2"/>
            </a:rPr>
            <a:t></a:t>
          </a:r>
          <a:r>
            <a:rPr lang="en-US" sz="1500" kern="1200" dirty="0"/>
            <a:t> characterized by mania or hypomania and possibly depressed mood</a:t>
          </a:r>
        </a:p>
      </dsp:txBody>
      <dsp:txXfrm>
        <a:off x="1355170" y="2935583"/>
        <a:ext cx="5612557" cy="1173307"/>
      </dsp:txXfrm>
    </dsp:sp>
    <dsp:sp modelId="{B993B3B9-AC6B-4E59-AADF-1D8E08640D0F}">
      <dsp:nvSpPr>
        <dsp:cNvPr id="0" name=""/>
        <dsp:cNvSpPr/>
      </dsp:nvSpPr>
      <dsp:spPr>
        <a:xfrm>
          <a:off x="0" y="4402217"/>
          <a:ext cx="6967728" cy="11733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9E5810-85D1-48B5-8EB6-C30A1DE413CD}">
      <dsp:nvSpPr>
        <dsp:cNvPr id="0" name=""/>
        <dsp:cNvSpPr/>
      </dsp:nvSpPr>
      <dsp:spPr>
        <a:xfrm>
          <a:off x="354925" y="4666211"/>
          <a:ext cx="645319" cy="64531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D266D6-6B09-42B6-A063-3BD88D21C78A}">
      <dsp:nvSpPr>
        <dsp:cNvPr id="0" name=""/>
        <dsp:cNvSpPr/>
      </dsp:nvSpPr>
      <dsp:spPr>
        <a:xfrm>
          <a:off x="1355170" y="4402217"/>
          <a:ext cx="5612557" cy="11733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175" tIns="124175" rIns="124175" bIns="124175" numCol="1" spcCol="1270" anchor="ctr" anchorCtr="0">
          <a:noAutofit/>
        </a:bodyPr>
        <a:lstStyle/>
        <a:p>
          <a:pPr marL="0" lvl="0" indent="0" algn="l" defTabSz="666750">
            <a:lnSpc>
              <a:spcPct val="100000"/>
            </a:lnSpc>
            <a:spcBef>
              <a:spcPct val="0"/>
            </a:spcBef>
            <a:spcAft>
              <a:spcPct val="35000"/>
            </a:spcAft>
            <a:buNone/>
          </a:pPr>
          <a:r>
            <a:rPr lang="en-US" sz="1500" kern="1200" dirty="0"/>
            <a:t>Depressive </a:t>
          </a:r>
          <a:r>
            <a:rPr lang="en-US" sz="1500" kern="1200" dirty="0">
              <a:sym typeface="Wingdings" panose="05000000000000000000" pitchFamily="2" charset="2"/>
            </a:rPr>
            <a:t></a:t>
          </a:r>
          <a:r>
            <a:rPr lang="en-US" sz="1500" kern="1200" dirty="0"/>
            <a:t> characterized by sad, empty, or irritable mood, as well as somatic and cognitive changes that affect functioning</a:t>
          </a:r>
        </a:p>
      </dsp:txBody>
      <dsp:txXfrm>
        <a:off x="1355170" y="4402217"/>
        <a:ext cx="5612557" cy="11733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9CF0F9-1D96-4C71-B9C1-7EB14003D518}">
      <dsp:nvSpPr>
        <dsp:cNvPr id="0" name=""/>
        <dsp:cNvSpPr/>
      </dsp:nvSpPr>
      <dsp:spPr>
        <a:xfrm>
          <a:off x="210785" y="273818"/>
          <a:ext cx="1335114" cy="1335114"/>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76C5FB-C053-4931-A8AD-0A305EBF0133}">
      <dsp:nvSpPr>
        <dsp:cNvPr id="0" name=""/>
        <dsp:cNvSpPr/>
      </dsp:nvSpPr>
      <dsp:spPr>
        <a:xfrm>
          <a:off x="491159" y="554192"/>
          <a:ext cx="774366" cy="7743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6EEC2FC-BC54-47B3-854E-9E843245CFEC}">
      <dsp:nvSpPr>
        <dsp:cNvPr id="0" name=""/>
        <dsp:cNvSpPr/>
      </dsp:nvSpPr>
      <dsp:spPr>
        <a:xfrm>
          <a:off x="1831996" y="273818"/>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Anxiety </a:t>
          </a:r>
          <a:r>
            <a:rPr lang="en-US" sz="1800" kern="1200" dirty="0">
              <a:sym typeface="Wingdings" panose="05000000000000000000" pitchFamily="2" charset="2"/>
            </a:rPr>
            <a:t></a:t>
          </a:r>
          <a:r>
            <a:rPr lang="en-US" sz="1800" kern="1200" dirty="0"/>
            <a:t> characterized by excessive fear and anxiety and related behavioral disturbances</a:t>
          </a:r>
        </a:p>
      </dsp:txBody>
      <dsp:txXfrm>
        <a:off x="1831996" y="273818"/>
        <a:ext cx="3147056" cy="1335114"/>
      </dsp:txXfrm>
    </dsp:sp>
    <dsp:sp modelId="{BFF15DBA-5C84-47A7-947D-7DD9A3EFD830}">
      <dsp:nvSpPr>
        <dsp:cNvPr id="0" name=""/>
        <dsp:cNvSpPr/>
      </dsp:nvSpPr>
      <dsp:spPr>
        <a:xfrm>
          <a:off x="5527403" y="273818"/>
          <a:ext cx="1335114" cy="1335114"/>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6CC518-E2B4-4F4C-BF9F-53B1EF7CBB4A}">
      <dsp:nvSpPr>
        <dsp:cNvPr id="0" name=""/>
        <dsp:cNvSpPr/>
      </dsp:nvSpPr>
      <dsp:spPr>
        <a:xfrm>
          <a:off x="5807777" y="554192"/>
          <a:ext cx="774366" cy="7743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27AEA80-D52A-4313-95A6-73AFC459F02C}">
      <dsp:nvSpPr>
        <dsp:cNvPr id="0" name=""/>
        <dsp:cNvSpPr/>
      </dsp:nvSpPr>
      <dsp:spPr>
        <a:xfrm>
          <a:off x="7148614" y="273818"/>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Obsessive-Compulsive </a:t>
          </a:r>
          <a:r>
            <a:rPr lang="en-US" sz="1800" kern="1200" dirty="0">
              <a:sym typeface="Wingdings" panose="05000000000000000000" pitchFamily="2" charset="2"/>
            </a:rPr>
            <a:t></a:t>
          </a:r>
          <a:r>
            <a:rPr lang="en-US" sz="1800" kern="1200" dirty="0"/>
            <a:t> characterized by obsessions and compulsions</a:t>
          </a:r>
        </a:p>
      </dsp:txBody>
      <dsp:txXfrm>
        <a:off x="7148614" y="273818"/>
        <a:ext cx="3147056" cy="1335114"/>
      </dsp:txXfrm>
    </dsp:sp>
    <dsp:sp modelId="{4F057FD6-C981-41C7-8380-F89128D0E524}">
      <dsp:nvSpPr>
        <dsp:cNvPr id="0" name=""/>
        <dsp:cNvSpPr/>
      </dsp:nvSpPr>
      <dsp:spPr>
        <a:xfrm>
          <a:off x="210785" y="2268014"/>
          <a:ext cx="1335114" cy="1335114"/>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154077-54C7-4036-8D4B-42D68BD63CD3}">
      <dsp:nvSpPr>
        <dsp:cNvPr id="0" name=""/>
        <dsp:cNvSpPr/>
      </dsp:nvSpPr>
      <dsp:spPr>
        <a:xfrm>
          <a:off x="491159" y="2548388"/>
          <a:ext cx="774366" cy="7743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421135-F582-4E00-9728-851EAABFE147}">
      <dsp:nvSpPr>
        <dsp:cNvPr id="0" name=""/>
        <dsp:cNvSpPr/>
      </dsp:nvSpPr>
      <dsp:spPr>
        <a:xfrm>
          <a:off x="1831996" y="2268014"/>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Trauma- and Stressor-Related </a:t>
          </a:r>
          <a:r>
            <a:rPr lang="en-US" sz="1800" kern="1200" dirty="0">
              <a:sym typeface="Wingdings" panose="05000000000000000000" pitchFamily="2" charset="2"/>
            </a:rPr>
            <a:t></a:t>
          </a:r>
          <a:r>
            <a:rPr lang="en-US" sz="1800" kern="1200" dirty="0"/>
            <a:t> characterized by exposure to a traumatic or stressful event</a:t>
          </a:r>
        </a:p>
      </dsp:txBody>
      <dsp:txXfrm>
        <a:off x="1831996" y="2268014"/>
        <a:ext cx="3147056" cy="1335114"/>
      </dsp:txXfrm>
    </dsp:sp>
    <dsp:sp modelId="{B3676C58-8ADC-4D85-95A8-40E2942B2F9A}">
      <dsp:nvSpPr>
        <dsp:cNvPr id="0" name=""/>
        <dsp:cNvSpPr/>
      </dsp:nvSpPr>
      <dsp:spPr>
        <a:xfrm>
          <a:off x="5527403" y="2268014"/>
          <a:ext cx="1335114" cy="1335114"/>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930D85-886B-48F6-8204-9200C30CEBA4}">
      <dsp:nvSpPr>
        <dsp:cNvPr id="0" name=""/>
        <dsp:cNvSpPr/>
      </dsp:nvSpPr>
      <dsp:spPr>
        <a:xfrm>
          <a:off x="5807777" y="2548388"/>
          <a:ext cx="774366" cy="77436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53A981-4C3F-4727-933A-3EBE6364BAC4}">
      <dsp:nvSpPr>
        <dsp:cNvPr id="0" name=""/>
        <dsp:cNvSpPr/>
      </dsp:nvSpPr>
      <dsp:spPr>
        <a:xfrm>
          <a:off x="7148614" y="2268014"/>
          <a:ext cx="3147056" cy="1335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US" sz="1800" kern="1200" dirty="0"/>
            <a:t>Dissociative </a:t>
          </a:r>
          <a:r>
            <a:rPr lang="en-US" sz="1800" kern="1200" dirty="0">
              <a:sym typeface="Wingdings" panose="05000000000000000000" pitchFamily="2" charset="2"/>
            </a:rPr>
            <a:t></a:t>
          </a:r>
          <a:r>
            <a:rPr lang="en-US" sz="1800" kern="1200" dirty="0"/>
            <a:t> characterized by a disruption or disturbance in memory, identity, emotion, perception, or behavior</a:t>
          </a:r>
        </a:p>
      </dsp:txBody>
      <dsp:txXfrm>
        <a:off x="7148614" y="2268014"/>
        <a:ext cx="3147056" cy="13351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297A8-1996-4BA9-83A6-E21CDEB816A3}">
      <dsp:nvSpPr>
        <dsp:cNvPr id="0" name=""/>
        <dsp:cNvSpPr/>
      </dsp:nvSpPr>
      <dsp:spPr>
        <a:xfrm>
          <a:off x="0" y="0"/>
          <a:ext cx="8412480" cy="95865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Somatic Symptom </a:t>
          </a:r>
          <a:r>
            <a:rPr lang="en-US" sz="1800" kern="1200">
              <a:sym typeface="Wingdings" panose="05000000000000000000" pitchFamily="2" charset="2"/>
            </a:rPr>
            <a:t></a:t>
          </a:r>
          <a:r>
            <a:rPr lang="en-US" sz="1800" kern="1200"/>
            <a:t> characterized by prominent somatic symptoms </a:t>
          </a:r>
        </a:p>
      </dsp:txBody>
      <dsp:txXfrm>
        <a:off x="28078" y="28078"/>
        <a:ext cx="7297009" cy="902499"/>
      </dsp:txXfrm>
    </dsp:sp>
    <dsp:sp modelId="{B5120850-F187-45A9-90B6-213DE4C0A24F}">
      <dsp:nvSpPr>
        <dsp:cNvPr id="0" name=""/>
        <dsp:cNvSpPr/>
      </dsp:nvSpPr>
      <dsp:spPr>
        <a:xfrm>
          <a:off x="704545" y="1132956"/>
          <a:ext cx="8412480" cy="95865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Feeding and Eating </a:t>
          </a:r>
          <a:r>
            <a:rPr lang="en-US" sz="1800" kern="1200">
              <a:sym typeface="Wingdings" panose="05000000000000000000" pitchFamily="2" charset="2"/>
            </a:rPr>
            <a:t></a:t>
          </a:r>
          <a:r>
            <a:rPr lang="en-US" sz="1800" kern="1200"/>
            <a:t> characterized by a persistent disturbance of eating or eating-related behavior </a:t>
          </a:r>
        </a:p>
      </dsp:txBody>
      <dsp:txXfrm>
        <a:off x="732623" y="1161034"/>
        <a:ext cx="7028652" cy="902499"/>
      </dsp:txXfrm>
    </dsp:sp>
    <dsp:sp modelId="{8CCD2353-4D16-4B8B-8689-666120D963FC}">
      <dsp:nvSpPr>
        <dsp:cNvPr id="0" name=""/>
        <dsp:cNvSpPr/>
      </dsp:nvSpPr>
      <dsp:spPr>
        <a:xfrm>
          <a:off x="1398574" y="2265912"/>
          <a:ext cx="8412480" cy="95865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Elimination </a:t>
          </a:r>
          <a:r>
            <a:rPr lang="en-US" sz="1800" kern="1200">
              <a:sym typeface="Wingdings" panose="05000000000000000000" pitchFamily="2" charset="2"/>
            </a:rPr>
            <a:t></a:t>
          </a:r>
          <a:r>
            <a:rPr lang="en-US" sz="1800" kern="1200"/>
            <a:t> characterized by the inappropriate elimination of urine or feces; usually first diagnosed in childhood or adolescence </a:t>
          </a:r>
        </a:p>
      </dsp:txBody>
      <dsp:txXfrm>
        <a:off x="1426652" y="2293990"/>
        <a:ext cx="7039168" cy="902499"/>
      </dsp:txXfrm>
    </dsp:sp>
    <dsp:sp modelId="{09A4EA67-4D18-43DB-9828-A05A6B62DE40}">
      <dsp:nvSpPr>
        <dsp:cNvPr id="0" name=""/>
        <dsp:cNvSpPr/>
      </dsp:nvSpPr>
      <dsp:spPr>
        <a:xfrm>
          <a:off x="2103119" y="3398868"/>
          <a:ext cx="8412480" cy="95865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Sleep-Wake </a:t>
          </a:r>
          <a:r>
            <a:rPr lang="en-US" sz="1800" kern="1200">
              <a:sym typeface="Wingdings" panose="05000000000000000000" pitchFamily="2" charset="2"/>
            </a:rPr>
            <a:t></a:t>
          </a:r>
          <a:r>
            <a:rPr lang="en-US" sz="1800" kern="1200"/>
            <a:t> characterized by sleep-wake complaints about the quality, timing, and amount of sleep</a:t>
          </a:r>
        </a:p>
      </dsp:txBody>
      <dsp:txXfrm>
        <a:off x="2131197" y="3426946"/>
        <a:ext cx="7028652" cy="902499"/>
      </dsp:txXfrm>
    </dsp:sp>
    <dsp:sp modelId="{1C8F0A7A-678F-420D-9439-76082BF8AE87}">
      <dsp:nvSpPr>
        <dsp:cNvPr id="0" name=""/>
        <dsp:cNvSpPr/>
      </dsp:nvSpPr>
      <dsp:spPr>
        <a:xfrm>
          <a:off x="7789354" y="734242"/>
          <a:ext cx="623125" cy="62312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29557" y="734242"/>
        <a:ext cx="342719" cy="468902"/>
      </dsp:txXfrm>
    </dsp:sp>
    <dsp:sp modelId="{E97DCF7F-E92F-4F6B-950A-3B864C275A28}">
      <dsp:nvSpPr>
        <dsp:cNvPr id="0" name=""/>
        <dsp:cNvSpPr/>
      </dsp:nvSpPr>
      <dsp:spPr>
        <a:xfrm>
          <a:off x="8493899" y="1867199"/>
          <a:ext cx="623125" cy="623125"/>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102" y="1867199"/>
        <a:ext cx="342719" cy="468902"/>
      </dsp:txXfrm>
    </dsp:sp>
    <dsp:sp modelId="{B35CEB36-6A18-4B9A-B7FA-AFB2BA0A8923}">
      <dsp:nvSpPr>
        <dsp:cNvPr id="0" name=""/>
        <dsp:cNvSpPr/>
      </dsp:nvSpPr>
      <dsp:spPr>
        <a:xfrm>
          <a:off x="9187928" y="3000155"/>
          <a:ext cx="623125" cy="623125"/>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131" y="3000155"/>
        <a:ext cx="342719" cy="4689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4A676E-2138-45F9-9485-7E9909C311F1}">
      <dsp:nvSpPr>
        <dsp:cNvPr id="0" name=""/>
        <dsp:cNvSpPr/>
      </dsp:nvSpPr>
      <dsp:spPr>
        <a:xfrm>
          <a:off x="3122892" y="1447059"/>
          <a:ext cx="687742" cy="91440"/>
        </a:xfrm>
        <a:custGeom>
          <a:avLst/>
          <a:gdLst/>
          <a:ahLst/>
          <a:cxnLst/>
          <a:rect l="0" t="0" r="0" b="0"/>
          <a:pathLst>
            <a:path>
              <a:moveTo>
                <a:pt x="0" y="45720"/>
              </a:moveTo>
              <a:lnTo>
                <a:pt x="687742"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8805" y="1489187"/>
        <a:ext cx="35917" cy="7183"/>
      </dsp:txXfrm>
    </dsp:sp>
    <dsp:sp modelId="{6B3D0B57-AB85-4F75-AEAE-33D4AB28ED8B}">
      <dsp:nvSpPr>
        <dsp:cNvPr id="0" name=""/>
        <dsp:cNvSpPr/>
      </dsp:nvSpPr>
      <dsp:spPr>
        <a:xfrm>
          <a:off x="1462" y="555810"/>
          <a:ext cx="3123229" cy="187393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041" tIns="160643" rIns="153041" bIns="160643" numCol="1" spcCol="1270" anchor="ctr" anchorCtr="0">
          <a:noAutofit/>
        </a:bodyPr>
        <a:lstStyle/>
        <a:p>
          <a:pPr marL="0" lvl="0" indent="0" algn="ctr" defTabSz="622300">
            <a:lnSpc>
              <a:spcPct val="90000"/>
            </a:lnSpc>
            <a:spcBef>
              <a:spcPct val="0"/>
            </a:spcBef>
            <a:spcAft>
              <a:spcPct val="35000"/>
            </a:spcAft>
            <a:buNone/>
          </a:pPr>
          <a:r>
            <a:rPr lang="en-US" sz="1400" kern="1200" dirty="0"/>
            <a:t>Sexual Dysfunctions </a:t>
          </a:r>
          <a:r>
            <a:rPr lang="en-US" sz="1400" kern="1200" dirty="0">
              <a:sym typeface="Wingdings" panose="05000000000000000000" pitchFamily="2" charset="2"/>
            </a:rPr>
            <a:t></a:t>
          </a:r>
          <a:r>
            <a:rPr lang="en-US" sz="1400" kern="1200" dirty="0"/>
            <a:t> characterized by sexual difficulties</a:t>
          </a:r>
        </a:p>
      </dsp:txBody>
      <dsp:txXfrm>
        <a:off x="1462" y="555810"/>
        <a:ext cx="3123229" cy="1873937"/>
      </dsp:txXfrm>
    </dsp:sp>
    <dsp:sp modelId="{49DDA51D-0A62-485A-90E5-0DDF3BF3E7DD}">
      <dsp:nvSpPr>
        <dsp:cNvPr id="0" name=""/>
        <dsp:cNvSpPr/>
      </dsp:nvSpPr>
      <dsp:spPr>
        <a:xfrm>
          <a:off x="1563077" y="2427948"/>
          <a:ext cx="3841572" cy="687742"/>
        </a:xfrm>
        <a:custGeom>
          <a:avLst/>
          <a:gdLst/>
          <a:ahLst/>
          <a:cxnLst/>
          <a:rect l="0" t="0" r="0" b="0"/>
          <a:pathLst>
            <a:path>
              <a:moveTo>
                <a:pt x="3841572" y="0"/>
              </a:moveTo>
              <a:lnTo>
                <a:pt x="3841572" y="360971"/>
              </a:lnTo>
              <a:lnTo>
                <a:pt x="0" y="360971"/>
              </a:lnTo>
              <a:lnTo>
                <a:pt x="0" y="687742"/>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86160" y="2768228"/>
        <a:ext cx="195407" cy="7183"/>
      </dsp:txXfrm>
    </dsp:sp>
    <dsp:sp modelId="{69525B3D-3054-41FA-9B52-B9A416058005}">
      <dsp:nvSpPr>
        <dsp:cNvPr id="0" name=""/>
        <dsp:cNvSpPr/>
      </dsp:nvSpPr>
      <dsp:spPr>
        <a:xfrm>
          <a:off x="3843035" y="555810"/>
          <a:ext cx="3123229" cy="187393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041" tIns="160643" rIns="153041" bIns="160643" numCol="1" spcCol="1270" anchor="ctr" anchorCtr="0">
          <a:noAutofit/>
        </a:bodyPr>
        <a:lstStyle/>
        <a:p>
          <a:pPr marL="0" lvl="0" indent="0" algn="ctr" defTabSz="622300">
            <a:lnSpc>
              <a:spcPct val="90000"/>
            </a:lnSpc>
            <a:spcBef>
              <a:spcPct val="0"/>
            </a:spcBef>
            <a:spcAft>
              <a:spcPct val="35000"/>
            </a:spcAft>
            <a:buNone/>
          </a:pPr>
          <a:r>
            <a:rPr lang="en-US" sz="1400" kern="1200" dirty="0"/>
            <a:t>Gender Dysphoria </a:t>
          </a:r>
          <a:r>
            <a:rPr lang="en-US" sz="1400" kern="1200" dirty="0">
              <a:sym typeface="Wingdings" panose="05000000000000000000" pitchFamily="2" charset="2"/>
            </a:rPr>
            <a:t></a:t>
          </a:r>
          <a:r>
            <a:rPr lang="en-US" sz="1400" kern="1200" dirty="0"/>
            <a:t> characterized by distress associated with the incongruity between one’s experienced or expressed gender and the gender assigned at birth </a:t>
          </a:r>
        </a:p>
      </dsp:txBody>
      <dsp:txXfrm>
        <a:off x="3843035" y="555810"/>
        <a:ext cx="3123229" cy="1873937"/>
      </dsp:txXfrm>
    </dsp:sp>
    <dsp:sp modelId="{E723067E-022A-4FF6-A895-803EEC167826}">
      <dsp:nvSpPr>
        <dsp:cNvPr id="0" name=""/>
        <dsp:cNvSpPr/>
      </dsp:nvSpPr>
      <dsp:spPr>
        <a:xfrm>
          <a:off x="3122892" y="4039340"/>
          <a:ext cx="687742" cy="91440"/>
        </a:xfrm>
        <a:custGeom>
          <a:avLst/>
          <a:gdLst/>
          <a:ahLst/>
          <a:cxnLst/>
          <a:rect l="0" t="0" r="0" b="0"/>
          <a:pathLst>
            <a:path>
              <a:moveTo>
                <a:pt x="0" y="45720"/>
              </a:moveTo>
              <a:lnTo>
                <a:pt x="687742" y="4572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448805" y="4081468"/>
        <a:ext cx="35917" cy="7183"/>
      </dsp:txXfrm>
    </dsp:sp>
    <dsp:sp modelId="{6F163011-6F26-4E09-B297-C2AC2F73E5AF}">
      <dsp:nvSpPr>
        <dsp:cNvPr id="0" name=""/>
        <dsp:cNvSpPr/>
      </dsp:nvSpPr>
      <dsp:spPr>
        <a:xfrm>
          <a:off x="1462" y="3148091"/>
          <a:ext cx="3123229" cy="187393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041" tIns="160643" rIns="153041" bIns="160643" numCol="1" spcCol="1270" anchor="ctr" anchorCtr="0">
          <a:noAutofit/>
        </a:bodyPr>
        <a:lstStyle/>
        <a:p>
          <a:pPr marL="0" lvl="0" indent="0" algn="ctr" defTabSz="622300">
            <a:lnSpc>
              <a:spcPct val="90000"/>
            </a:lnSpc>
            <a:spcBef>
              <a:spcPct val="0"/>
            </a:spcBef>
            <a:spcAft>
              <a:spcPct val="35000"/>
            </a:spcAft>
            <a:buNone/>
          </a:pPr>
          <a:r>
            <a:rPr lang="en-US" sz="1400" kern="1200" dirty="0"/>
            <a:t>Disruptive, Impulse-Control, Conduct </a:t>
          </a:r>
          <a:r>
            <a:rPr lang="en-US" sz="1400" kern="1200" dirty="0">
              <a:sym typeface="Wingdings" panose="05000000000000000000" pitchFamily="2" charset="2"/>
            </a:rPr>
            <a:t></a:t>
          </a:r>
          <a:r>
            <a:rPr lang="en-US" sz="1400" kern="1200" dirty="0"/>
            <a:t> characterized by problems in self-control of emotions and behavior and involve the violation of the rights of others and cause the individual to be in violation of societal norms</a:t>
          </a:r>
        </a:p>
      </dsp:txBody>
      <dsp:txXfrm>
        <a:off x="1462" y="3148091"/>
        <a:ext cx="3123229" cy="1873937"/>
      </dsp:txXfrm>
    </dsp:sp>
    <dsp:sp modelId="{21AD5896-E651-4961-A928-BA2B858C3887}">
      <dsp:nvSpPr>
        <dsp:cNvPr id="0" name=""/>
        <dsp:cNvSpPr/>
      </dsp:nvSpPr>
      <dsp:spPr>
        <a:xfrm>
          <a:off x="3843035" y="3148091"/>
          <a:ext cx="3123229" cy="187393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3041" tIns="160643" rIns="153041" bIns="160643" numCol="1" spcCol="1270" anchor="ctr" anchorCtr="0">
          <a:noAutofit/>
        </a:bodyPr>
        <a:lstStyle/>
        <a:p>
          <a:pPr marL="0" lvl="0" indent="0" algn="ctr" defTabSz="622300">
            <a:lnSpc>
              <a:spcPct val="90000"/>
            </a:lnSpc>
            <a:spcBef>
              <a:spcPct val="0"/>
            </a:spcBef>
            <a:spcAft>
              <a:spcPct val="35000"/>
            </a:spcAft>
            <a:buNone/>
          </a:pPr>
          <a:r>
            <a:rPr lang="en-US" sz="1400" kern="1200" dirty="0"/>
            <a:t>Substance-Related and Addictive </a:t>
          </a:r>
          <a:r>
            <a:rPr lang="en-US" sz="1400" kern="1200" dirty="0">
              <a:sym typeface="Wingdings" panose="05000000000000000000" pitchFamily="2" charset="2"/>
            </a:rPr>
            <a:t></a:t>
          </a:r>
          <a:r>
            <a:rPr lang="en-US" sz="1400" kern="1200" dirty="0"/>
            <a:t> characterized by the continued use of a substance despite significant problems related to its use </a:t>
          </a:r>
        </a:p>
      </dsp:txBody>
      <dsp:txXfrm>
        <a:off x="3843035" y="3148091"/>
        <a:ext cx="3123229" cy="18739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9.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28545-272A-459C-B996-4319A2D8E7FF}" type="datetimeFigureOut">
              <a:rPr lang="en-US" smtClean="0"/>
              <a:t>8/15/2023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850EFB-98EB-4B4C-BED2-3B243576CD66}" type="slidenum">
              <a:rPr lang="en-US" smtClean="0"/>
              <a:t>‹#›</a:t>
            </a:fld>
            <a:endParaRPr lang="en-US"/>
          </a:p>
        </p:txBody>
      </p:sp>
    </p:spTree>
    <p:extLst>
      <p:ext uri="{BB962C8B-B14F-4D97-AF65-F5344CB8AC3E}">
        <p14:creationId xmlns:p14="http://schemas.microsoft.com/office/powerpoint/2010/main" val="1060487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5</a:t>
            </a:fld>
            <a:endParaRPr lang="en-US"/>
          </a:p>
        </p:txBody>
      </p:sp>
    </p:spTree>
    <p:extLst>
      <p:ext uri="{BB962C8B-B14F-4D97-AF65-F5344CB8AC3E}">
        <p14:creationId xmlns:p14="http://schemas.microsoft.com/office/powerpoint/2010/main" val="1609197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24</a:t>
            </a:fld>
            <a:endParaRPr lang="en-US"/>
          </a:p>
        </p:txBody>
      </p:sp>
    </p:spTree>
    <p:extLst>
      <p:ext uri="{BB962C8B-B14F-4D97-AF65-F5344CB8AC3E}">
        <p14:creationId xmlns:p14="http://schemas.microsoft.com/office/powerpoint/2010/main" val="1505175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25</a:t>
            </a:fld>
            <a:endParaRPr lang="en-US"/>
          </a:p>
        </p:txBody>
      </p:sp>
    </p:spTree>
    <p:extLst>
      <p:ext uri="{BB962C8B-B14F-4D97-AF65-F5344CB8AC3E}">
        <p14:creationId xmlns:p14="http://schemas.microsoft.com/office/powerpoint/2010/main" val="429948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26</a:t>
            </a:fld>
            <a:endParaRPr lang="en-US"/>
          </a:p>
        </p:txBody>
      </p:sp>
    </p:spTree>
    <p:extLst>
      <p:ext uri="{BB962C8B-B14F-4D97-AF65-F5344CB8AC3E}">
        <p14:creationId xmlns:p14="http://schemas.microsoft.com/office/powerpoint/2010/main" val="603306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two take an observational stance, like when you look at a city and try to get a clear image of it. </a:t>
            </a:r>
          </a:p>
        </p:txBody>
      </p:sp>
      <p:sp>
        <p:nvSpPr>
          <p:cNvPr id="4" name="Slide Number Placeholder 3"/>
          <p:cNvSpPr>
            <a:spLocks noGrp="1"/>
          </p:cNvSpPr>
          <p:nvPr>
            <p:ph type="sldNum" sz="quarter" idx="5"/>
          </p:nvPr>
        </p:nvSpPr>
        <p:spPr/>
        <p:txBody>
          <a:bodyPr/>
          <a:lstStyle/>
          <a:p>
            <a:fld id="{C5850EFB-98EB-4B4C-BED2-3B243576CD66}" type="slidenum">
              <a:rPr lang="en-US" smtClean="0"/>
              <a:t>6</a:t>
            </a:fld>
            <a:endParaRPr lang="en-US"/>
          </a:p>
        </p:txBody>
      </p:sp>
    </p:spTree>
    <p:extLst>
      <p:ext uri="{BB962C8B-B14F-4D97-AF65-F5344CB8AC3E}">
        <p14:creationId xmlns:p14="http://schemas.microsoft.com/office/powerpoint/2010/main" val="212314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these assessments as trying to complete a maze – do we turn towards another, more physical diagnosis? Is there a </a:t>
            </a:r>
            <a:r>
              <a:rPr lang="en-US"/>
              <a:t>specific antecedent? </a:t>
            </a:r>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8</a:t>
            </a:fld>
            <a:endParaRPr lang="en-US"/>
          </a:p>
        </p:txBody>
      </p:sp>
    </p:spTree>
    <p:extLst>
      <p:ext uri="{BB962C8B-B14F-4D97-AF65-F5344CB8AC3E}">
        <p14:creationId xmlns:p14="http://schemas.microsoft.com/office/powerpoint/2010/main" val="4067049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228600" indent="-228600">
              <a:buAutoNum type="arabicPeriod"/>
            </a:pPr>
            <a:r>
              <a:rPr lang="en-US" dirty="0"/>
              <a:t>Neurodevelopmental disorder = </a:t>
            </a:r>
            <a:r>
              <a:rPr lang="en-US" dirty="0">
                <a:sym typeface="Wingdings" panose="05000000000000000000" pitchFamily="2" charset="2"/>
              </a:rPr>
              <a:t>intellectual disability, communication disorders, autism spectrum disorder, motor disorders, and ADHD</a:t>
            </a:r>
          </a:p>
          <a:p>
            <a:pPr marL="228600" indent="-228600">
              <a:buAutoNum type="arabicPeriod"/>
            </a:pPr>
            <a:r>
              <a:rPr lang="en-US" dirty="0">
                <a:sym typeface="Wingdings" panose="05000000000000000000" pitchFamily="2" charset="2"/>
              </a:rPr>
              <a:t>Bipolar and Related = Bipolar I, Bipolar II, cyclothymic disorder </a:t>
            </a:r>
          </a:p>
          <a:p>
            <a:pPr marL="228600" indent="-228600">
              <a:buAutoNum type="arabicPeriod"/>
            </a:pPr>
            <a:r>
              <a:rPr lang="en-US" dirty="0">
                <a:sym typeface="Wingdings" panose="05000000000000000000" pitchFamily="2" charset="2"/>
              </a:rPr>
              <a:t>Depressive = major depressive disorder, persistent depressive disorder </a:t>
            </a:r>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16</a:t>
            </a:fld>
            <a:endParaRPr lang="en-US"/>
          </a:p>
        </p:txBody>
      </p:sp>
    </p:spTree>
    <p:extLst>
      <p:ext uri="{BB962C8B-B14F-4D97-AF65-F5344CB8AC3E}">
        <p14:creationId xmlns:p14="http://schemas.microsoft.com/office/powerpoint/2010/main" val="2570652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228600" indent="-228600">
              <a:buAutoNum type="arabicPeriod"/>
            </a:pPr>
            <a:r>
              <a:rPr lang="en-US" dirty="0"/>
              <a:t>Anxiety = phobias, separation anxiety, panic attack, generalized anxiety disorder </a:t>
            </a:r>
          </a:p>
          <a:p>
            <a:pPr marL="228600" indent="-228600">
              <a:buAutoNum type="arabicPeriod"/>
            </a:pPr>
            <a:r>
              <a:rPr lang="en-US" dirty="0"/>
              <a:t>Obsessive-Compulsive = OCD, hoarding, body dysmorphic disorder </a:t>
            </a:r>
          </a:p>
          <a:p>
            <a:pPr marL="228600" indent="-228600">
              <a:buAutoNum type="arabicPeriod"/>
            </a:pPr>
            <a:r>
              <a:rPr lang="en-US" dirty="0"/>
              <a:t>Trauma- and Stressor-Related = PTSD, acute stress disorder, adjustment disorder</a:t>
            </a:r>
          </a:p>
          <a:p>
            <a:pPr marL="228600" indent="-228600">
              <a:buAutoNum type="arabicPeriod"/>
            </a:pPr>
            <a:r>
              <a:rPr lang="en-US" dirty="0"/>
              <a:t>Dissociative = dissociative identity disorder, dissociative amnesia, depersonalization/derealization disorder</a:t>
            </a:r>
          </a:p>
        </p:txBody>
      </p:sp>
      <p:sp>
        <p:nvSpPr>
          <p:cNvPr id="4" name="Slide Number Placeholder 3"/>
          <p:cNvSpPr>
            <a:spLocks noGrp="1"/>
          </p:cNvSpPr>
          <p:nvPr>
            <p:ph type="sldNum" sz="quarter" idx="5"/>
          </p:nvPr>
        </p:nvSpPr>
        <p:spPr/>
        <p:txBody>
          <a:bodyPr/>
          <a:lstStyle/>
          <a:p>
            <a:fld id="{C5850EFB-98EB-4B4C-BED2-3B243576CD66}" type="slidenum">
              <a:rPr lang="en-US" smtClean="0"/>
              <a:t>17</a:t>
            </a:fld>
            <a:endParaRPr lang="en-US"/>
          </a:p>
        </p:txBody>
      </p:sp>
    </p:spTree>
    <p:extLst>
      <p:ext uri="{BB962C8B-B14F-4D97-AF65-F5344CB8AC3E}">
        <p14:creationId xmlns:p14="http://schemas.microsoft.com/office/powerpoint/2010/main" val="1310690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228600" indent="-228600">
              <a:buAutoNum type="arabicPeriod"/>
            </a:pPr>
            <a:r>
              <a:rPr lang="en-US" dirty="0"/>
              <a:t>Somatic Symptoms = illness anxiety disorder, somatic symptom disorder, conversion disorder </a:t>
            </a:r>
          </a:p>
          <a:p>
            <a:pPr marL="228600" indent="-228600">
              <a:buAutoNum type="arabicPeriod"/>
            </a:pPr>
            <a:r>
              <a:rPr lang="en-US" dirty="0"/>
              <a:t>Feeding and Eating = bingeing and purging </a:t>
            </a:r>
          </a:p>
          <a:p>
            <a:pPr marL="228600" indent="-228600">
              <a:buAutoNum type="arabicPeriod"/>
            </a:pPr>
            <a:r>
              <a:rPr lang="en-US" dirty="0"/>
              <a:t>Sleep-Wake </a:t>
            </a:r>
            <a:r>
              <a:rPr lang="en-US" dirty="0">
                <a:sym typeface="Wingdings" panose="05000000000000000000" pitchFamily="2" charset="2"/>
              </a:rPr>
              <a:t> insomnia, sleep terrors, narcolepsy, sleep apnea</a:t>
            </a:r>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18</a:t>
            </a:fld>
            <a:endParaRPr lang="en-US"/>
          </a:p>
        </p:txBody>
      </p:sp>
    </p:spTree>
    <p:extLst>
      <p:ext uri="{BB962C8B-B14F-4D97-AF65-F5344CB8AC3E}">
        <p14:creationId xmlns:p14="http://schemas.microsoft.com/office/powerpoint/2010/main" val="363826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EXAMPLES</a:t>
            </a:r>
          </a:p>
          <a:p>
            <a:pPr marL="228600" indent="-228600">
              <a:buAutoNum type="arabicPeriod"/>
            </a:pPr>
            <a:r>
              <a:rPr lang="en-US" dirty="0"/>
              <a:t>Sexual Dysfunctions </a:t>
            </a:r>
            <a:r>
              <a:rPr lang="en-US" dirty="0">
                <a:sym typeface="Wingdings" panose="05000000000000000000" pitchFamily="2" charset="2"/>
              </a:rPr>
              <a:t> premature ejaculation, female orgasmic disorder, erectile disorder </a:t>
            </a:r>
          </a:p>
          <a:p>
            <a:pPr marL="228600" indent="-228600">
              <a:buAutoNum type="arabicPeriod"/>
            </a:pPr>
            <a:r>
              <a:rPr lang="en-US" dirty="0">
                <a:sym typeface="Wingdings" panose="05000000000000000000" pitchFamily="2" charset="2"/>
              </a:rPr>
              <a:t>Disruptive, Impulse-Control, Conduct  oppositional defiant disorder, antisocial personality disorder, kleptomania</a:t>
            </a:r>
          </a:p>
        </p:txBody>
      </p:sp>
      <p:sp>
        <p:nvSpPr>
          <p:cNvPr id="4" name="Slide Number Placeholder 3"/>
          <p:cNvSpPr>
            <a:spLocks noGrp="1"/>
          </p:cNvSpPr>
          <p:nvPr>
            <p:ph type="sldNum" sz="quarter" idx="5"/>
          </p:nvPr>
        </p:nvSpPr>
        <p:spPr/>
        <p:txBody>
          <a:bodyPr/>
          <a:lstStyle/>
          <a:p>
            <a:fld id="{C5850EFB-98EB-4B4C-BED2-3B243576CD66}" type="slidenum">
              <a:rPr lang="en-US" smtClean="0"/>
              <a:t>19</a:t>
            </a:fld>
            <a:endParaRPr lang="en-US"/>
          </a:p>
        </p:txBody>
      </p:sp>
    </p:spTree>
    <p:extLst>
      <p:ext uri="{BB962C8B-B14F-4D97-AF65-F5344CB8AC3E}">
        <p14:creationId xmlns:p14="http://schemas.microsoft.com/office/powerpoint/2010/main" val="2422177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850EFB-98EB-4B4C-BED2-3B243576CD66}" type="slidenum">
              <a:rPr lang="en-US" smtClean="0"/>
              <a:t>20</a:t>
            </a:fld>
            <a:endParaRPr lang="en-US"/>
          </a:p>
        </p:txBody>
      </p:sp>
    </p:spTree>
    <p:extLst>
      <p:ext uri="{BB962C8B-B14F-4D97-AF65-F5344CB8AC3E}">
        <p14:creationId xmlns:p14="http://schemas.microsoft.com/office/powerpoint/2010/main" val="2229431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Lists the following mental </a:t>
            </a:r>
            <a:r>
              <a:rPr lang="en-US" dirty="0" err="1"/>
              <a:t>disord</a:t>
            </a:r>
            <a:r>
              <a:rPr lang="en-US" dirty="0"/>
              <a:t> </a:t>
            </a:r>
            <a:r>
              <a:rPr lang="en-US" dirty="0" err="1"/>
              <a:t>ers</a:t>
            </a:r>
            <a:r>
              <a:rPr lang="en-US" dirty="0"/>
              <a:t>: </a:t>
            </a:r>
          </a:p>
          <a:p>
            <a:pPr marL="171450" indent="-171450">
              <a:buFont typeface="Arial" panose="020B0604020202020204" pitchFamily="34" charset="0"/>
              <a:buChar char="•"/>
            </a:pPr>
            <a:r>
              <a:rPr lang="en-US" dirty="0"/>
              <a:t>Organic, including symptomatic, mental disorders </a:t>
            </a:r>
          </a:p>
          <a:p>
            <a:pPr marL="171450" indent="-171450">
              <a:buFont typeface="Arial" panose="020B0604020202020204" pitchFamily="34" charset="0"/>
              <a:buChar char="•"/>
            </a:pPr>
            <a:r>
              <a:rPr lang="en-US" dirty="0"/>
              <a:t>Mental and behavioral disorders due to psychoactive substance use </a:t>
            </a:r>
          </a:p>
          <a:p>
            <a:pPr marL="171450" indent="-171450">
              <a:buFont typeface="Arial" panose="020B0604020202020204" pitchFamily="34" charset="0"/>
              <a:buChar char="•"/>
            </a:pPr>
            <a:r>
              <a:rPr lang="en-US" dirty="0"/>
              <a:t>Schizophrenia, schizotypal and delusional disorders </a:t>
            </a:r>
          </a:p>
          <a:p>
            <a:pPr marL="171450" indent="-171450">
              <a:buFont typeface="Arial" panose="020B0604020202020204" pitchFamily="34" charset="0"/>
              <a:buChar char="•"/>
            </a:pPr>
            <a:r>
              <a:rPr lang="en-US" dirty="0"/>
              <a:t>Mood (affective) disorders</a:t>
            </a:r>
          </a:p>
          <a:p>
            <a:pPr marL="171450" indent="-171450">
              <a:buFont typeface="Arial" panose="020B0604020202020204" pitchFamily="34" charset="0"/>
              <a:buChar char="•"/>
            </a:pPr>
            <a:r>
              <a:rPr lang="en-US" dirty="0"/>
              <a:t>Neurotic, stress-related and somatoform disorders</a:t>
            </a:r>
          </a:p>
          <a:p>
            <a:pPr marL="171450" indent="-171450">
              <a:buFont typeface="Arial" panose="020B0604020202020204" pitchFamily="34" charset="0"/>
              <a:buChar char="•"/>
            </a:pPr>
            <a:r>
              <a:rPr lang="en-US" dirty="0"/>
              <a:t>Behavioral syndromes associated with physiological disturbances and physical factors</a:t>
            </a:r>
          </a:p>
          <a:p>
            <a:pPr marL="171450" indent="-171450">
              <a:buFont typeface="Arial" panose="020B0604020202020204" pitchFamily="34" charset="0"/>
              <a:buChar char="•"/>
            </a:pPr>
            <a:r>
              <a:rPr lang="en-US" dirty="0"/>
              <a:t>Disorders of adult personality and behavior</a:t>
            </a:r>
          </a:p>
          <a:p>
            <a:pPr marL="171450" indent="-171450">
              <a:buFont typeface="Arial" panose="020B0604020202020204" pitchFamily="34" charset="0"/>
              <a:buChar char="•"/>
            </a:pPr>
            <a:r>
              <a:rPr lang="en-US" dirty="0"/>
              <a:t>Mental retardation</a:t>
            </a:r>
          </a:p>
          <a:p>
            <a:pPr marL="171450" indent="-171450">
              <a:buFont typeface="Arial" panose="020B0604020202020204" pitchFamily="34" charset="0"/>
              <a:buChar char="•"/>
            </a:pPr>
            <a:r>
              <a:rPr lang="en-US" dirty="0"/>
              <a:t>Disorders of psychological development </a:t>
            </a:r>
          </a:p>
          <a:p>
            <a:pPr marL="171450" indent="-171450">
              <a:buFont typeface="Arial" panose="020B0604020202020204" pitchFamily="34" charset="0"/>
              <a:buChar char="•"/>
            </a:pPr>
            <a:r>
              <a:rPr lang="en-US" dirty="0"/>
              <a:t>Behavioral and emotional disorders with onset usually occurring in childhood and adolescence </a:t>
            </a:r>
          </a:p>
          <a:p>
            <a:pPr marL="171450" indent="-171450">
              <a:buFont typeface="Arial" panose="020B0604020202020204" pitchFamily="34" charset="0"/>
              <a:buChar char="•"/>
            </a:pPr>
            <a:r>
              <a:rPr lang="en-US" dirty="0"/>
              <a:t>Unspecified mental disorder </a:t>
            </a:r>
          </a:p>
        </p:txBody>
      </p:sp>
      <p:sp>
        <p:nvSpPr>
          <p:cNvPr id="4" name="Slide Number Placeholder 3"/>
          <p:cNvSpPr>
            <a:spLocks noGrp="1"/>
          </p:cNvSpPr>
          <p:nvPr>
            <p:ph type="sldNum" sz="quarter" idx="5"/>
          </p:nvPr>
        </p:nvSpPr>
        <p:spPr/>
        <p:txBody>
          <a:bodyPr/>
          <a:lstStyle/>
          <a:p>
            <a:fld id="{C5850EFB-98EB-4B4C-BED2-3B243576CD66}" type="slidenum">
              <a:rPr lang="en-US" smtClean="0"/>
              <a:t>22</a:t>
            </a:fld>
            <a:endParaRPr lang="en-US"/>
          </a:p>
        </p:txBody>
      </p:sp>
    </p:spTree>
    <p:extLst>
      <p:ext uri="{BB962C8B-B14F-4D97-AF65-F5344CB8AC3E}">
        <p14:creationId xmlns:p14="http://schemas.microsoft.com/office/powerpoint/2010/main" val="102343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8/15/2023</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348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8/15/2023</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038731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8/15/2023</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96485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8/15/2023</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6850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8/15/2023</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134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8/15/2023</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8790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8/15/2023</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531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8/15/2023</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41345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8/15/2023</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50685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8/15/2023</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646967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8/15/2023</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13141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8/15/2023</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262936317"/>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hyperlink" Target="https://www.youtube.com/watch?v=EQ5tcHlQEKA" TargetMode="External"/><Relationship Id="rId7" Type="http://schemas.openxmlformats.org/officeDocument/2006/relationships/diagramColors" Target="../diagrams/colors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hyperlink" Target="https://icd.who.int/browse11/l-m/en#/http%3a%2f%2fid.who.int%2ficd%2fentity%2f334423054" TargetMode="External"/><Relationship Id="rId7" Type="http://schemas.openxmlformats.org/officeDocument/2006/relationships/diagramColors" Target="../diagrams/colors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locator.apa.org/?_ga=2.160567293.1305482682.1516057794-1001575750.150161195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apa.org/topics/psychotherapy/understanding" TargetMode="Externa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https://www.youtube.com/watch?v=77Ivk34pxd4" TargetMode="Externa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3">
            <a:extLst>
              <a:ext uri="{FF2B5EF4-FFF2-40B4-BE49-F238E27FC236}">
                <a16:creationId xmlns:a16="http://schemas.microsoft.com/office/drawing/2014/main" id="{C8051D17-10CE-42F8-8181-63C8F2064EDA}"/>
              </a:ext>
              <a:ext uri="{C183D7F6-B498-43B3-948B-1728B52AA6E4}">
                <adec:decorative xmlns:adec="http://schemas.microsoft.com/office/drawing/2017/decorative" val="1"/>
              </a:ext>
            </a:extLst>
          </p:cNvPr>
          <p:cNvPicPr>
            <a:picLocks noChangeAspect="1"/>
          </p:cNvPicPr>
          <p:nvPr/>
        </p:nvPicPr>
        <p:blipFill rotWithShape="1">
          <a:blip r:embed="rId2"/>
          <a:srcRect t="28481" r="9091"/>
          <a:stretch/>
        </p:blipFill>
        <p:spPr>
          <a:xfrm>
            <a:off x="20" y="10"/>
            <a:ext cx="12191981" cy="6857990"/>
          </a:xfrm>
          <a:prstGeom prst="rect">
            <a:avLst/>
          </a:prstGeom>
        </p:spPr>
      </p:pic>
      <p:sp>
        <p:nvSpPr>
          <p:cNvPr id="39" name="Rectangle 38">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13B9249-8C26-4D4C-B8EA-CEA6B224A838}"/>
              </a:ext>
            </a:extLst>
          </p:cNvPr>
          <p:cNvSpPr>
            <a:spLocks noGrp="1"/>
          </p:cNvSpPr>
          <p:nvPr>
            <p:ph type="ctrTitle"/>
          </p:nvPr>
        </p:nvSpPr>
        <p:spPr>
          <a:xfrm>
            <a:off x="404553" y="3091928"/>
            <a:ext cx="9078562" cy="2387600"/>
          </a:xfrm>
        </p:spPr>
        <p:txBody>
          <a:bodyPr>
            <a:normAutofit/>
          </a:bodyPr>
          <a:lstStyle/>
          <a:p>
            <a:r>
              <a:rPr lang="en-US" sz="5600"/>
              <a:t>Clinical Assessment, Diagnosis, and Treatment</a:t>
            </a:r>
          </a:p>
        </p:txBody>
      </p:sp>
      <p:sp>
        <p:nvSpPr>
          <p:cNvPr id="41" name="Rectangle: Rounded Corners 40">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E5225880-6179-4BB7-A775-1CCC8E30F865}"/>
              </a:ext>
            </a:extLst>
          </p:cNvPr>
          <p:cNvSpPr>
            <a:spLocks noGrp="1"/>
          </p:cNvSpPr>
          <p:nvPr>
            <p:ph type="subTitle" idx="1"/>
          </p:nvPr>
        </p:nvSpPr>
        <p:spPr>
          <a:xfrm>
            <a:off x="404553" y="5624945"/>
            <a:ext cx="9078562" cy="592975"/>
          </a:xfrm>
        </p:spPr>
        <p:txBody>
          <a:bodyPr anchor="ctr">
            <a:normAutofit fontScale="47500" lnSpcReduction="20000"/>
          </a:bodyPr>
          <a:lstStyle/>
          <a:p>
            <a:r>
              <a:rPr lang="en-US" dirty="0"/>
              <a:t>Module 3 | Presentation by Madeleine Stewart</a:t>
            </a:r>
          </a:p>
          <a:p>
            <a:r>
              <a:rPr lang="en-US" dirty="0"/>
              <a:t>Professor: _________________________________</a:t>
            </a:r>
          </a:p>
        </p:txBody>
      </p:sp>
    </p:spTree>
    <p:extLst>
      <p:ext uri="{BB962C8B-B14F-4D97-AF65-F5344CB8AC3E}">
        <p14:creationId xmlns:p14="http://schemas.microsoft.com/office/powerpoint/2010/main" val="11866586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363F2E-EE8C-4884-8D21-A95D7AC38939}"/>
              </a:ext>
            </a:extLst>
          </p:cNvPr>
          <p:cNvSpPr>
            <a:spLocks noGrp="1"/>
          </p:cNvSpPr>
          <p:nvPr>
            <p:ph type="title"/>
          </p:nvPr>
        </p:nvSpPr>
        <p:spPr>
          <a:xfrm>
            <a:off x="612648" y="1078992"/>
            <a:ext cx="6268770" cy="1536192"/>
          </a:xfrm>
        </p:spPr>
        <p:txBody>
          <a:bodyPr anchor="b">
            <a:normAutofit/>
          </a:bodyPr>
          <a:lstStyle/>
          <a:p>
            <a:r>
              <a:rPr lang="en-US" sz="5200"/>
              <a:t>Clinical Diagnosis</a:t>
            </a:r>
          </a:p>
        </p:txBody>
      </p:sp>
      <p:sp>
        <p:nvSpPr>
          <p:cNvPr id="20" name="Rectangle 19">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644F75F-2228-4E6D-A538-EC6E1653F895}"/>
              </a:ext>
            </a:extLst>
          </p:cNvPr>
          <p:cNvSpPr>
            <a:spLocks noGrp="1"/>
          </p:cNvSpPr>
          <p:nvPr>
            <p:ph idx="1"/>
          </p:nvPr>
        </p:nvSpPr>
        <p:spPr>
          <a:xfrm>
            <a:off x="615458" y="3355848"/>
            <a:ext cx="6268770" cy="2825496"/>
          </a:xfrm>
        </p:spPr>
        <p:txBody>
          <a:bodyPr>
            <a:normAutofit/>
          </a:bodyPr>
          <a:lstStyle/>
          <a:p>
            <a:r>
              <a:rPr lang="en-US" sz="1800"/>
              <a:t>Clinical diagnosis </a:t>
            </a:r>
            <a:r>
              <a:rPr lang="en-US" sz="1800">
                <a:sym typeface="Wingdings" panose="05000000000000000000" pitchFamily="2" charset="2"/>
              </a:rPr>
              <a:t> the process of using assessment data to determine if the pattern of symptoms the person presents with is consistent with the diagnostic criteria for a specific mental disorder set forth in an established classification system such as the DSM-5 or ICD</a:t>
            </a:r>
          </a:p>
          <a:p>
            <a:pPr lvl="1"/>
            <a:r>
              <a:rPr lang="en-US" sz="1800">
                <a:sym typeface="Wingdings" panose="05000000000000000000" pitchFamily="2" charset="2"/>
              </a:rPr>
              <a:t>Should help determine prognosis, the treatment plan, and the possible outcomes of this treatment</a:t>
            </a:r>
          </a:p>
        </p:txBody>
      </p:sp>
      <p:pic>
        <p:nvPicPr>
          <p:cNvPr id="5" name="Picture 4">
            <a:extLst>
              <a:ext uri="{FF2B5EF4-FFF2-40B4-BE49-F238E27FC236}">
                <a16:creationId xmlns:a16="http://schemas.microsoft.com/office/drawing/2014/main" id="{CAA0A54F-C5FC-4635-8376-EC152039A413}"/>
              </a:ext>
              <a:ext uri="{C183D7F6-B498-43B3-948B-1728B52AA6E4}">
                <adec:decorative xmlns:adec="http://schemas.microsoft.com/office/drawing/2017/decorative" val="1"/>
              </a:ext>
            </a:extLst>
          </p:cNvPr>
          <p:cNvPicPr>
            <a:picLocks noChangeAspect="1"/>
          </p:cNvPicPr>
          <p:nvPr/>
        </p:nvPicPr>
        <p:blipFill rotWithShape="1">
          <a:blip r:embed="rId2"/>
          <a:srcRect l="34834" r="21288" b="-1"/>
          <a:stretch/>
        </p:blipFill>
        <p:spPr>
          <a:xfrm>
            <a:off x="7684006" y="10"/>
            <a:ext cx="4507993" cy="6857990"/>
          </a:xfrm>
          <a:prstGeom prst="rect">
            <a:avLst/>
          </a:prstGeom>
        </p:spPr>
      </p:pic>
    </p:spTree>
    <p:extLst>
      <p:ext uri="{BB962C8B-B14F-4D97-AF65-F5344CB8AC3E}">
        <p14:creationId xmlns:p14="http://schemas.microsoft.com/office/powerpoint/2010/main" val="3290857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8">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92D332-2E86-4C8F-B125-390FF776334C}"/>
              </a:ext>
            </a:extLst>
          </p:cNvPr>
          <p:cNvSpPr>
            <a:spLocks noGrp="1"/>
          </p:cNvSpPr>
          <p:nvPr>
            <p:ph type="title"/>
          </p:nvPr>
        </p:nvSpPr>
        <p:spPr>
          <a:xfrm>
            <a:off x="841248" y="256032"/>
            <a:ext cx="10506456" cy="1014984"/>
          </a:xfrm>
        </p:spPr>
        <p:txBody>
          <a:bodyPr anchor="b">
            <a:normAutofit/>
          </a:bodyPr>
          <a:lstStyle/>
          <a:p>
            <a:r>
              <a:rPr lang="en-US"/>
              <a:t>Classification Systems</a:t>
            </a:r>
          </a:p>
        </p:txBody>
      </p:sp>
      <p:sp>
        <p:nvSpPr>
          <p:cNvPr id="26" name="Rectangle 20">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2">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Classifications ">
            <a:extLst>
              <a:ext uri="{FF2B5EF4-FFF2-40B4-BE49-F238E27FC236}">
                <a16:creationId xmlns:a16="http://schemas.microsoft.com/office/drawing/2014/main" id="{1CB257E2-EBFD-44A5-825A-4B850E18D954}"/>
              </a:ext>
            </a:extLst>
          </p:cNvPr>
          <p:cNvGraphicFramePr>
            <a:graphicFrameLocks noGrp="1"/>
          </p:cNvGraphicFramePr>
          <p:nvPr>
            <p:ph idx="1"/>
            <p:extLst>
              <p:ext uri="{D42A27DB-BD31-4B8C-83A1-F6EECF244321}">
                <p14:modId xmlns:p14="http://schemas.microsoft.com/office/powerpoint/2010/main" val="382696174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6372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9">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18A551-95DE-4A80-AFEA-61B5000D7C70}"/>
              </a:ext>
            </a:extLst>
          </p:cNvPr>
          <p:cNvSpPr>
            <a:spLocks noGrp="1"/>
          </p:cNvSpPr>
          <p:nvPr>
            <p:ph type="title"/>
          </p:nvPr>
        </p:nvSpPr>
        <p:spPr>
          <a:xfrm>
            <a:off x="841248" y="251312"/>
            <a:ext cx="10506456" cy="1010264"/>
          </a:xfrm>
        </p:spPr>
        <p:txBody>
          <a:bodyPr anchor="ctr">
            <a:normAutofit/>
          </a:bodyPr>
          <a:lstStyle/>
          <a:p>
            <a:r>
              <a:rPr lang="en-US" dirty="0"/>
              <a:t>The DSM: History</a:t>
            </a:r>
          </a:p>
        </p:txBody>
      </p:sp>
      <p:sp>
        <p:nvSpPr>
          <p:cNvPr id="17" name="Rectangle 11">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Content Placeholder 2" descr="Started in 1844 with the American Psychiatric Association; the 5th edition was released in 2013">
            <a:extLst>
              <a:ext uri="{FF2B5EF4-FFF2-40B4-BE49-F238E27FC236}">
                <a16:creationId xmlns:a16="http://schemas.microsoft.com/office/drawing/2014/main" id="{A233C7C3-9AD7-4B46-8589-7EC7FCDBF8D6}"/>
              </a:ext>
            </a:extLst>
          </p:cNvPr>
          <p:cNvGraphicFramePr>
            <a:graphicFrameLocks noGrp="1"/>
          </p:cNvGraphicFramePr>
          <p:nvPr>
            <p:ph idx="1"/>
            <p:extLst>
              <p:ext uri="{D42A27DB-BD31-4B8C-83A1-F6EECF244321}">
                <p14:modId xmlns:p14="http://schemas.microsoft.com/office/powerpoint/2010/main" val="793967245"/>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6547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5DA4-62D9-6C65-7C94-86C6E8A9A553}"/>
              </a:ext>
            </a:extLst>
          </p:cNvPr>
          <p:cNvSpPr>
            <a:spLocks noGrp="1"/>
          </p:cNvSpPr>
          <p:nvPr>
            <p:ph type="title"/>
          </p:nvPr>
        </p:nvSpPr>
        <p:spPr/>
        <p:txBody>
          <a:bodyPr/>
          <a:lstStyle/>
          <a:p>
            <a:r>
              <a:rPr lang="en-US" dirty="0"/>
              <a:t>What was new in the DSM-5-TR (2022)?</a:t>
            </a:r>
          </a:p>
        </p:txBody>
      </p:sp>
      <p:sp>
        <p:nvSpPr>
          <p:cNvPr id="3" name="Content Placeholder 2">
            <a:extLst>
              <a:ext uri="{FF2B5EF4-FFF2-40B4-BE49-F238E27FC236}">
                <a16:creationId xmlns:a16="http://schemas.microsoft.com/office/drawing/2014/main" id="{0F7DEC3A-80D4-03E6-820C-87EDC659A5F3}"/>
              </a:ext>
            </a:extLst>
          </p:cNvPr>
          <p:cNvSpPr>
            <a:spLocks noGrp="1"/>
          </p:cNvSpPr>
          <p:nvPr>
            <p:ph idx="1"/>
          </p:nvPr>
        </p:nvSpPr>
        <p:spPr/>
        <p:txBody>
          <a:bodyPr/>
          <a:lstStyle/>
          <a:p>
            <a:r>
              <a:rPr lang="en-US" dirty="0"/>
              <a:t>Use of </a:t>
            </a:r>
            <a:r>
              <a:rPr lang="en-US" i="1" dirty="0"/>
              <a:t>racialized</a:t>
            </a:r>
            <a:r>
              <a:rPr lang="en-US" dirty="0"/>
              <a:t> instead of </a:t>
            </a:r>
            <a:r>
              <a:rPr lang="en-US" i="1" dirty="0"/>
              <a:t>racial</a:t>
            </a:r>
            <a:r>
              <a:rPr lang="en-US" dirty="0"/>
              <a:t> to indicate the socially constructed nature of race</a:t>
            </a:r>
          </a:p>
          <a:p>
            <a:r>
              <a:rPr lang="en-US" i="1" dirty="0"/>
              <a:t>Latinx </a:t>
            </a:r>
            <a:r>
              <a:rPr lang="en-US" dirty="0"/>
              <a:t>is used in place of </a:t>
            </a:r>
            <a:r>
              <a:rPr lang="en-US" i="1" dirty="0"/>
              <a:t>Latino or Latina </a:t>
            </a:r>
            <a:r>
              <a:rPr lang="en-US" dirty="0"/>
              <a:t>to promote gender-inclusive terminology</a:t>
            </a:r>
          </a:p>
          <a:p>
            <a:r>
              <a:rPr lang="en-US" dirty="0"/>
              <a:t>The terms </a:t>
            </a:r>
            <a:r>
              <a:rPr lang="en-US" i="1" dirty="0"/>
              <a:t>cultural contexts </a:t>
            </a:r>
            <a:r>
              <a:rPr lang="en-US" dirty="0"/>
              <a:t>and</a:t>
            </a:r>
            <a:r>
              <a:rPr lang="en-US" i="1" dirty="0"/>
              <a:t> cultural backgrounds </a:t>
            </a:r>
            <a:r>
              <a:rPr lang="en-US" dirty="0"/>
              <a:t>are preferred to </a:t>
            </a:r>
            <a:r>
              <a:rPr lang="en-US" i="1" dirty="0"/>
              <a:t>culture</a:t>
            </a:r>
            <a:endParaRPr lang="en-US" dirty="0"/>
          </a:p>
        </p:txBody>
      </p:sp>
    </p:spTree>
    <p:extLst>
      <p:ext uri="{BB962C8B-B14F-4D97-AF65-F5344CB8AC3E}">
        <p14:creationId xmlns:p14="http://schemas.microsoft.com/office/powerpoint/2010/main" val="10732577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85DA4-62D9-6C65-7C94-86C6E8A9A553}"/>
              </a:ext>
            </a:extLst>
          </p:cNvPr>
          <p:cNvSpPr>
            <a:spLocks noGrp="1"/>
          </p:cNvSpPr>
          <p:nvPr>
            <p:ph type="title"/>
          </p:nvPr>
        </p:nvSpPr>
        <p:spPr/>
        <p:txBody>
          <a:bodyPr>
            <a:normAutofit fontScale="90000"/>
          </a:bodyPr>
          <a:lstStyle/>
          <a:p>
            <a:r>
              <a:rPr lang="en-US" dirty="0"/>
              <a:t>What was new in the DSM-5-TR (2022)? Continued</a:t>
            </a:r>
          </a:p>
        </p:txBody>
      </p:sp>
      <p:sp>
        <p:nvSpPr>
          <p:cNvPr id="3" name="Content Placeholder 2">
            <a:extLst>
              <a:ext uri="{FF2B5EF4-FFF2-40B4-BE49-F238E27FC236}">
                <a16:creationId xmlns:a16="http://schemas.microsoft.com/office/drawing/2014/main" id="{0F7DEC3A-80D4-03E6-820C-87EDC659A5F3}"/>
              </a:ext>
            </a:extLst>
          </p:cNvPr>
          <p:cNvSpPr>
            <a:spLocks noGrp="1"/>
          </p:cNvSpPr>
          <p:nvPr>
            <p:ph idx="1"/>
          </p:nvPr>
        </p:nvSpPr>
        <p:spPr/>
        <p:txBody>
          <a:bodyPr/>
          <a:lstStyle/>
          <a:p>
            <a:r>
              <a:rPr lang="en-US" dirty="0"/>
              <a:t>The use of </a:t>
            </a:r>
            <a:r>
              <a:rPr lang="en-US" i="1" dirty="0"/>
              <a:t>gender differences </a:t>
            </a:r>
            <a:r>
              <a:rPr lang="en-US" dirty="0"/>
              <a:t>or “women and men” or “boys and girls” since much of the information on the expressions of mental disorders in women and men is based on self-identified gender.</a:t>
            </a:r>
          </a:p>
          <a:p>
            <a:r>
              <a:rPr lang="en-US" dirty="0"/>
              <a:t>Inclusion of a new section for each diagnosis providing information about suicidal thoughts or behavior associated with that diagnosis.</a:t>
            </a:r>
          </a:p>
        </p:txBody>
      </p:sp>
    </p:spTree>
    <p:extLst>
      <p:ext uri="{BB962C8B-B14F-4D97-AF65-F5344CB8AC3E}">
        <p14:creationId xmlns:p14="http://schemas.microsoft.com/office/powerpoint/2010/main" val="3062373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Freeform: Shape 11">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3">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DD58BA2-3D79-43C7-8318-63466B8AFF89}"/>
              </a:ext>
            </a:extLst>
          </p:cNvPr>
          <p:cNvSpPr>
            <a:spLocks noGrp="1"/>
          </p:cNvSpPr>
          <p:nvPr>
            <p:ph type="title"/>
          </p:nvPr>
        </p:nvSpPr>
        <p:spPr>
          <a:xfrm>
            <a:off x="838200" y="253397"/>
            <a:ext cx="10515600" cy="1273233"/>
          </a:xfrm>
        </p:spPr>
        <p:txBody>
          <a:bodyPr>
            <a:normAutofit/>
          </a:bodyPr>
          <a:lstStyle/>
          <a:p>
            <a:r>
              <a:rPr lang="en-US" dirty="0"/>
              <a:t>The DSM: Elements of a Diagnosis</a:t>
            </a:r>
          </a:p>
        </p:txBody>
      </p:sp>
      <p:sp>
        <p:nvSpPr>
          <p:cNvPr id="21" name="Rectangle 15">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2" name="Content Placeholder 2" descr="Diagnosing ">
            <a:extLst>
              <a:ext uri="{FF2B5EF4-FFF2-40B4-BE49-F238E27FC236}">
                <a16:creationId xmlns:a16="http://schemas.microsoft.com/office/drawing/2014/main" id="{BC0DA1E4-DFD6-4D40-9D00-68F8623DAAA4}"/>
              </a:ext>
            </a:extLst>
          </p:cNvPr>
          <p:cNvGraphicFramePr>
            <a:graphicFrameLocks noGrp="1"/>
          </p:cNvGraphicFramePr>
          <p:nvPr>
            <p:ph idx="1"/>
            <p:extLst>
              <p:ext uri="{D42A27DB-BD31-4B8C-83A1-F6EECF244321}">
                <p14:modId xmlns:p14="http://schemas.microsoft.com/office/powerpoint/2010/main" val="3043298371"/>
              </p:ext>
            </p:extLst>
          </p:nvPr>
        </p:nvGraphicFramePr>
        <p:xfrm>
          <a:off x="838200" y="2184158"/>
          <a:ext cx="10515600" cy="4061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654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2">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2DA01BB-D754-46B4-8CD0-2E3E5DC5799E}"/>
              </a:ext>
            </a:extLst>
          </p:cNvPr>
          <p:cNvSpPr>
            <a:spLocks noGrp="1"/>
          </p:cNvSpPr>
          <p:nvPr>
            <p:ph type="title"/>
          </p:nvPr>
        </p:nvSpPr>
        <p:spPr>
          <a:xfrm>
            <a:off x="868680" y="1719072"/>
            <a:ext cx="3103427" cy="3520440"/>
          </a:xfrm>
        </p:spPr>
        <p:txBody>
          <a:bodyPr anchor="t">
            <a:normAutofit fontScale="90000"/>
          </a:bodyPr>
          <a:lstStyle/>
          <a:p>
            <a:r>
              <a:rPr lang="en-US" sz="3600" dirty="0"/>
              <a:t>DSM-5 Disorder Categories</a:t>
            </a:r>
            <a:br>
              <a:rPr lang="en-US" sz="3600" dirty="0"/>
            </a:br>
            <a:r>
              <a:rPr lang="en-US" sz="3600" dirty="0"/>
              <a:t> </a:t>
            </a:r>
            <a:br>
              <a:rPr lang="en-US" sz="3600" dirty="0"/>
            </a:br>
            <a:r>
              <a:rPr lang="en-US" sz="3100" dirty="0"/>
              <a:t>1.50 mins  </a:t>
            </a:r>
            <a:r>
              <a:rPr lang="en-US" sz="3100" dirty="0">
                <a:hlinkClick r:id="rId3"/>
              </a:rPr>
              <a:t>https://www.youtube.com/watch?v=EQ5tcHlQEKA</a:t>
            </a:r>
            <a:r>
              <a:rPr lang="en-US" sz="3100" dirty="0"/>
              <a:t> </a:t>
            </a:r>
          </a:p>
        </p:txBody>
      </p:sp>
      <p:sp>
        <p:nvSpPr>
          <p:cNvPr id="31" name="Rectangle 24">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Disorder categories ">
            <a:extLst>
              <a:ext uri="{FF2B5EF4-FFF2-40B4-BE49-F238E27FC236}">
                <a16:creationId xmlns:a16="http://schemas.microsoft.com/office/drawing/2014/main" id="{D637FA71-4068-482B-A5F0-1AB0D86DC6D0}"/>
              </a:ext>
            </a:extLst>
          </p:cNvPr>
          <p:cNvGraphicFramePr>
            <a:graphicFrameLocks noGrp="1"/>
          </p:cNvGraphicFramePr>
          <p:nvPr>
            <p:ph idx="1"/>
            <p:extLst>
              <p:ext uri="{D42A27DB-BD31-4B8C-83A1-F6EECF244321}">
                <p14:modId xmlns:p14="http://schemas.microsoft.com/office/powerpoint/2010/main" val="2311049140"/>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83866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1D377EB-C9D2-4ED0-86A6-740A297E3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2F5A7-900F-48F4-B4CB-59D10E9B7F57}"/>
              </a:ext>
            </a:extLst>
          </p:cNvPr>
          <p:cNvSpPr>
            <a:spLocks noGrp="1"/>
          </p:cNvSpPr>
          <p:nvPr>
            <p:ph type="title"/>
          </p:nvPr>
        </p:nvSpPr>
        <p:spPr>
          <a:xfrm>
            <a:off x="841248" y="685800"/>
            <a:ext cx="10506456" cy="1157005"/>
          </a:xfrm>
        </p:spPr>
        <p:txBody>
          <a:bodyPr anchor="b">
            <a:normAutofit/>
          </a:bodyPr>
          <a:lstStyle/>
          <a:p>
            <a:r>
              <a:rPr lang="en-US" sz="4800"/>
              <a:t>DSM-5 Disorder Categories </a:t>
            </a:r>
          </a:p>
        </p:txBody>
      </p:sp>
      <p:sp>
        <p:nvSpPr>
          <p:cNvPr id="21" name="Rectangle 20">
            <a:extLst>
              <a:ext uri="{FF2B5EF4-FFF2-40B4-BE49-F238E27FC236}">
                <a16:creationId xmlns:a16="http://schemas.microsoft.com/office/drawing/2014/main" id="{066346BE-FDB4-4772-A696-0719490ABD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093"/>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95805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Disorder categories continued ">
            <a:extLst>
              <a:ext uri="{FF2B5EF4-FFF2-40B4-BE49-F238E27FC236}">
                <a16:creationId xmlns:a16="http://schemas.microsoft.com/office/drawing/2014/main" id="{93B565C4-CF1B-4B74-992B-6D5D4B7F8F39}"/>
              </a:ext>
            </a:extLst>
          </p:cNvPr>
          <p:cNvGraphicFramePr>
            <a:graphicFrameLocks noGrp="1"/>
          </p:cNvGraphicFramePr>
          <p:nvPr>
            <p:ph idx="1"/>
            <p:extLst>
              <p:ext uri="{D42A27DB-BD31-4B8C-83A1-F6EECF244321}">
                <p14:modId xmlns:p14="http://schemas.microsoft.com/office/powerpoint/2010/main" val="2075493488"/>
              </p:ext>
            </p:extLst>
          </p:nvPr>
        </p:nvGraphicFramePr>
        <p:xfrm>
          <a:off x="838200" y="2295252"/>
          <a:ext cx="10506456" cy="38769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08146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77EF02-74D3-484D-8ABE-6A03EF979BB0}"/>
              </a:ext>
            </a:extLst>
          </p:cNvPr>
          <p:cNvSpPr>
            <a:spLocks noGrp="1"/>
          </p:cNvSpPr>
          <p:nvPr>
            <p:ph type="title"/>
          </p:nvPr>
        </p:nvSpPr>
        <p:spPr>
          <a:xfrm>
            <a:off x="841248" y="256032"/>
            <a:ext cx="10506456" cy="1014984"/>
          </a:xfrm>
        </p:spPr>
        <p:txBody>
          <a:bodyPr anchor="b">
            <a:normAutofit/>
          </a:bodyPr>
          <a:lstStyle/>
          <a:p>
            <a:r>
              <a:rPr lang="en-US"/>
              <a:t>DSM-5 Disorder Categories </a:t>
            </a:r>
          </a:p>
        </p:txBody>
      </p:sp>
      <p:sp>
        <p:nvSpPr>
          <p:cNvPr id="32" name="Rectangle 31">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Disorder Categories ">
            <a:extLst>
              <a:ext uri="{FF2B5EF4-FFF2-40B4-BE49-F238E27FC236}">
                <a16:creationId xmlns:a16="http://schemas.microsoft.com/office/drawing/2014/main" id="{D487A039-C097-4887-BD7B-1251A31385C4}"/>
              </a:ext>
            </a:extLst>
          </p:cNvPr>
          <p:cNvGraphicFramePr>
            <a:graphicFrameLocks noGrp="1"/>
          </p:cNvGraphicFramePr>
          <p:nvPr>
            <p:ph idx="1"/>
            <p:extLst>
              <p:ext uri="{D42A27DB-BD31-4B8C-83A1-F6EECF244321}">
                <p14:modId xmlns:p14="http://schemas.microsoft.com/office/powerpoint/2010/main" val="1180787443"/>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2295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B5416EBC-B41E-4F8A-BE9F-07301B682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0" name="Rectangle 29">
            <a:extLst>
              <a:ext uri="{FF2B5EF4-FFF2-40B4-BE49-F238E27FC236}">
                <a16:creationId xmlns:a16="http://schemas.microsoft.com/office/drawing/2014/main" id="{AFF79527-C7F1-4E06-8126-A8E8C5FEB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1DAC4E-4A47-4A2E-B696-F19062D073D1}"/>
              </a:ext>
            </a:extLst>
          </p:cNvPr>
          <p:cNvSpPr>
            <a:spLocks noGrp="1"/>
          </p:cNvSpPr>
          <p:nvPr>
            <p:ph type="title"/>
          </p:nvPr>
        </p:nvSpPr>
        <p:spPr>
          <a:xfrm>
            <a:off x="868680" y="1719072"/>
            <a:ext cx="3103427" cy="3520440"/>
          </a:xfrm>
        </p:spPr>
        <p:txBody>
          <a:bodyPr anchor="t">
            <a:normAutofit/>
          </a:bodyPr>
          <a:lstStyle/>
          <a:p>
            <a:r>
              <a:rPr lang="en-US" sz="3600"/>
              <a:t>DSM-5 Disorder Categories </a:t>
            </a:r>
          </a:p>
        </p:txBody>
      </p:sp>
      <p:sp>
        <p:nvSpPr>
          <p:cNvPr id="32" name="Rectangle 31">
            <a:extLst>
              <a:ext uri="{FF2B5EF4-FFF2-40B4-BE49-F238E27FC236}">
                <a16:creationId xmlns:a16="http://schemas.microsoft.com/office/drawing/2014/main" id="{55986208-8A53-4E92-9197-6B57BCCB2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Disorder Categories ">
            <a:extLst>
              <a:ext uri="{FF2B5EF4-FFF2-40B4-BE49-F238E27FC236}">
                <a16:creationId xmlns:a16="http://schemas.microsoft.com/office/drawing/2014/main" id="{FF299DE6-F62B-4224-96A6-4E272BAAB5BC}"/>
              </a:ext>
            </a:extLst>
          </p:cNvPr>
          <p:cNvGraphicFramePr>
            <a:graphicFrameLocks noGrp="1"/>
          </p:cNvGraphicFramePr>
          <p:nvPr>
            <p:ph idx="1"/>
            <p:extLst>
              <p:ext uri="{D42A27DB-BD31-4B8C-83A1-F6EECF244321}">
                <p14:modId xmlns:p14="http://schemas.microsoft.com/office/powerpoint/2010/main" val="1977320559"/>
              </p:ext>
            </p:extLst>
          </p:nvPr>
        </p:nvGraphicFramePr>
        <p:xfrm>
          <a:off x="4727448" y="640080"/>
          <a:ext cx="6967728" cy="5577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0156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AE373-4DDD-4C7A-ABAF-14D8C6B8C107}"/>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12604E22-9F6A-4A53-BF30-1441E3BD60A0}"/>
              </a:ext>
            </a:extLst>
          </p:cNvPr>
          <p:cNvSpPr>
            <a:spLocks noGrp="1"/>
          </p:cNvSpPr>
          <p:nvPr>
            <p:ph idx="1"/>
          </p:nvPr>
        </p:nvSpPr>
        <p:spPr/>
        <p:txBody>
          <a:bodyPr/>
          <a:lstStyle/>
          <a:p>
            <a:r>
              <a:rPr lang="en-US" dirty="0"/>
              <a:t>Describe clinical assessment and methods used in it. </a:t>
            </a:r>
          </a:p>
          <a:p>
            <a:r>
              <a:rPr lang="en-US" dirty="0"/>
              <a:t>Clarify how mental health </a:t>
            </a:r>
            <a:r>
              <a:rPr lang="en-US"/>
              <a:t>professionals diagnose </a:t>
            </a:r>
            <a:r>
              <a:rPr lang="en-US" dirty="0"/>
              <a:t>mental disorders in a standardized way. </a:t>
            </a:r>
          </a:p>
          <a:p>
            <a:r>
              <a:rPr lang="en-US" dirty="0"/>
              <a:t>Discuss reasons to seek treatment and the importance of psychotherapy. </a:t>
            </a:r>
          </a:p>
        </p:txBody>
      </p:sp>
    </p:spTree>
    <p:extLst>
      <p:ext uri="{BB962C8B-B14F-4D97-AF65-F5344CB8AC3E}">
        <p14:creationId xmlns:p14="http://schemas.microsoft.com/office/powerpoint/2010/main" val="38537590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52111A-86BD-4359-AE11-87C3FC281103}"/>
              </a:ext>
            </a:extLst>
          </p:cNvPr>
          <p:cNvSpPr>
            <a:spLocks noGrp="1"/>
          </p:cNvSpPr>
          <p:nvPr>
            <p:ph type="title"/>
          </p:nvPr>
        </p:nvSpPr>
        <p:spPr>
          <a:xfrm>
            <a:off x="841248" y="256032"/>
            <a:ext cx="10506456" cy="1014984"/>
          </a:xfrm>
        </p:spPr>
        <p:txBody>
          <a:bodyPr anchor="b">
            <a:normAutofit/>
          </a:bodyPr>
          <a:lstStyle/>
          <a:p>
            <a:r>
              <a:rPr lang="en-US"/>
              <a:t>DSM-5 Disorder Categories </a:t>
            </a:r>
          </a:p>
        </p:txBody>
      </p:sp>
      <p:sp>
        <p:nvSpPr>
          <p:cNvPr id="30" name="Rectangle 29">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Disorder Categories ">
            <a:extLst>
              <a:ext uri="{FF2B5EF4-FFF2-40B4-BE49-F238E27FC236}">
                <a16:creationId xmlns:a16="http://schemas.microsoft.com/office/drawing/2014/main" id="{5441A531-9C3E-4872-974A-6247246C91DB}"/>
              </a:ext>
            </a:extLst>
          </p:cNvPr>
          <p:cNvGraphicFramePr>
            <a:graphicFrameLocks noGrp="1"/>
          </p:cNvGraphicFramePr>
          <p:nvPr>
            <p:ph idx="1"/>
            <p:extLst>
              <p:ext uri="{D42A27DB-BD31-4B8C-83A1-F6EECF244321}">
                <p14:modId xmlns:p14="http://schemas.microsoft.com/office/powerpoint/2010/main" val="3981230198"/>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09614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9">
            <a:extLst>
              <a:ext uri="{FF2B5EF4-FFF2-40B4-BE49-F238E27FC236}">
                <a16:creationId xmlns:a16="http://schemas.microsoft.com/office/drawing/2014/main" id="{AFF8D2E5-2C4E-47B1-930B-6C82B7C313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C4271B-1F01-4084-88CD-02BE5AD9EF43}"/>
              </a:ext>
            </a:extLst>
          </p:cNvPr>
          <p:cNvSpPr>
            <a:spLocks noGrp="1"/>
          </p:cNvSpPr>
          <p:nvPr>
            <p:ph type="title"/>
          </p:nvPr>
        </p:nvSpPr>
        <p:spPr>
          <a:xfrm>
            <a:off x="841248" y="251312"/>
            <a:ext cx="10506456" cy="1010264"/>
          </a:xfrm>
        </p:spPr>
        <p:txBody>
          <a:bodyPr anchor="ctr">
            <a:normAutofit/>
          </a:bodyPr>
          <a:lstStyle/>
          <a:p>
            <a:r>
              <a:rPr lang="en-US" dirty="0"/>
              <a:t>The ICD: History</a:t>
            </a:r>
          </a:p>
        </p:txBody>
      </p:sp>
      <p:sp>
        <p:nvSpPr>
          <p:cNvPr id="22" name="Rectangle 11">
            <a:extLst>
              <a:ext uri="{FF2B5EF4-FFF2-40B4-BE49-F238E27FC236}">
                <a16:creationId xmlns:a16="http://schemas.microsoft.com/office/drawing/2014/main" id="{801E4ADA-0EA9-4930-846E-3C11E8BED6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7618"/>
            <a:ext cx="128016" cy="6314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13">
            <a:extLst>
              <a:ext uri="{FF2B5EF4-FFF2-40B4-BE49-F238E27FC236}">
                <a16:creationId xmlns:a16="http://schemas.microsoft.com/office/drawing/2014/main" id="{FB92FFCE-0C90-454E-AA25-D4EE9A6C39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1380864"/>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4" name="Content Placeholder 2" descr="1893: the International Statistical Institute adopted the International List of Causes of Death&#10;1948: the WHO developed the ICD &#10;1990: ICD 10th edition was endorsed by the WHO&#10;2018: ICD 11th edition was released">
            <a:extLst>
              <a:ext uri="{FF2B5EF4-FFF2-40B4-BE49-F238E27FC236}">
                <a16:creationId xmlns:a16="http://schemas.microsoft.com/office/drawing/2014/main" id="{17C23831-1520-4B3C-AE54-A84EEEBDE027}"/>
              </a:ext>
            </a:extLst>
          </p:cNvPr>
          <p:cNvGraphicFramePr>
            <a:graphicFrameLocks noGrp="1"/>
          </p:cNvGraphicFramePr>
          <p:nvPr>
            <p:ph idx="1"/>
            <p:extLst>
              <p:ext uri="{D42A27DB-BD31-4B8C-83A1-F6EECF244321}">
                <p14:modId xmlns:p14="http://schemas.microsoft.com/office/powerpoint/2010/main" val="3872490444"/>
              </p:ext>
            </p:extLst>
          </p:nvPr>
        </p:nvGraphicFramePr>
        <p:xfrm>
          <a:off x="838200" y="1650222"/>
          <a:ext cx="10506456" cy="45849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44038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6" name="Freeform: Shape 25">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8" name="Freeform: Shape 27">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047DA0A-2702-46EA-A060-60337951058E}"/>
              </a:ext>
            </a:extLst>
          </p:cNvPr>
          <p:cNvSpPr>
            <a:spLocks noGrp="1"/>
          </p:cNvSpPr>
          <p:nvPr>
            <p:ph type="title"/>
          </p:nvPr>
        </p:nvSpPr>
        <p:spPr>
          <a:xfrm>
            <a:off x="621792" y="1161288"/>
            <a:ext cx="3602736" cy="4526280"/>
          </a:xfrm>
        </p:spPr>
        <p:txBody>
          <a:bodyPr>
            <a:normAutofit/>
          </a:bodyPr>
          <a:lstStyle/>
          <a:p>
            <a:r>
              <a:rPr lang="en-US" dirty="0"/>
              <a:t>The ICD </a:t>
            </a:r>
            <a:br>
              <a:rPr lang="en-US" dirty="0"/>
            </a:br>
            <a:r>
              <a:rPr lang="en-US" sz="2200" dirty="0">
                <a:hlinkClick r:id="rId3"/>
              </a:rPr>
              <a:t>https://icd.who.int/browse11/l-m/en#/http%3a%2f%2fid.who.int%2ficd%2fentity%2f334423054</a:t>
            </a:r>
            <a:r>
              <a:rPr lang="en-US" sz="2200" dirty="0"/>
              <a:t> </a:t>
            </a:r>
          </a:p>
        </p:txBody>
      </p:sp>
      <p:sp>
        <p:nvSpPr>
          <p:cNvPr id="30" name="Rectangle 29">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9" name="Content Placeholder 2" descr="The ICD is a foundation for the identification of global health trends; the international standard for reporting diseases and health conditions; lists diseases, disorders, injuries, etc.">
            <a:extLst>
              <a:ext uri="{FF2B5EF4-FFF2-40B4-BE49-F238E27FC236}">
                <a16:creationId xmlns:a16="http://schemas.microsoft.com/office/drawing/2014/main" id="{B6A25A09-7AFC-4576-AF96-6A61B8938563}"/>
              </a:ext>
            </a:extLst>
          </p:cNvPr>
          <p:cNvGraphicFramePr>
            <a:graphicFrameLocks noGrp="1"/>
          </p:cNvGraphicFramePr>
          <p:nvPr>
            <p:ph idx="1"/>
            <p:extLst>
              <p:ext uri="{D42A27DB-BD31-4B8C-83A1-F6EECF244321}">
                <p14:modId xmlns:p14="http://schemas.microsoft.com/office/powerpoint/2010/main" val="4222114684"/>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15166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488EEA-97A3-8D40-7865-76BC75A29FBF}"/>
              </a:ext>
            </a:extLst>
          </p:cNvPr>
          <p:cNvSpPr>
            <a:spLocks noGrp="1"/>
          </p:cNvSpPr>
          <p:nvPr>
            <p:ph type="title"/>
          </p:nvPr>
        </p:nvSpPr>
        <p:spPr/>
        <p:txBody>
          <a:bodyPr/>
          <a:lstStyle/>
          <a:p>
            <a:r>
              <a:rPr lang="en-US" b="1" dirty="0">
                <a:effectLst/>
              </a:rPr>
              <a:t>3.3. Treatment of Mental Disorders – An Overview</a:t>
            </a:r>
            <a:endParaRPr lang="en-US" dirty="0"/>
          </a:p>
        </p:txBody>
      </p:sp>
      <p:sp>
        <p:nvSpPr>
          <p:cNvPr id="5" name="Text Placeholder 4">
            <a:extLst>
              <a:ext uri="{FF2B5EF4-FFF2-40B4-BE49-F238E27FC236}">
                <a16:creationId xmlns:a16="http://schemas.microsoft.com/office/drawing/2014/main" id="{728E944E-5558-EF79-318C-FFC88A70DBB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957388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8C695A-C057-4614-BD4B-48DB5B7363EE}"/>
              </a:ext>
            </a:extLst>
          </p:cNvPr>
          <p:cNvSpPr>
            <a:spLocks noGrp="1"/>
          </p:cNvSpPr>
          <p:nvPr>
            <p:ph type="title"/>
          </p:nvPr>
        </p:nvSpPr>
        <p:spPr>
          <a:xfrm>
            <a:off x="612648" y="1078992"/>
            <a:ext cx="6268770" cy="1536192"/>
          </a:xfrm>
        </p:spPr>
        <p:txBody>
          <a:bodyPr anchor="b">
            <a:normAutofit/>
          </a:bodyPr>
          <a:lstStyle/>
          <a:p>
            <a:r>
              <a:rPr lang="en-US" sz="4400"/>
              <a:t>When should someone seek treatment? </a:t>
            </a:r>
          </a:p>
        </p:txBody>
      </p:sp>
      <p:sp>
        <p:nvSpPr>
          <p:cNvPr id="11" name="Rectangle 10">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1C6E264-2437-41B1-900B-4869A85EA404}"/>
              </a:ext>
            </a:extLst>
          </p:cNvPr>
          <p:cNvSpPr>
            <a:spLocks noGrp="1"/>
          </p:cNvSpPr>
          <p:nvPr>
            <p:ph idx="1"/>
          </p:nvPr>
        </p:nvSpPr>
        <p:spPr>
          <a:xfrm>
            <a:off x="615458" y="3355848"/>
            <a:ext cx="6268770" cy="2825496"/>
          </a:xfrm>
        </p:spPr>
        <p:txBody>
          <a:bodyPr>
            <a:normAutofit/>
          </a:bodyPr>
          <a:lstStyle/>
          <a:p>
            <a:pPr marL="0" indent="0">
              <a:lnSpc>
                <a:spcPct val="100000"/>
              </a:lnSpc>
              <a:buNone/>
            </a:pPr>
            <a:r>
              <a:rPr lang="en-US" sz="1500" dirty="0"/>
              <a:t>According to Dr. Sack in </a:t>
            </a:r>
            <a:r>
              <a:rPr lang="en-US" sz="1500" i="1" dirty="0"/>
              <a:t>5 Signs Its Time to Seek Therapy </a:t>
            </a:r>
            <a:r>
              <a:rPr lang="en-US" sz="1500" dirty="0"/>
              <a:t>(2013), therapy might help someone…</a:t>
            </a:r>
          </a:p>
          <a:p>
            <a:pPr marL="514350" indent="-514350">
              <a:lnSpc>
                <a:spcPct val="100000"/>
              </a:lnSpc>
              <a:buFont typeface="+mj-lt"/>
              <a:buAutoNum type="arabicPeriod"/>
            </a:pPr>
            <a:r>
              <a:rPr lang="en-US" sz="1500" dirty="0"/>
              <a:t>If they feel sad, angry, or not like ourselves</a:t>
            </a:r>
          </a:p>
          <a:p>
            <a:pPr marL="514350" indent="-514350">
              <a:lnSpc>
                <a:spcPct val="100000"/>
              </a:lnSpc>
              <a:buFont typeface="+mj-lt"/>
              <a:buAutoNum type="arabicPeriod"/>
            </a:pPr>
            <a:r>
              <a:rPr lang="en-US" sz="1500" dirty="0"/>
              <a:t>If they are abusing drugs, alcohol, food, or sex </a:t>
            </a:r>
          </a:p>
          <a:p>
            <a:pPr marL="514350" indent="-514350">
              <a:lnSpc>
                <a:spcPct val="100000"/>
              </a:lnSpc>
              <a:buFont typeface="+mj-lt"/>
              <a:buAutoNum type="arabicPeriod"/>
            </a:pPr>
            <a:r>
              <a:rPr lang="en-US" sz="1500" dirty="0"/>
              <a:t>If they have lost a loved one or something else important to them </a:t>
            </a:r>
          </a:p>
          <a:p>
            <a:pPr marL="514350" indent="-514350">
              <a:lnSpc>
                <a:spcPct val="100000"/>
              </a:lnSpc>
              <a:buFont typeface="+mj-lt"/>
              <a:buAutoNum type="arabicPeriod"/>
            </a:pPr>
            <a:r>
              <a:rPr lang="en-US" sz="1500" dirty="0"/>
              <a:t>If they’ve suffered a traumatic event </a:t>
            </a:r>
          </a:p>
          <a:p>
            <a:pPr marL="514350" indent="-514350">
              <a:lnSpc>
                <a:spcPct val="100000"/>
              </a:lnSpc>
              <a:buFont typeface="+mj-lt"/>
              <a:buAutoNum type="arabicPeriod"/>
            </a:pPr>
            <a:r>
              <a:rPr lang="en-US" sz="1500" dirty="0"/>
              <a:t>If they’ve stopped doing the things that they enjoy the most </a:t>
            </a:r>
          </a:p>
        </p:txBody>
      </p:sp>
      <p:pic>
        <p:nvPicPr>
          <p:cNvPr id="5" name="Picture 4">
            <a:extLst>
              <a:ext uri="{FF2B5EF4-FFF2-40B4-BE49-F238E27FC236}">
                <a16:creationId xmlns:a16="http://schemas.microsoft.com/office/drawing/2014/main" id="{1D0D86F6-4798-4BA3-B169-DADECEEE1815}"/>
              </a:ext>
              <a:ext uri="{C183D7F6-B498-43B3-948B-1728B52AA6E4}">
                <adec:decorative xmlns:adec="http://schemas.microsoft.com/office/drawing/2017/decorative" val="1"/>
              </a:ext>
            </a:extLst>
          </p:cNvPr>
          <p:cNvPicPr>
            <a:picLocks noChangeAspect="1"/>
          </p:cNvPicPr>
          <p:nvPr/>
        </p:nvPicPr>
        <p:blipFill rotWithShape="1">
          <a:blip r:embed="rId3"/>
          <a:srcRect l="25529" r="30594" b="-1"/>
          <a:stretch/>
        </p:blipFill>
        <p:spPr>
          <a:xfrm>
            <a:off x="7684006" y="10"/>
            <a:ext cx="4507993" cy="6857990"/>
          </a:xfrm>
          <a:prstGeom prst="rect">
            <a:avLst/>
          </a:prstGeom>
        </p:spPr>
      </p:pic>
    </p:spTree>
    <p:extLst>
      <p:ext uri="{BB962C8B-B14F-4D97-AF65-F5344CB8AC3E}">
        <p14:creationId xmlns:p14="http://schemas.microsoft.com/office/powerpoint/2010/main" val="3524045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A493AE-F842-4C8C-84C3-BDED25174FDF}"/>
              </a:ext>
            </a:extLst>
          </p:cNvPr>
          <p:cNvSpPr>
            <a:spLocks noGrp="1"/>
          </p:cNvSpPr>
          <p:nvPr>
            <p:ph type="title"/>
          </p:nvPr>
        </p:nvSpPr>
        <p:spPr>
          <a:xfrm>
            <a:off x="612648" y="1078992"/>
            <a:ext cx="6268770" cy="1536192"/>
          </a:xfrm>
        </p:spPr>
        <p:txBody>
          <a:bodyPr anchor="b">
            <a:normAutofit/>
          </a:bodyPr>
          <a:lstStyle/>
          <a:p>
            <a:r>
              <a:rPr lang="en-US" sz="5200"/>
              <a:t>What about friends and family?</a:t>
            </a:r>
          </a:p>
        </p:txBody>
      </p:sp>
      <p:sp>
        <p:nvSpPr>
          <p:cNvPr id="20" name="Rectangle 19">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CD70E041-926D-4571-9199-674526C1FEFA}"/>
              </a:ext>
            </a:extLst>
          </p:cNvPr>
          <p:cNvSpPr>
            <a:spLocks noGrp="1"/>
          </p:cNvSpPr>
          <p:nvPr>
            <p:ph idx="1"/>
          </p:nvPr>
        </p:nvSpPr>
        <p:spPr>
          <a:xfrm>
            <a:off x="615458" y="3355848"/>
            <a:ext cx="6268770" cy="2825496"/>
          </a:xfrm>
        </p:spPr>
        <p:txBody>
          <a:bodyPr>
            <a:normAutofit/>
          </a:bodyPr>
          <a:lstStyle/>
          <a:p>
            <a:pPr marL="0" indent="0">
              <a:buNone/>
            </a:pPr>
            <a:r>
              <a:rPr lang="en-US" sz="1800" dirty="0"/>
              <a:t>While friends and family are vital aspects of an individual’s support system, they often do not have the training and years of experience that a psychologist or similar professional has. </a:t>
            </a:r>
          </a:p>
        </p:txBody>
      </p:sp>
      <p:pic>
        <p:nvPicPr>
          <p:cNvPr id="5" name="Picture 4">
            <a:extLst>
              <a:ext uri="{FF2B5EF4-FFF2-40B4-BE49-F238E27FC236}">
                <a16:creationId xmlns:a16="http://schemas.microsoft.com/office/drawing/2014/main" id="{57398ACB-BD28-48D0-8DC4-4831F810EB64}"/>
              </a:ext>
              <a:ext uri="{C183D7F6-B498-43B3-948B-1728B52AA6E4}">
                <adec:decorative xmlns:adec="http://schemas.microsoft.com/office/drawing/2017/decorative" val="1"/>
              </a:ext>
            </a:extLst>
          </p:cNvPr>
          <p:cNvPicPr>
            <a:picLocks noChangeAspect="1"/>
          </p:cNvPicPr>
          <p:nvPr/>
        </p:nvPicPr>
        <p:blipFill rotWithShape="1">
          <a:blip r:embed="rId3"/>
          <a:srcRect l="11705" r="39455" b="-2"/>
          <a:stretch/>
        </p:blipFill>
        <p:spPr>
          <a:xfrm>
            <a:off x="7684007" y="603504"/>
            <a:ext cx="4050792" cy="5577840"/>
          </a:xfrm>
          <a:prstGeom prst="rect">
            <a:avLst/>
          </a:prstGeom>
        </p:spPr>
      </p:pic>
    </p:spTree>
    <p:extLst>
      <p:ext uri="{BB962C8B-B14F-4D97-AF65-F5344CB8AC3E}">
        <p14:creationId xmlns:p14="http://schemas.microsoft.com/office/powerpoint/2010/main" val="1055252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777E57D-6A88-4B5B-A068-2BA7FF4E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BA77D1-FB03-418A-93BA-65F040F23EDF}"/>
              </a:ext>
            </a:extLst>
          </p:cNvPr>
          <p:cNvSpPr>
            <a:spLocks noGrp="1"/>
          </p:cNvSpPr>
          <p:nvPr>
            <p:ph type="title"/>
          </p:nvPr>
        </p:nvSpPr>
        <p:spPr>
          <a:xfrm>
            <a:off x="841248" y="503132"/>
            <a:ext cx="10509504" cy="1573832"/>
          </a:xfrm>
        </p:spPr>
        <p:txBody>
          <a:bodyPr anchor="b">
            <a:normAutofit/>
          </a:bodyPr>
          <a:lstStyle/>
          <a:p>
            <a:r>
              <a:rPr lang="en-US" sz="5400" dirty="0"/>
              <a:t>Finally, what is psychotherapy?</a:t>
            </a:r>
          </a:p>
        </p:txBody>
      </p:sp>
      <p:sp>
        <p:nvSpPr>
          <p:cNvPr id="10" name="Rectangle 9">
            <a:extLst>
              <a:ext uri="{FF2B5EF4-FFF2-40B4-BE49-F238E27FC236}">
                <a16:creationId xmlns:a16="http://schemas.microsoft.com/office/drawing/2014/main" id="{F7117410-A2A4-4085-9ADC-46744551DB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2772" y="0"/>
            <a:ext cx="10506456" cy="191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99F74EB5-E547-4FB4-95F5-BCC788F3C4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2894076"/>
            <a:ext cx="1050645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2666B80-5BD4-4D56-AE08-E23FC832FEEE}"/>
              </a:ext>
            </a:extLst>
          </p:cNvPr>
          <p:cNvSpPr>
            <a:spLocks noGrp="1"/>
          </p:cNvSpPr>
          <p:nvPr>
            <p:ph idx="1"/>
          </p:nvPr>
        </p:nvSpPr>
        <p:spPr>
          <a:xfrm>
            <a:off x="841248" y="2478024"/>
            <a:ext cx="10509504" cy="4379976"/>
          </a:xfrm>
        </p:spPr>
        <p:txBody>
          <a:bodyPr>
            <a:normAutofit/>
          </a:bodyPr>
          <a:lstStyle/>
          <a:p>
            <a:pPr>
              <a:lnSpc>
                <a:spcPct val="100000"/>
              </a:lnSpc>
            </a:pPr>
            <a:r>
              <a:rPr lang="en-US" sz="2000" dirty="0"/>
              <a:t>Psychotherapy </a:t>
            </a:r>
            <a:r>
              <a:rPr lang="en-US" sz="2000" dirty="0">
                <a:sym typeface="Wingdings" panose="05000000000000000000" pitchFamily="2" charset="2"/>
              </a:rPr>
              <a:t> a process during which “psychologists apply scientifically validated procedures to help people develop healthier, more effective habits” (APA) </a:t>
            </a:r>
          </a:p>
          <a:p>
            <a:pPr>
              <a:lnSpc>
                <a:spcPct val="100000"/>
              </a:lnSpc>
            </a:pPr>
            <a:r>
              <a:rPr lang="en-US" sz="2000" dirty="0">
                <a:sym typeface="Wingdings" panose="05000000000000000000" pitchFamily="2" charset="2"/>
              </a:rPr>
              <a:t>It is a collaborative effort between the patient and the professional. It should be supportive and nonjudgmental. </a:t>
            </a:r>
          </a:p>
          <a:p>
            <a:pPr>
              <a:lnSpc>
                <a:spcPct val="100000"/>
              </a:lnSpc>
            </a:pPr>
            <a:r>
              <a:rPr lang="en-US" sz="2000" dirty="0">
                <a:sym typeface="Wingdings" panose="05000000000000000000" pitchFamily="2" charset="2"/>
              </a:rPr>
              <a:t>About ¾ of those who undergo psychotherapy experience some benefit. </a:t>
            </a:r>
          </a:p>
          <a:p>
            <a:pPr>
              <a:lnSpc>
                <a:spcPct val="100000"/>
              </a:lnSpc>
            </a:pPr>
            <a:r>
              <a:rPr lang="en-US" sz="2000" dirty="0">
                <a:sym typeface="Wingdings" panose="05000000000000000000" pitchFamily="2" charset="2"/>
              </a:rPr>
              <a:t>The duration of treatment depends on the type of problem, the patient’s history and goals, and how quickly the patient makes progress.</a:t>
            </a:r>
          </a:p>
          <a:p>
            <a:pPr>
              <a:lnSpc>
                <a:spcPct val="100000"/>
              </a:lnSpc>
            </a:pPr>
            <a:r>
              <a:rPr lang="en-US" sz="2000" dirty="0">
                <a:hlinkClick r:id="rId3"/>
              </a:rPr>
              <a:t>https://locator.apa.org/?_ga=2.160567293.1305482682.1516057794-1001575750.1501611950</a:t>
            </a:r>
            <a:r>
              <a:rPr lang="en-US" sz="2000" dirty="0"/>
              <a:t> </a:t>
            </a:r>
          </a:p>
          <a:p>
            <a:pPr>
              <a:lnSpc>
                <a:spcPct val="100000"/>
              </a:lnSpc>
            </a:pPr>
            <a:r>
              <a:rPr lang="en-US" sz="2000" dirty="0">
                <a:hlinkClick r:id="rId4"/>
              </a:rPr>
              <a:t>https://www.apa.org/topics/psychotherapy/understanding</a:t>
            </a:r>
            <a:r>
              <a:rPr lang="en-US" sz="2000" dirty="0"/>
              <a:t> </a:t>
            </a:r>
          </a:p>
        </p:txBody>
      </p:sp>
    </p:spTree>
    <p:extLst>
      <p:ext uri="{BB962C8B-B14F-4D97-AF65-F5344CB8AC3E}">
        <p14:creationId xmlns:p14="http://schemas.microsoft.com/office/powerpoint/2010/main" val="3103434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D5D8AF-9512-4C63-B3A5-85E93F033E78}"/>
              </a:ext>
            </a:extLst>
          </p:cNvPr>
          <p:cNvSpPr>
            <a:spLocks noGrp="1"/>
          </p:cNvSpPr>
          <p:nvPr>
            <p:ph type="title"/>
          </p:nvPr>
        </p:nvSpPr>
        <p:spPr>
          <a:xfrm>
            <a:off x="621792" y="1161288"/>
            <a:ext cx="3602736" cy="4526280"/>
          </a:xfrm>
        </p:spPr>
        <p:txBody>
          <a:bodyPr>
            <a:normAutofit/>
          </a:bodyPr>
          <a:lstStyle/>
          <a:p>
            <a:r>
              <a:rPr lang="en-US" dirty="0"/>
              <a:t>Review Questions, Module 3.1</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95499784-5030-2155-B7A8-8B2C34DB0758}"/>
              </a:ext>
            </a:extLst>
          </p:cNvPr>
          <p:cNvGraphicFramePr>
            <a:graphicFrameLocks noGrp="1"/>
          </p:cNvGraphicFramePr>
          <p:nvPr>
            <p:ph idx="1"/>
            <p:extLst>
              <p:ext uri="{D42A27DB-BD31-4B8C-83A1-F6EECF244321}">
                <p14:modId xmlns:p14="http://schemas.microsoft.com/office/powerpoint/2010/main" val="3481406729"/>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9466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D5D8AF-9512-4C63-B3A5-85E93F033E78}"/>
              </a:ext>
            </a:extLst>
          </p:cNvPr>
          <p:cNvSpPr>
            <a:spLocks noGrp="1"/>
          </p:cNvSpPr>
          <p:nvPr>
            <p:ph type="title"/>
          </p:nvPr>
        </p:nvSpPr>
        <p:spPr>
          <a:xfrm>
            <a:off x="621792" y="1161288"/>
            <a:ext cx="3602736" cy="4526280"/>
          </a:xfrm>
        </p:spPr>
        <p:txBody>
          <a:bodyPr>
            <a:normAutofit/>
          </a:bodyPr>
          <a:lstStyle/>
          <a:p>
            <a:r>
              <a:rPr lang="en-US" dirty="0"/>
              <a:t>Review Questions, Module 3.2 </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3211B946-2F36-86A1-CBDD-1A74DFDFA1DC}"/>
              </a:ext>
            </a:extLst>
          </p:cNvPr>
          <p:cNvGraphicFramePr>
            <a:graphicFrameLocks noGrp="1"/>
          </p:cNvGraphicFramePr>
          <p:nvPr>
            <p:ph idx="1"/>
            <p:extLst>
              <p:ext uri="{D42A27DB-BD31-4B8C-83A1-F6EECF244321}">
                <p14:modId xmlns:p14="http://schemas.microsoft.com/office/powerpoint/2010/main" val="3605755175"/>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39248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Freeform: Shape 10">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D5D8AF-9512-4C63-B3A5-85E93F033E78}"/>
              </a:ext>
            </a:extLst>
          </p:cNvPr>
          <p:cNvSpPr>
            <a:spLocks noGrp="1"/>
          </p:cNvSpPr>
          <p:nvPr>
            <p:ph type="title"/>
          </p:nvPr>
        </p:nvSpPr>
        <p:spPr>
          <a:xfrm>
            <a:off x="621792" y="1161288"/>
            <a:ext cx="3602736" cy="4526280"/>
          </a:xfrm>
        </p:spPr>
        <p:txBody>
          <a:bodyPr>
            <a:normAutofit/>
          </a:bodyPr>
          <a:lstStyle/>
          <a:p>
            <a:r>
              <a:rPr lang="en-US" dirty="0"/>
              <a:t>Review Questions, Module 3.3 </a:t>
            </a:r>
          </a:p>
        </p:txBody>
      </p:sp>
      <p:sp>
        <p:nvSpPr>
          <p:cNvPr id="15" name="Rectangle 14">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88EC8E10-BF8D-E07A-0524-2761B7F249DA}"/>
              </a:ext>
            </a:extLst>
          </p:cNvPr>
          <p:cNvGraphicFramePr>
            <a:graphicFrameLocks noGrp="1"/>
          </p:cNvGraphicFramePr>
          <p:nvPr>
            <p:ph idx="1"/>
            <p:extLst>
              <p:ext uri="{D42A27DB-BD31-4B8C-83A1-F6EECF244321}">
                <p14:modId xmlns:p14="http://schemas.microsoft.com/office/powerpoint/2010/main" val="4083930792"/>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0736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4E8FF50-6965-533D-A396-36CFAEEB6A8D}"/>
              </a:ext>
            </a:extLst>
          </p:cNvPr>
          <p:cNvSpPr>
            <a:spLocks noGrp="1"/>
          </p:cNvSpPr>
          <p:nvPr>
            <p:ph type="title"/>
          </p:nvPr>
        </p:nvSpPr>
        <p:spPr/>
        <p:txBody>
          <a:bodyPr/>
          <a:lstStyle/>
          <a:p>
            <a:r>
              <a:rPr lang="en-US" b="1" dirty="0">
                <a:effectLst/>
              </a:rPr>
              <a:t>3.1. Clinical Assessment of Abnormal Behavior</a:t>
            </a:r>
            <a:endParaRPr lang="en-US" dirty="0"/>
          </a:p>
        </p:txBody>
      </p:sp>
      <p:sp>
        <p:nvSpPr>
          <p:cNvPr id="5" name="Text Placeholder 4">
            <a:extLst>
              <a:ext uri="{FF2B5EF4-FFF2-40B4-BE49-F238E27FC236}">
                <a16:creationId xmlns:a16="http://schemas.microsoft.com/office/drawing/2014/main" id="{BE40FE64-1FDE-ECAB-09A4-74A9CA05B8C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2112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ACC6BB2-28F8-4405-829D-0562733BE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5C2E53F0-AD54-4A55-99A0-EC896CE3C2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4" name="Freeform: Shape 13">
            <a:extLst>
              <a:ext uri="{FF2B5EF4-FFF2-40B4-BE49-F238E27FC236}">
                <a16:creationId xmlns:a16="http://schemas.microsoft.com/office/drawing/2014/main" id="{D15F19F8-85EE-477A-ACBA-4B6D06978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B3C8AC9-626A-4BF0-8623-5684E48F65F4}"/>
              </a:ext>
            </a:extLst>
          </p:cNvPr>
          <p:cNvSpPr>
            <a:spLocks noGrp="1"/>
          </p:cNvSpPr>
          <p:nvPr>
            <p:ph type="title"/>
          </p:nvPr>
        </p:nvSpPr>
        <p:spPr>
          <a:xfrm>
            <a:off x="838200" y="253397"/>
            <a:ext cx="10515600" cy="1273233"/>
          </a:xfrm>
        </p:spPr>
        <p:txBody>
          <a:bodyPr>
            <a:normAutofit/>
          </a:bodyPr>
          <a:lstStyle/>
          <a:p>
            <a:r>
              <a:rPr lang="en-US" dirty="0"/>
              <a:t>What is clinical assessment?</a:t>
            </a:r>
            <a:br>
              <a:rPr lang="en-US" dirty="0"/>
            </a:br>
            <a:r>
              <a:rPr lang="en-US" sz="2700" dirty="0"/>
              <a:t>8 mins  </a:t>
            </a:r>
            <a:r>
              <a:rPr lang="en-US" sz="2700" dirty="0">
                <a:hlinkClick r:id="rId2"/>
              </a:rPr>
              <a:t>https://www.youtube.com/watch?v=77Ivk34pxd4</a:t>
            </a:r>
            <a:r>
              <a:rPr lang="en-US" sz="2700" dirty="0"/>
              <a:t>  </a:t>
            </a:r>
            <a:r>
              <a:rPr lang="en-US" dirty="0"/>
              <a:t> </a:t>
            </a:r>
          </a:p>
        </p:txBody>
      </p:sp>
      <p:sp>
        <p:nvSpPr>
          <p:cNvPr id="16" name="Rectangle 15">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970"/>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Content Placeholder 2" descr="What is clinical assessment? ">
            <a:extLst>
              <a:ext uri="{FF2B5EF4-FFF2-40B4-BE49-F238E27FC236}">
                <a16:creationId xmlns:a16="http://schemas.microsoft.com/office/drawing/2014/main" id="{CA3CCC9E-1AC9-4C66-B666-1E5D6434266A}"/>
              </a:ext>
            </a:extLst>
          </p:cNvPr>
          <p:cNvGraphicFramePr>
            <a:graphicFrameLocks noGrp="1"/>
          </p:cNvGraphicFramePr>
          <p:nvPr>
            <p:ph idx="1"/>
            <p:extLst>
              <p:ext uri="{D42A27DB-BD31-4B8C-83A1-F6EECF244321}">
                <p14:modId xmlns:p14="http://schemas.microsoft.com/office/powerpoint/2010/main" val="2027031599"/>
              </p:ext>
            </p:extLst>
          </p:nvPr>
        </p:nvGraphicFramePr>
        <p:xfrm>
          <a:off x="838200" y="2184158"/>
          <a:ext cx="10515600" cy="4061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1062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3">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8350D5-B694-41E7-9FAA-5AD795960D24}"/>
              </a:ext>
            </a:extLst>
          </p:cNvPr>
          <p:cNvSpPr>
            <a:spLocks noGrp="1"/>
          </p:cNvSpPr>
          <p:nvPr>
            <p:ph type="title"/>
          </p:nvPr>
        </p:nvSpPr>
        <p:spPr>
          <a:xfrm>
            <a:off x="841248" y="256032"/>
            <a:ext cx="10506456" cy="1014984"/>
          </a:xfrm>
        </p:spPr>
        <p:txBody>
          <a:bodyPr anchor="b">
            <a:normAutofit/>
          </a:bodyPr>
          <a:lstStyle/>
          <a:p>
            <a:r>
              <a:rPr lang="en-US"/>
              <a:t>Assessment</a:t>
            </a:r>
            <a:endParaRPr lang="en-US" dirty="0"/>
          </a:p>
        </p:txBody>
      </p:sp>
      <p:sp>
        <p:nvSpPr>
          <p:cNvPr id="51" name="Rectangle 4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9144"/>
          </a:xfrm>
          <a:prstGeom prst="rect">
            <a:avLst/>
          </a:prstGeom>
          <a:solidFill>
            <a:schemeClr val="tx1">
              <a:lumMod val="65000"/>
              <a:lumOff val="35000"/>
              <a:alpha val="30000"/>
            </a:schemeClr>
          </a:solidFill>
          <a:ln w="9525">
            <a:solidFill>
              <a:schemeClr val="tx1">
                <a:lumMod val="65000"/>
                <a:lumOff val="3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47">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21" name="Content Placeholder 2" descr="Assessment depends on reliability (which relates to the consistency of the assessment); validity (asks whether a test truly measures what it hopes to measure); and standardization (refers to the effort put in to make sure that the experience one patient has when being assessed is the same as another patient being assessed later, either with the same tester or another tester) ">
            <a:extLst>
              <a:ext uri="{FF2B5EF4-FFF2-40B4-BE49-F238E27FC236}">
                <a16:creationId xmlns:a16="http://schemas.microsoft.com/office/drawing/2014/main" id="{E4E0E992-83BD-48B3-B498-49D20491BA0B}"/>
              </a:ext>
            </a:extLst>
          </p:cNvPr>
          <p:cNvGraphicFramePr>
            <a:graphicFrameLocks noGrp="1"/>
          </p:cNvGraphicFramePr>
          <p:nvPr>
            <p:ph idx="1"/>
            <p:extLst>
              <p:ext uri="{D42A27DB-BD31-4B8C-83A1-F6EECF244321}">
                <p14:modId xmlns:p14="http://schemas.microsoft.com/office/powerpoint/2010/main" val="3735753231"/>
              </p:ext>
            </p:extLst>
          </p:nvPr>
        </p:nvGraphicFramePr>
        <p:xfrm>
          <a:off x="429333" y="1634502"/>
          <a:ext cx="11085334" cy="4967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45566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D6CA5E3-0975-4A06-9F54-D701D2C0F50A}"/>
              </a:ext>
              <a:ext uri="{C183D7F6-B498-43B3-948B-1728B52AA6E4}">
                <adec:decorative xmlns:adec="http://schemas.microsoft.com/office/drawing/2017/decorative" val="1"/>
              </a:ext>
            </a:extLst>
          </p:cNvPr>
          <p:cNvPicPr>
            <a:picLocks noChangeAspect="1"/>
          </p:cNvPicPr>
          <p:nvPr/>
        </p:nvPicPr>
        <p:blipFill rotWithShape="1">
          <a:blip r:embed="rId3">
            <a:alphaModFix amt="40000"/>
          </a:blip>
          <a:srcRect t="15730"/>
          <a:stretch/>
        </p:blipFill>
        <p:spPr>
          <a:xfrm>
            <a:off x="20" y="10"/>
            <a:ext cx="12191979" cy="6857990"/>
          </a:xfrm>
          <a:prstGeom prst="rect">
            <a:avLst/>
          </a:prstGeom>
        </p:spPr>
      </p:pic>
      <p:sp>
        <p:nvSpPr>
          <p:cNvPr id="2" name="Title 1">
            <a:extLst>
              <a:ext uri="{FF2B5EF4-FFF2-40B4-BE49-F238E27FC236}">
                <a16:creationId xmlns:a16="http://schemas.microsoft.com/office/drawing/2014/main" id="{769732F5-3777-45FA-8A80-13D39C3E2A45}"/>
              </a:ext>
            </a:extLst>
          </p:cNvPr>
          <p:cNvSpPr>
            <a:spLocks noGrp="1"/>
          </p:cNvSpPr>
          <p:nvPr>
            <p:ph type="title"/>
          </p:nvPr>
        </p:nvSpPr>
        <p:spPr>
          <a:xfrm>
            <a:off x="841249" y="941832"/>
            <a:ext cx="10506456" cy="2057400"/>
          </a:xfrm>
        </p:spPr>
        <p:txBody>
          <a:bodyPr anchor="b">
            <a:normAutofit/>
          </a:bodyPr>
          <a:lstStyle/>
          <a:p>
            <a:r>
              <a:rPr lang="en-US" sz="5000"/>
              <a:t>Assessment Methods </a:t>
            </a:r>
          </a:p>
        </p:txBody>
      </p:sp>
      <p:sp>
        <p:nvSpPr>
          <p:cNvPr id="20" name="Rectangle 19">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37513B0D-7DE1-4EC0-B120-BCE8037384AA}"/>
              </a:ext>
            </a:extLst>
          </p:cNvPr>
          <p:cNvSpPr>
            <a:spLocks noGrp="1"/>
          </p:cNvSpPr>
          <p:nvPr>
            <p:ph idx="1"/>
          </p:nvPr>
        </p:nvSpPr>
        <p:spPr>
          <a:xfrm>
            <a:off x="841248" y="3502152"/>
            <a:ext cx="10506456" cy="2670048"/>
          </a:xfrm>
        </p:spPr>
        <p:txBody>
          <a:bodyPr>
            <a:normAutofit/>
          </a:bodyPr>
          <a:lstStyle/>
          <a:p>
            <a:pPr marL="0" indent="0">
              <a:lnSpc>
                <a:spcPct val="100000"/>
              </a:lnSpc>
              <a:buNone/>
            </a:pPr>
            <a:r>
              <a:rPr lang="en-US" sz="2000"/>
              <a:t>Clinical Interview (either structured, unstructured, or semi-structured)</a:t>
            </a:r>
          </a:p>
          <a:p>
            <a:pPr lvl="1">
              <a:lnSpc>
                <a:spcPct val="100000"/>
              </a:lnSpc>
            </a:pPr>
            <a:r>
              <a:rPr lang="en-US" sz="2000"/>
              <a:t>Limitations: lacks reliability</a:t>
            </a:r>
          </a:p>
          <a:p>
            <a:pPr marL="0" indent="0">
              <a:lnSpc>
                <a:spcPct val="100000"/>
              </a:lnSpc>
              <a:buNone/>
            </a:pPr>
            <a:endParaRPr lang="en-US" sz="2000"/>
          </a:p>
          <a:p>
            <a:pPr marL="0" indent="0">
              <a:lnSpc>
                <a:spcPct val="100000"/>
              </a:lnSpc>
              <a:buNone/>
            </a:pPr>
            <a:r>
              <a:rPr lang="en-US" sz="2000"/>
              <a:t>Observation (either naturalistic or in a laboratory)</a:t>
            </a:r>
          </a:p>
          <a:p>
            <a:pPr lvl="1">
              <a:lnSpc>
                <a:spcPct val="100000"/>
              </a:lnSpc>
            </a:pPr>
            <a:r>
              <a:rPr lang="en-US" sz="2000"/>
              <a:t>Limitations: recording a behavior can cause the behavior to change (i.e., reactivity); a behavior made in one situation may not be made in other situations (i.e., cross-sectional validity)</a:t>
            </a:r>
          </a:p>
        </p:txBody>
      </p:sp>
    </p:spTree>
    <p:extLst>
      <p:ext uri="{BB962C8B-B14F-4D97-AF65-F5344CB8AC3E}">
        <p14:creationId xmlns:p14="http://schemas.microsoft.com/office/powerpoint/2010/main" val="158898192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26">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96AA2-8B95-4C16-A4D3-26D44DF2AEFB}"/>
              </a:ext>
            </a:extLst>
          </p:cNvPr>
          <p:cNvSpPr>
            <a:spLocks noGrp="1"/>
          </p:cNvSpPr>
          <p:nvPr>
            <p:ph type="title"/>
          </p:nvPr>
        </p:nvSpPr>
        <p:spPr>
          <a:xfrm>
            <a:off x="612648" y="1078992"/>
            <a:ext cx="6268770" cy="1536192"/>
          </a:xfrm>
        </p:spPr>
        <p:txBody>
          <a:bodyPr anchor="b">
            <a:normAutofit/>
          </a:bodyPr>
          <a:lstStyle/>
          <a:p>
            <a:r>
              <a:rPr lang="en-US" sz="5200"/>
              <a:t>Assessment Methods</a:t>
            </a:r>
          </a:p>
        </p:txBody>
      </p:sp>
      <p:sp>
        <p:nvSpPr>
          <p:cNvPr id="36" name="Rectangle 28">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0">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944FC0A6-AAEA-4D5B-AA0C-1581971DB686}"/>
              </a:ext>
            </a:extLst>
          </p:cNvPr>
          <p:cNvSpPr>
            <a:spLocks noGrp="1"/>
          </p:cNvSpPr>
          <p:nvPr>
            <p:ph idx="1"/>
          </p:nvPr>
        </p:nvSpPr>
        <p:spPr>
          <a:xfrm>
            <a:off x="615458" y="3355848"/>
            <a:ext cx="6268770" cy="2825496"/>
          </a:xfrm>
        </p:spPr>
        <p:txBody>
          <a:bodyPr>
            <a:normAutofit/>
          </a:bodyPr>
          <a:lstStyle/>
          <a:p>
            <a:pPr marL="0" indent="0">
              <a:lnSpc>
                <a:spcPct val="100000"/>
              </a:lnSpc>
              <a:buNone/>
            </a:pPr>
            <a:r>
              <a:rPr lang="en-US" sz="1300"/>
              <a:t>Neurological Tests (e.g., PET scans, MRIs, CT scans)</a:t>
            </a:r>
          </a:p>
          <a:p>
            <a:pPr lvl="1">
              <a:lnSpc>
                <a:spcPct val="100000"/>
              </a:lnSpc>
            </a:pPr>
            <a:r>
              <a:rPr lang="en-US" sz="1300"/>
              <a:t>Positron Emission Tomography (PET) scans </a:t>
            </a:r>
            <a:r>
              <a:rPr lang="en-US" sz="1300">
                <a:sym typeface="Wingdings" panose="05000000000000000000" pitchFamily="2" charset="2"/>
              </a:rPr>
              <a:t> show the functioning of the brain </a:t>
            </a:r>
          </a:p>
          <a:p>
            <a:pPr lvl="1">
              <a:lnSpc>
                <a:spcPct val="100000"/>
              </a:lnSpc>
            </a:pPr>
            <a:r>
              <a:rPr lang="en-US" sz="1300"/>
              <a:t>Magnetic Resonance Imaging (MRI) </a:t>
            </a:r>
            <a:r>
              <a:rPr lang="en-US" sz="1300">
                <a:sym typeface="Wingdings" panose="05000000000000000000" pitchFamily="2" charset="2"/>
              </a:rPr>
              <a:t> shows the structure of the brain; helps find tumors and nervous system disorders </a:t>
            </a:r>
          </a:p>
          <a:p>
            <a:pPr lvl="1">
              <a:lnSpc>
                <a:spcPct val="100000"/>
              </a:lnSpc>
            </a:pPr>
            <a:r>
              <a:rPr lang="en-US" sz="1300"/>
              <a:t>Computed tomography (CT) scans </a:t>
            </a:r>
            <a:r>
              <a:rPr lang="en-US" sz="1300">
                <a:sym typeface="Wingdings" panose="05000000000000000000" pitchFamily="2" charset="2"/>
              </a:rPr>
              <a:t> helps diagnose brain damage </a:t>
            </a:r>
            <a:endParaRPr lang="en-US" sz="1300"/>
          </a:p>
          <a:p>
            <a:pPr marL="0" indent="0">
              <a:lnSpc>
                <a:spcPct val="100000"/>
              </a:lnSpc>
              <a:buNone/>
            </a:pPr>
            <a:endParaRPr lang="en-US" sz="1300"/>
          </a:p>
          <a:p>
            <a:pPr marL="0" indent="0">
              <a:lnSpc>
                <a:spcPct val="100000"/>
              </a:lnSpc>
              <a:buNone/>
            </a:pPr>
            <a:r>
              <a:rPr lang="en-US" sz="1300"/>
              <a:t>Psychological Tests and Inventories (e.g., projective tests like the Rorschach/inkblot test, personality inventories like the MMPI)</a:t>
            </a:r>
          </a:p>
          <a:p>
            <a:pPr lvl="1">
              <a:lnSpc>
                <a:spcPct val="100000"/>
              </a:lnSpc>
            </a:pPr>
            <a:r>
              <a:rPr lang="en-US" sz="1300"/>
              <a:t>May be easy to administer, standardized, and objectively scored BUT personality can’t be directly assessed </a:t>
            </a:r>
          </a:p>
        </p:txBody>
      </p:sp>
      <p:pic>
        <p:nvPicPr>
          <p:cNvPr id="5" name="Picture 4">
            <a:extLst>
              <a:ext uri="{FF2B5EF4-FFF2-40B4-BE49-F238E27FC236}">
                <a16:creationId xmlns:a16="http://schemas.microsoft.com/office/drawing/2014/main" id="{C5231724-A89C-4455-9C85-9BD635D9D316}"/>
              </a:ext>
              <a:ext uri="{C183D7F6-B498-43B3-948B-1728B52AA6E4}">
                <adec:decorative xmlns:adec="http://schemas.microsoft.com/office/drawing/2017/decorative" val="1"/>
              </a:ext>
            </a:extLst>
          </p:cNvPr>
          <p:cNvPicPr>
            <a:picLocks noChangeAspect="1"/>
          </p:cNvPicPr>
          <p:nvPr/>
        </p:nvPicPr>
        <p:blipFill rotWithShape="1">
          <a:blip r:embed="rId2"/>
          <a:srcRect l="45532" r="1" b="1"/>
          <a:stretch/>
        </p:blipFill>
        <p:spPr>
          <a:xfrm>
            <a:off x="7684007" y="603504"/>
            <a:ext cx="4050792" cy="5577840"/>
          </a:xfrm>
          <a:prstGeom prst="rect">
            <a:avLst/>
          </a:prstGeom>
        </p:spPr>
      </p:pic>
    </p:spTree>
    <p:extLst>
      <p:ext uri="{BB962C8B-B14F-4D97-AF65-F5344CB8AC3E}">
        <p14:creationId xmlns:p14="http://schemas.microsoft.com/office/powerpoint/2010/main" val="4181850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7">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7ADD08-098D-4C90-9079-9238D0870C3E}"/>
              </a:ext>
              <a:ext uri="{C183D7F6-B498-43B3-948B-1728B52AA6E4}">
                <adec:decorative xmlns:adec="http://schemas.microsoft.com/office/drawing/2017/decorative" val="1"/>
              </a:ext>
            </a:extLst>
          </p:cNvPr>
          <p:cNvSpPr>
            <a:spLocks noGrp="1"/>
          </p:cNvSpPr>
          <p:nvPr>
            <p:ph type="title"/>
          </p:nvPr>
        </p:nvSpPr>
        <p:spPr>
          <a:xfrm>
            <a:off x="612648" y="1078992"/>
            <a:ext cx="6268770" cy="1536192"/>
          </a:xfrm>
        </p:spPr>
        <p:txBody>
          <a:bodyPr anchor="b">
            <a:normAutofit/>
          </a:bodyPr>
          <a:lstStyle/>
          <a:p>
            <a:r>
              <a:rPr lang="en-US" sz="5200"/>
              <a:t>Assessment Methods </a:t>
            </a:r>
          </a:p>
        </p:txBody>
      </p:sp>
      <p:sp>
        <p:nvSpPr>
          <p:cNvPr id="25" name="Rectangle 19">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1">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0FBE260-7686-478A-A67A-DBB2457E1461}"/>
              </a:ext>
            </a:extLst>
          </p:cNvPr>
          <p:cNvSpPr>
            <a:spLocks noGrp="1"/>
          </p:cNvSpPr>
          <p:nvPr>
            <p:ph idx="1"/>
          </p:nvPr>
        </p:nvSpPr>
        <p:spPr>
          <a:xfrm>
            <a:off x="612648" y="3355848"/>
            <a:ext cx="6268770" cy="2825496"/>
          </a:xfrm>
        </p:spPr>
        <p:txBody>
          <a:bodyPr>
            <a:normAutofit lnSpcReduction="10000"/>
          </a:bodyPr>
          <a:lstStyle/>
          <a:p>
            <a:pPr marL="0" indent="0">
              <a:lnSpc>
                <a:spcPct val="100000"/>
              </a:lnSpc>
              <a:buNone/>
            </a:pPr>
            <a:r>
              <a:rPr lang="en-US" sz="1200" dirty="0"/>
              <a:t>Physical Examination </a:t>
            </a:r>
            <a:r>
              <a:rPr lang="en-US" sz="1200" dirty="0">
                <a:sym typeface="Wingdings" panose="05000000000000000000" pitchFamily="2" charset="2"/>
              </a:rPr>
              <a:t> serves to check that the mental health condition doesn’t stem from another medical condition</a:t>
            </a:r>
          </a:p>
          <a:p>
            <a:pPr lvl="1">
              <a:lnSpc>
                <a:spcPct val="100000"/>
              </a:lnSpc>
            </a:pPr>
            <a:r>
              <a:rPr lang="en-US" sz="1200" dirty="0">
                <a:sym typeface="Wingdings" panose="05000000000000000000" pitchFamily="2" charset="2"/>
              </a:rPr>
              <a:t>Done with a family or primary physician</a:t>
            </a:r>
          </a:p>
          <a:p>
            <a:pPr marL="0" indent="0">
              <a:lnSpc>
                <a:spcPct val="100000"/>
              </a:lnSpc>
              <a:buNone/>
            </a:pPr>
            <a:r>
              <a:rPr lang="en-US" sz="1200" dirty="0">
                <a:sym typeface="Wingdings" panose="05000000000000000000" pitchFamily="2" charset="2"/>
              </a:rPr>
              <a:t>Intelligence Tests  determines the patient’s level of cognitive functioning and consists of a series of tasks asking the patient to use both verbal and nonverbal skills </a:t>
            </a:r>
          </a:p>
          <a:p>
            <a:pPr lvl="1">
              <a:lnSpc>
                <a:spcPct val="100000"/>
              </a:lnSpc>
            </a:pPr>
            <a:r>
              <a:rPr lang="en-US" sz="1200" dirty="0">
                <a:sym typeface="Wingdings" panose="05000000000000000000" pitchFamily="2" charset="2"/>
              </a:rPr>
              <a:t>Don’t predict future behavior and reflects biases</a:t>
            </a:r>
          </a:p>
          <a:p>
            <a:pPr marL="0" indent="0">
              <a:lnSpc>
                <a:spcPct val="100000"/>
              </a:lnSpc>
              <a:buNone/>
            </a:pPr>
            <a:r>
              <a:rPr lang="en-US" sz="1200" dirty="0">
                <a:sym typeface="Wingdings" panose="05000000000000000000" pitchFamily="2" charset="2"/>
              </a:rPr>
              <a:t>Behavioral Assessment  measures the behavior we want to change (i.e., the target behavior) while monitoring the ABCs of behavior</a:t>
            </a:r>
          </a:p>
          <a:p>
            <a:pPr lvl="1">
              <a:lnSpc>
                <a:spcPct val="100000"/>
              </a:lnSpc>
            </a:pPr>
            <a:r>
              <a:rPr lang="en-US" sz="1200" dirty="0">
                <a:sym typeface="Wingdings" panose="05000000000000000000" pitchFamily="2" charset="2"/>
              </a:rPr>
              <a:t>Antecedent  the environmental events that trigger a behavior</a:t>
            </a:r>
          </a:p>
          <a:p>
            <a:pPr lvl="1">
              <a:lnSpc>
                <a:spcPct val="100000"/>
              </a:lnSpc>
            </a:pPr>
            <a:r>
              <a:rPr lang="en-US" sz="1200" dirty="0">
                <a:sym typeface="Wingdings" panose="05000000000000000000" pitchFamily="2" charset="2"/>
              </a:rPr>
              <a:t>Behavior  what the person does, says, thinks, feelings</a:t>
            </a:r>
          </a:p>
          <a:p>
            <a:pPr lvl="1">
              <a:lnSpc>
                <a:spcPct val="100000"/>
              </a:lnSpc>
            </a:pPr>
            <a:r>
              <a:rPr lang="en-US" sz="1200" dirty="0">
                <a:sym typeface="Wingdings" panose="05000000000000000000" pitchFamily="2" charset="2"/>
              </a:rPr>
              <a:t>Consequences  the outcome of a behavior that either encourages or discourages it to be made again</a:t>
            </a:r>
          </a:p>
        </p:txBody>
      </p:sp>
      <p:pic>
        <p:nvPicPr>
          <p:cNvPr id="5" name="Picture 4">
            <a:extLst>
              <a:ext uri="{FF2B5EF4-FFF2-40B4-BE49-F238E27FC236}">
                <a16:creationId xmlns:a16="http://schemas.microsoft.com/office/drawing/2014/main" id="{68DDAFB1-8161-4984-8B24-3050F589A700}"/>
              </a:ext>
              <a:ext uri="{C183D7F6-B498-43B3-948B-1728B52AA6E4}">
                <adec:decorative xmlns:adec="http://schemas.microsoft.com/office/drawing/2017/decorative" val="1"/>
              </a:ext>
            </a:extLst>
          </p:cNvPr>
          <p:cNvPicPr>
            <a:picLocks noChangeAspect="1"/>
          </p:cNvPicPr>
          <p:nvPr/>
        </p:nvPicPr>
        <p:blipFill rotWithShape="1">
          <a:blip r:embed="rId3"/>
          <a:srcRect l="23545" r="10458"/>
          <a:stretch/>
        </p:blipFill>
        <p:spPr>
          <a:xfrm>
            <a:off x="7494066" y="1256247"/>
            <a:ext cx="4237686" cy="4269983"/>
          </a:xfrm>
          <a:prstGeom prst="rect">
            <a:avLst/>
          </a:prstGeom>
        </p:spPr>
      </p:pic>
    </p:spTree>
    <p:extLst>
      <p:ext uri="{BB962C8B-B14F-4D97-AF65-F5344CB8AC3E}">
        <p14:creationId xmlns:p14="http://schemas.microsoft.com/office/powerpoint/2010/main" val="2123057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FAB6B0-288A-4646-9998-BAB2D5840316}"/>
              </a:ext>
            </a:extLst>
          </p:cNvPr>
          <p:cNvSpPr>
            <a:spLocks noGrp="1"/>
          </p:cNvSpPr>
          <p:nvPr>
            <p:ph type="title"/>
          </p:nvPr>
        </p:nvSpPr>
        <p:spPr/>
        <p:txBody>
          <a:bodyPr/>
          <a:lstStyle/>
          <a:p>
            <a:r>
              <a:rPr lang="en-US" b="1" dirty="0">
                <a:effectLst/>
              </a:rPr>
              <a:t>3.2. Diagnosing and Classifying Abnormal Behavior</a:t>
            </a:r>
            <a:endParaRPr lang="en-US" dirty="0"/>
          </a:p>
        </p:txBody>
      </p:sp>
      <p:sp>
        <p:nvSpPr>
          <p:cNvPr id="5" name="Text Placeholder 4">
            <a:extLst>
              <a:ext uri="{FF2B5EF4-FFF2-40B4-BE49-F238E27FC236}">
                <a16:creationId xmlns:a16="http://schemas.microsoft.com/office/drawing/2014/main" id="{8464B3EA-751E-7EAD-F3D8-D0DCC2254F7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72787339"/>
      </p:ext>
    </p:extLst>
  </p:cSld>
  <p:clrMapOvr>
    <a:masterClrMapping/>
  </p:clrMapOvr>
</p:sld>
</file>

<file path=ppt/theme/theme1.xml><?xml version="1.0" encoding="utf-8"?>
<a:theme xmlns:a="http://schemas.openxmlformats.org/drawingml/2006/main" name="AccentBoxVTI">
  <a:themeElements>
    <a:clrScheme name="AnalogousFromLightSeedRightStep">
      <a:dk1>
        <a:srgbClr val="000000"/>
      </a:dk1>
      <a:lt1>
        <a:srgbClr val="FFFFFF"/>
      </a:lt1>
      <a:dk2>
        <a:srgbClr val="3D3822"/>
      </a:dk2>
      <a:lt2>
        <a:srgbClr val="E2E8E5"/>
      </a:lt2>
      <a:accent1>
        <a:srgbClr val="EA73A4"/>
      </a:accent1>
      <a:accent2>
        <a:srgbClr val="E55454"/>
      </a:accent2>
      <a:accent3>
        <a:srgbClr val="E59053"/>
      </a:accent3>
      <a:accent4>
        <a:srgbClr val="B6A343"/>
      </a:accent4>
      <a:accent5>
        <a:srgbClr val="95AB54"/>
      </a:accent5>
      <a:accent6>
        <a:srgbClr val="69B643"/>
      </a:accent6>
      <a:hlink>
        <a:srgbClr val="578F78"/>
      </a:hlink>
      <a:folHlink>
        <a:srgbClr val="828282"/>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2190</Words>
  <Application>Microsoft Office PowerPoint</Application>
  <PresentationFormat>Widescreen</PresentationFormat>
  <Paragraphs>181</Paragraphs>
  <Slides>29</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Avenir Next LT Pro</vt:lpstr>
      <vt:lpstr>Calibri</vt:lpstr>
      <vt:lpstr>Wingdings</vt:lpstr>
      <vt:lpstr>AccentBoxVTI</vt:lpstr>
      <vt:lpstr>Clinical Assessment, Diagnosis, and Treatment</vt:lpstr>
      <vt:lpstr>Learning Objectives</vt:lpstr>
      <vt:lpstr>3.1. Clinical Assessment of Abnormal Behavior</vt:lpstr>
      <vt:lpstr>What is clinical assessment? 8 mins  https://www.youtube.com/watch?v=77Ivk34pxd4   </vt:lpstr>
      <vt:lpstr>Assessment</vt:lpstr>
      <vt:lpstr>Assessment Methods </vt:lpstr>
      <vt:lpstr>Assessment Methods</vt:lpstr>
      <vt:lpstr>Assessment Methods </vt:lpstr>
      <vt:lpstr>3.2. Diagnosing and Classifying Abnormal Behavior</vt:lpstr>
      <vt:lpstr>Clinical Diagnosis</vt:lpstr>
      <vt:lpstr>Classification Systems</vt:lpstr>
      <vt:lpstr>The DSM: History</vt:lpstr>
      <vt:lpstr>What was new in the DSM-5-TR (2022)?</vt:lpstr>
      <vt:lpstr>What was new in the DSM-5-TR (2022)? Continued</vt:lpstr>
      <vt:lpstr>The DSM: Elements of a Diagnosis</vt:lpstr>
      <vt:lpstr>DSM-5 Disorder Categories   1.50 mins  https://www.youtube.com/watch?v=EQ5tcHlQEKA </vt:lpstr>
      <vt:lpstr>DSM-5 Disorder Categories </vt:lpstr>
      <vt:lpstr>DSM-5 Disorder Categories </vt:lpstr>
      <vt:lpstr>DSM-5 Disorder Categories </vt:lpstr>
      <vt:lpstr>DSM-5 Disorder Categories </vt:lpstr>
      <vt:lpstr>The ICD: History</vt:lpstr>
      <vt:lpstr>The ICD  https://icd.who.int/browse11/l-m/en#/http%3a%2f%2fid.who.int%2ficd%2fentity%2f334423054 </vt:lpstr>
      <vt:lpstr>3.3. Treatment of Mental Disorders – An Overview</vt:lpstr>
      <vt:lpstr>When should someone seek treatment? </vt:lpstr>
      <vt:lpstr>What about friends and family?</vt:lpstr>
      <vt:lpstr>Finally, what is psychotherapy?</vt:lpstr>
      <vt:lpstr>Review Questions, Module 3.1</vt:lpstr>
      <vt:lpstr>Review Questions, Module 3.2 </vt:lpstr>
      <vt:lpstr>Review Questions, Module 3.3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Assessment, Diagnosis, and Treatment</dc:title>
  <dc:creator>Madeleine Stewart</dc:creator>
  <cp:lastModifiedBy>Daffin, Lee William,Jr</cp:lastModifiedBy>
  <cp:revision>8</cp:revision>
  <dcterms:created xsi:type="dcterms:W3CDTF">2020-01-28T00:48:54Z</dcterms:created>
  <dcterms:modified xsi:type="dcterms:W3CDTF">2023-08-15T23:29:58Z</dcterms:modified>
</cp:coreProperties>
</file>