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72"/>
  </p:notesMasterIdLst>
  <p:sldIdLst>
    <p:sldId id="256" r:id="rId2"/>
    <p:sldId id="313" r:id="rId3"/>
    <p:sldId id="326" r:id="rId4"/>
    <p:sldId id="257" r:id="rId5"/>
    <p:sldId id="258" r:id="rId6"/>
    <p:sldId id="260" r:id="rId7"/>
    <p:sldId id="261" r:id="rId8"/>
    <p:sldId id="262" r:id="rId9"/>
    <p:sldId id="259" r:id="rId10"/>
    <p:sldId id="263" r:id="rId11"/>
    <p:sldId id="264" r:id="rId12"/>
    <p:sldId id="265" r:id="rId13"/>
    <p:sldId id="266" r:id="rId14"/>
    <p:sldId id="267" r:id="rId15"/>
    <p:sldId id="268" r:id="rId16"/>
    <p:sldId id="322" r:id="rId17"/>
    <p:sldId id="323" r:id="rId18"/>
    <p:sldId id="269" r:id="rId19"/>
    <p:sldId id="270" r:id="rId20"/>
    <p:sldId id="271" r:id="rId21"/>
    <p:sldId id="320" r:id="rId22"/>
    <p:sldId id="272" r:id="rId23"/>
    <p:sldId id="273" r:id="rId24"/>
    <p:sldId id="274" r:id="rId25"/>
    <p:sldId id="327" r:id="rId26"/>
    <p:sldId id="275" r:id="rId27"/>
    <p:sldId id="276" r:id="rId28"/>
    <p:sldId id="324" r:id="rId29"/>
    <p:sldId id="277" r:id="rId30"/>
    <p:sldId id="278" r:id="rId31"/>
    <p:sldId id="279" r:id="rId32"/>
    <p:sldId id="280" r:id="rId33"/>
    <p:sldId id="281" r:id="rId34"/>
    <p:sldId id="282" r:id="rId35"/>
    <p:sldId id="296" r:id="rId36"/>
    <p:sldId id="283" r:id="rId37"/>
    <p:sldId id="284" r:id="rId38"/>
    <p:sldId id="325" r:id="rId39"/>
    <p:sldId id="287" r:id="rId40"/>
    <p:sldId id="288" r:id="rId41"/>
    <p:sldId id="285" r:id="rId42"/>
    <p:sldId id="289" r:id="rId43"/>
    <p:sldId id="290" r:id="rId44"/>
    <p:sldId id="291" r:id="rId45"/>
    <p:sldId id="292" r:id="rId46"/>
    <p:sldId id="293" r:id="rId47"/>
    <p:sldId id="294" r:id="rId48"/>
    <p:sldId id="295" r:id="rId49"/>
    <p:sldId id="297" r:id="rId50"/>
    <p:sldId id="298" r:id="rId51"/>
    <p:sldId id="299" r:id="rId52"/>
    <p:sldId id="300" r:id="rId53"/>
    <p:sldId id="301" r:id="rId54"/>
    <p:sldId id="302" r:id="rId55"/>
    <p:sldId id="303" r:id="rId56"/>
    <p:sldId id="304" r:id="rId57"/>
    <p:sldId id="305" r:id="rId58"/>
    <p:sldId id="306" r:id="rId59"/>
    <p:sldId id="328" r:id="rId60"/>
    <p:sldId id="307" r:id="rId61"/>
    <p:sldId id="308" r:id="rId62"/>
    <p:sldId id="309" r:id="rId63"/>
    <p:sldId id="310" r:id="rId64"/>
    <p:sldId id="311" r:id="rId65"/>
    <p:sldId id="312" r:id="rId66"/>
    <p:sldId id="314" r:id="rId67"/>
    <p:sldId id="316" r:id="rId68"/>
    <p:sldId id="329" r:id="rId69"/>
    <p:sldId id="330" r:id="rId70"/>
    <p:sldId id="318"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4670" autoAdjust="0"/>
  </p:normalViewPr>
  <p:slideViewPr>
    <p:cSldViewPr snapToGrid="0">
      <p:cViewPr varScale="1">
        <p:scale>
          <a:sx n="82" d="100"/>
          <a:sy n="82" d="100"/>
        </p:scale>
        <p:origin x="631" y="53"/>
      </p:cViewPr>
      <p:guideLst/>
    </p:cSldViewPr>
  </p:slideViewPr>
  <p:outlineViewPr>
    <p:cViewPr>
      <p:scale>
        <a:sx n="33" d="100"/>
        <a:sy n="33" d="100"/>
      </p:scale>
      <p:origin x="0" y="-273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10.xml.rels><?xml version="1.0" encoding="UTF-8" standalone="yes"?>
<Relationships xmlns="http://schemas.openxmlformats.org/package/2006/relationships"><Relationship Id="rId2" Type="http://schemas.openxmlformats.org/officeDocument/2006/relationships/hyperlink" Target="https://www.psychologytoday.com/us/articles/199203/psychosurgery" TargetMode="External"/><Relationship Id="rId1" Type="http://schemas.openxmlformats.org/officeDocument/2006/relationships/hyperlink" Target="https://www.psychologytoday.com/us/blog/insight-therapy/201910/the-best-medicine-gary-gulman-s-the-great-depresh" TargetMode="External"/></Relationships>
</file>

<file path=ppt/diagrams/_rels/data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ata15.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17.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30.png"/><Relationship Id="rId7" Type="http://schemas.openxmlformats.org/officeDocument/2006/relationships/image" Target="../media/image70.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69.sv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31.svg"/><Relationship Id="rId9" Type="http://schemas.openxmlformats.org/officeDocument/2006/relationships/image" Target="../media/image72.png"/></Relationships>
</file>

<file path=ppt/diagrams/_rels/data19.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ata2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4" Type="http://schemas.openxmlformats.org/officeDocument/2006/relationships/image" Target="../media/image86.svg"/></Relationships>
</file>

<file path=ppt/diagrams/_rels/data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s>
</file>

<file path=ppt/diagrams/_rels/data24.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102.png"/><Relationship Id="rId3" Type="http://schemas.openxmlformats.org/officeDocument/2006/relationships/image" Target="../media/image96.png"/><Relationship Id="rId7" Type="http://schemas.openxmlformats.org/officeDocument/2006/relationships/image" Target="../media/image98.png"/><Relationship Id="rId12" Type="http://schemas.openxmlformats.org/officeDocument/2006/relationships/image" Target="../media/image44.svg"/><Relationship Id="rId2" Type="http://schemas.openxmlformats.org/officeDocument/2006/relationships/image" Target="../media/image95.svg"/><Relationship Id="rId16" Type="http://schemas.openxmlformats.org/officeDocument/2006/relationships/image" Target="../media/image46.svg"/><Relationship Id="rId1" Type="http://schemas.openxmlformats.org/officeDocument/2006/relationships/image" Target="../media/image94.png"/><Relationship Id="rId6" Type="http://schemas.openxmlformats.org/officeDocument/2006/relationships/image" Target="../media/image65.svg"/><Relationship Id="rId11" Type="http://schemas.openxmlformats.org/officeDocument/2006/relationships/image" Target="../media/image43.png"/><Relationship Id="rId5" Type="http://schemas.openxmlformats.org/officeDocument/2006/relationships/image" Target="../media/image64.png"/><Relationship Id="rId15" Type="http://schemas.openxmlformats.org/officeDocument/2006/relationships/image" Target="../media/image45.png"/><Relationship Id="rId10" Type="http://schemas.openxmlformats.org/officeDocument/2006/relationships/image" Target="../media/image101.svg"/><Relationship Id="rId4" Type="http://schemas.openxmlformats.org/officeDocument/2006/relationships/image" Target="../media/image97.svg"/><Relationship Id="rId9" Type="http://schemas.openxmlformats.org/officeDocument/2006/relationships/image" Target="../media/image100.png"/><Relationship Id="rId14" Type="http://schemas.openxmlformats.org/officeDocument/2006/relationships/image" Target="../media/image103.svg"/></Relationships>
</file>

<file path=ppt/diagrams/_rels/data2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svg"/><Relationship Id="rId1" Type="http://schemas.openxmlformats.org/officeDocument/2006/relationships/image" Target="../media/image104.png"/><Relationship Id="rId4" Type="http://schemas.openxmlformats.org/officeDocument/2006/relationships/image" Target="../media/image107.svg"/></Relationships>
</file>

<file path=ppt/diagrams/_rels/data26.xml.rels><?xml version="1.0" encoding="UTF-8" standalone="yes"?>
<Relationships xmlns="http://schemas.openxmlformats.org/package/2006/relationships"><Relationship Id="rId8" Type="http://schemas.openxmlformats.org/officeDocument/2006/relationships/image" Target="../media/image115.sv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svg"/><Relationship Id="rId2" Type="http://schemas.openxmlformats.org/officeDocument/2006/relationships/image" Target="../media/image109.svg"/><Relationship Id="rId1" Type="http://schemas.openxmlformats.org/officeDocument/2006/relationships/image" Target="../media/image108.png"/><Relationship Id="rId6" Type="http://schemas.openxmlformats.org/officeDocument/2006/relationships/image" Target="../media/image113.sv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svg"/><Relationship Id="rId4" Type="http://schemas.openxmlformats.org/officeDocument/2006/relationships/image" Target="../media/image111.svg"/><Relationship Id="rId9" Type="http://schemas.openxmlformats.org/officeDocument/2006/relationships/image" Target="../media/image116.png"/></Relationships>
</file>

<file path=ppt/diagrams/_rels/data29.xml.rels><?xml version="1.0" encoding="UTF-8" standalone="yes"?>
<Relationships xmlns="http://schemas.openxmlformats.org/package/2006/relationships"><Relationship Id="rId8" Type="http://schemas.openxmlformats.org/officeDocument/2006/relationships/image" Target="../media/image127.sv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svg"/><Relationship Id="rId2" Type="http://schemas.openxmlformats.org/officeDocument/2006/relationships/image" Target="../media/image121.svg"/><Relationship Id="rId1" Type="http://schemas.openxmlformats.org/officeDocument/2006/relationships/image" Target="../media/image120.png"/><Relationship Id="rId6" Type="http://schemas.openxmlformats.org/officeDocument/2006/relationships/image" Target="../media/image125.svg"/><Relationship Id="rId11" Type="http://schemas.openxmlformats.org/officeDocument/2006/relationships/image" Target="../media/image130.png"/><Relationship Id="rId5" Type="http://schemas.openxmlformats.org/officeDocument/2006/relationships/image" Target="../media/image124.png"/><Relationship Id="rId10" Type="http://schemas.openxmlformats.org/officeDocument/2006/relationships/image" Target="../media/image129.svg"/><Relationship Id="rId4" Type="http://schemas.openxmlformats.org/officeDocument/2006/relationships/image" Target="../media/image123.svg"/><Relationship Id="rId9" Type="http://schemas.openxmlformats.org/officeDocument/2006/relationships/image" Target="../media/image128.pn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0.xml.rels><?xml version="1.0" encoding="UTF-8" standalone="yes"?>
<Relationships xmlns="http://schemas.openxmlformats.org/package/2006/relationships"><Relationship Id="rId8" Type="http://schemas.openxmlformats.org/officeDocument/2006/relationships/image" Target="../media/image139.sv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svg"/><Relationship Id="rId1" Type="http://schemas.openxmlformats.org/officeDocument/2006/relationships/image" Target="../media/image132.png"/><Relationship Id="rId6" Type="http://schemas.openxmlformats.org/officeDocument/2006/relationships/image" Target="../media/image137.svg"/><Relationship Id="rId5" Type="http://schemas.openxmlformats.org/officeDocument/2006/relationships/image" Target="../media/image136.png"/><Relationship Id="rId10" Type="http://schemas.openxmlformats.org/officeDocument/2006/relationships/image" Target="../media/image111.svg"/><Relationship Id="rId4" Type="http://schemas.openxmlformats.org/officeDocument/2006/relationships/image" Target="../media/image135.svg"/><Relationship Id="rId9" Type="http://schemas.openxmlformats.org/officeDocument/2006/relationships/image" Target="../media/image110.png"/></Relationships>
</file>

<file path=ppt/diagrams/_rels/data4.xml.rels><?xml version="1.0" encoding="UTF-8" standalone="yes"?>
<Relationships xmlns="http://schemas.openxmlformats.org/package/2006/relationships"><Relationship Id="rId1" Type="http://schemas.openxmlformats.org/officeDocument/2006/relationships/hyperlink" Target="https://www.youtube.com/watch?v=R0SZnLOeh5E"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www.youtube.com/watch?v=OvVl8rOEncE"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19.png"/><Relationship Id="rId12" Type="http://schemas.openxmlformats.org/officeDocument/2006/relationships/image" Target="../media/image36.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svg"/><Relationship Id="rId4" Type="http://schemas.openxmlformats.org/officeDocument/2006/relationships/image" Target="../media/image29.svg"/><Relationship Id="rId9" Type="http://schemas.openxmlformats.org/officeDocument/2006/relationships/image" Target="../media/image33.png"/></Relationships>
</file>

<file path=ppt/diagrams/_rels/data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psychnews.psychiatryonline.org/doi/full/10.1176/pn.39.10.0001a" TargetMode="External"/><Relationship Id="rId7" Type="http://schemas.openxmlformats.org/officeDocument/2006/relationships/image" Target="../media/image50.svg"/><Relationship Id="rId2" Type="http://schemas.openxmlformats.org/officeDocument/2006/relationships/hyperlink" Target="https://www.nimh.nih.gov/health/publications/pandas" TargetMode="External"/><Relationship Id="rId1" Type="http://schemas.openxmlformats.org/officeDocument/2006/relationships/hyperlink" Target="https://pubmed.ncbi.nlm.nih.gov/36404700/" TargetMode="Externa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10.xml.rels><?xml version="1.0" encoding="UTF-8" standalone="yes"?>
<Relationships xmlns="http://schemas.openxmlformats.org/package/2006/relationships"><Relationship Id="rId2" Type="http://schemas.openxmlformats.org/officeDocument/2006/relationships/hyperlink" Target="https://www.psychologytoday.com/us/articles/199203/psychosurgery" TargetMode="External"/><Relationship Id="rId1" Type="http://schemas.openxmlformats.org/officeDocument/2006/relationships/hyperlink" Target="https://www.psychologytoday.com/us/blog/insight-therapy/201910/the-best-medicine-gary-gulman-s-the-great-depresh" TargetMode="External"/></Relationships>
</file>

<file path=ppt/diagrams/_rels/drawing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30.png"/><Relationship Id="rId7" Type="http://schemas.openxmlformats.org/officeDocument/2006/relationships/image" Target="../media/image70.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69.sv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31.svg"/><Relationship Id="rId9" Type="http://schemas.openxmlformats.org/officeDocument/2006/relationships/image" Target="../media/image72.png"/></Relationships>
</file>

<file path=ppt/diagrams/_rels/drawing19.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4" Type="http://schemas.openxmlformats.org/officeDocument/2006/relationships/image" Target="../media/image86.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102.png"/><Relationship Id="rId3" Type="http://schemas.openxmlformats.org/officeDocument/2006/relationships/image" Target="../media/image96.png"/><Relationship Id="rId7" Type="http://schemas.openxmlformats.org/officeDocument/2006/relationships/image" Target="../media/image98.png"/><Relationship Id="rId12" Type="http://schemas.openxmlformats.org/officeDocument/2006/relationships/image" Target="../media/image44.svg"/><Relationship Id="rId2" Type="http://schemas.openxmlformats.org/officeDocument/2006/relationships/image" Target="../media/image95.svg"/><Relationship Id="rId16" Type="http://schemas.openxmlformats.org/officeDocument/2006/relationships/image" Target="../media/image46.svg"/><Relationship Id="rId1" Type="http://schemas.openxmlformats.org/officeDocument/2006/relationships/image" Target="../media/image94.png"/><Relationship Id="rId6" Type="http://schemas.openxmlformats.org/officeDocument/2006/relationships/image" Target="../media/image65.svg"/><Relationship Id="rId11" Type="http://schemas.openxmlformats.org/officeDocument/2006/relationships/image" Target="../media/image43.png"/><Relationship Id="rId5" Type="http://schemas.openxmlformats.org/officeDocument/2006/relationships/image" Target="../media/image64.png"/><Relationship Id="rId15" Type="http://schemas.openxmlformats.org/officeDocument/2006/relationships/image" Target="../media/image45.png"/><Relationship Id="rId10" Type="http://schemas.openxmlformats.org/officeDocument/2006/relationships/image" Target="../media/image101.svg"/><Relationship Id="rId4" Type="http://schemas.openxmlformats.org/officeDocument/2006/relationships/image" Target="../media/image97.svg"/><Relationship Id="rId9" Type="http://schemas.openxmlformats.org/officeDocument/2006/relationships/image" Target="../media/image100.png"/><Relationship Id="rId14" Type="http://schemas.openxmlformats.org/officeDocument/2006/relationships/image" Target="../media/image103.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svg"/><Relationship Id="rId1" Type="http://schemas.openxmlformats.org/officeDocument/2006/relationships/image" Target="../media/image104.png"/><Relationship Id="rId4" Type="http://schemas.openxmlformats.org/officeDocument/2006/relationships/image" Target="../media/image107.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115.sv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svg"/><Relationship Id="rId2" Type="http://schemas.openxmlformats.org/officeDocument/2006/relationships/image" Target="../media/image109.svg"/><Relationship Id="rId1" Type="http://schemas.openxmlformats.org/officeDocument/2006/relationships/image" Target="../media/image108.png"/><Relationship Id="rId6" Type="http://schemas.openxmlformats.org/officeDocument/2006/relationships/image" Target="../media/image113.sv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svg"/><Relationship Id="rId4" Type="http://schemas.openxmlformats.org/officeDocument/2006/relationships/image" Target="../media/image111.svg"/><Relationship Id="rId9" Type="http://schemas.openxmlformats.org/officeDocument/2006/relationships/image" Target="../media/image116.png"/></Relationships>
</file>

<file path=ppt/diagrams/_rels/drawing29.xml.rels><?xml version="1.0" encoding="UTF-8" standalone="yes"?>
<Relationships xmlns="http://schemas.openxmlformats.org/package/2006/relationships"><Relationship Id="rId8" Type="http://schemas.openxmlformats.org/officeDocument/2006/relationships/image" Target="../media/image127.sv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svg"/><Relationship Id="rId2" Type="http://schemas.openxmlformats.org/officeDocument/2006/relationships/image" Target="../media/image121.svg"/><Relationship Id="rId1" Type="http://schemas.openxmlformats.org/officeDocument/2006/relationships/image" Target="../media/image120.png"/><Relationship Id="rId6" Type="http://schemas.openxmlformats.org/officeDocument/2006/relationships/image" Target="../media/image125.svg"/><Relationship Id="rId11" Type="http://schemas.openxmlformats.org/officeDocument/2006/relationships/image" Target="../media/image130.png"/><Relationship Id="rId5" Type="http://schemas.openxmlformats.org/officeDocument/2006/relationships/image" Target="../media/image124.png"/><Relationship Id="rId10" Type="http://schemas.openxmlformats.org/officeDocument/2006/relationships/image" Target="../media/image129.svg"/><Relationship Id="rId4" Type="http://schemas.openxmlformats.org/officeDocument/2006/relationships/image" Target="../media/image123.svg"/><Relationship Id="rId9" Type="http://schemas.openxmlformats.org/officeDocument/2006/relationships/image" Target="../media/image12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0.xml.rels><?xml version="1.0" encoding="UTF-8" standalone="yes"?>
<Relationships xmlns="http://schemas.openxmlformats.org/package/2006/relationships"><Relationship Id="rId8" Type="http://schemas.openxmlformats.org/officeDocument/2006/relationships/image" Target="../media/image139.sv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svg"/><Relationship Id="rId1" Type="http://schemas.openxmlformats.org/officeDocument/2006/relationships/image" Target="../media/image132.png"/><Relationship Id="rId6" Type="http://schemas.openxmlformats.org/officeDocument/2006/relationships/image" Target="../media/image137.svg"/><Relationship Id="rId5" Type="http://schemas.openxmlformats.org/officeDocument/2006/relationships/image" Target="../media/image136.png"/><Relationship Id="rId10" Type="http://schemas.openxmlformats.org/officeDocument/2006/relationships/image" Target="../media/image111.svg"/><Relationship Id="rId4" Type="http://schemas.openxmlformats.org/officeDocument/2006/relationships/image" Target="../media/image135.svg"/><Relationship Id="rId9" Type="http://schemas.openxmlformats.org/officeDocument/2006/relationships/image" Target="../media/image110.png"/></Relationships>
</file>

<file path=ppt/diagrams/_rels/drawing4.xml.rels><?xml version="1.0" encoding="UTF-8" standalone="yes"?>
<Relationships xmlns="http://schemas.openxmlformats.org/package/2006/relationships"><Relationship Id="rId1" Type="http://schemas.openxmlformats.org/officeDocument/2006/relationships/hyperlink" Target="https://www.youtube.com/watch?v=R0SZnLOeh5E"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youtube.com/watch?v=OvVl8rOEncE"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19.png"/><Relationship Id="rId12" Type="http://schemas.openxmlformats.org/officeDocument/2006/relationships/image" Target="../media/image36.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svg"/><Relationship Id="rId4" Type="http://schemas.openxmlformats.org/officeDocument/2006/relationships/image" Target="../media/image29.svg"/><Relationship Id="rId9" Type="http://schemas.openxmlformats.org/officeDocument/2006/relationships/image" Target="../media/image3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hyperlink" Target="https://pubmed.ncbi.nlm.nih.gov/36404700/" TargetMode="External"/><Relationship Id="rId7" Type="http://schemas.openxmlformats.org/officeDocument/2006/relationships/image" Target="../media/image51.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hyperlink" Target="https://www.nimh.nih.gov/health/publications/pandas" TargetMode="External"/><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hyperlink" Target="https://psychnews.psychiatryonline.org/doi/full/10.1176/pn.39.10.0001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E4F00-3E45-4DA3-A32B-C84F0226A35D}"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DDDD5113-82B9-41DB-8D6C-AEE64CFAC747}">
      <dgm:prSet phldrT="[Text]"/>
      <dgm:spPr/>
      <dgm:t>
        <a:bodyPr/>
        <a:lstStyle/>
        <a:p>
          <a:r>
            <a:rPr lang="en-US" dirty="0"/>
            <a:t>Peripheral Nervous System (PNS) – deals with the central nervous system’s input/output </a:t>
          </a:r>
        </a:p>
      </dgm:t>
      <dgm:extLst>
        <a:ext uri="{E40237B7-FDA0-4F09-8148-C483321AD2D9}">
          <dgm14:cNvPr xmlns:dgm14="http://schemas.microsoft.com/office/drawing/2010/diagram" id="0" name="" descr="Peripheral Nervous System (PNS) – deals with the central nervous system’s input/output &#10;"/>
        </a:ext>
      </dgm:extLst>
    </dgm:pt>
    <dgm:pt modelId="{5F998C66-9947-40EA-A32F-8D561A970DDD}" type="parTrans" cxnId="{C433E2CF-6C9C-4D6D-9FA7-8B51B6CCA847}">
      <dgm:prSet/>
      <dgm:spPr/>
      <dgm:t>
        <a:bodyPr/>
        <a:lstStyle/>
        <a:p>
          <a:endParaRPr lang="en-US"/>
        </a:p>
      </dgm:t>
    </dgm:pt>
    <dgm:pt modelId="{2F3D4A32-518D-4AC7-A136-CD047C3F7DB4}" type="sibTrans" cxnId="{C433E2CF-6C9C-4D6D-9FA7-8B51B6CCA847}">
      <dgm:prSet/>
      <dgm:spPr/>
      <dgm:t>
        <a:bodyPr/>
        <a:lstStyle/>
        <a:p>
          <a:endParaRPr lang="en-US"/>
        </a:p>
      </dgm:t>
    </dgm:pt>
    <dgm:pt modelId="{1CCAF819-3C04-4BE6-8AB4-B9979D4D5ECD}">
      <dgm:prSet phldrT="[Text]"/>
      <dgm:spPr/>
      <dgm:t>
        <a:bodyPr/>
        <a:lstStyle/>
        <a:p>
          <a:r>
            <a:rPr lang="en-US" dirty="0"/>
            <a:t>Somatic Nervous System – voluntary movement, sends sensory information to the CNS and controls skeletal muscles</a:t>
          </a:r>
        </a:p>
      </dgm:t>
      <dgm:extLst>
        <a:ext uri="{E40237B7-FDA0-4F09-8148-C483321AD2D9}">
          <dgm14:cNvPr xmlns:dgm14="http://schemas.microsoft.com/office/drawing/2010/diagram" id="0" name="" descr="Somatic Nervous System – voluntary movement, sends sensory information to the CNS and controls skeletal muscles&#10;"/>
        </a:ext>
      </dgm:extLst>
    </dgm:pt>
    <dgm:pt modelId="{3BA241BE-77D7-4041-9DCE-C8129E00DDA8}" type="parTrans" cxnId="{84D8E80E-4564-4EB8-AD87-6E076FF1AF03}">
      <dgm:prSet/>
      <dgm:spPr/>
      <dgm:t>
        <a:bodyPr/>
        <a:lstStyle/>
        <a:p>
          <a:endParaRPr lang="en-US"/>
        </a:p>
      </dgm:t>
    </dgm:pt>
    <dgm:pt modelId="{BC94F4F8-208D-4B39-A316-50E22BDE139B}" type="sibTrans" cxnId="{84D8E80E-4564-4EB8-AD87-6E076FF1AF03}">
      <dgm:prSet/>
      <dgm:spPr/>
      <dgm:t>
        <a:bodyPr/>
        <a:lstStyle/>
        <a:p>
          <a:endParaRPr lang="en-US"/>
        </a:p>
      </dgm:t>
    </dgm:pt>
    <dgm:pt modelId="{13E71582-F4C5-49FE-B3E3-A3B5448224DF}">
      <dgm:prSet phldrT="[Text]"/>
      <dgm:spPr/>
      <dgm:t>
        <a:bodyPr/>
        <a:lstStyle/>
        <a:p>
          <a:r>
            <a:rPr lang="en-US" dirty="0"/>
            <a:t>Autonomic Nervous System – regulates bodily functioning and internal organs </a:t>
          </a:r>
        </a:p>
      </dgm:t>
      <dgm:extLst>
        <a:ext uri="{E40237B7-FDA0-4F09-8148-C483321AD2D9}">
          <dgm14:cNvPr xmlns:dgm14="http://schemas.microsoft.com/office/drawing/2010/diagram" id="0" name="" descr="Autonomic Nervous System – regulates bodily functioning and internal organs &#10;"/>
        </a:ext>
      </dgm:extLst>
    </dgm:pt>
    <dgm:pt modelId="{E78BDC58-0F87-48D0-98F9-EBAF35340C88}" type="parTrans" cxnId="{FC6733D1-7BB6-40C8-A491-6764578C8A09}">
      <dgm:prSet/>
      <dgm:spPr/>
      <dgm:t>
        <a:bodyPr/>
        <a:lstStyle/>
        <a:p>
          <a:endParaRPr lang="en-US"/>
        </a:p>
      </dgm:t>
    </dgm:pt>
    <dgm:pt modelId="{CB28CF72-57DD-4F20-B2C7-19763511295D}" type="sibTrans" cxnId="{FC6733D1-7BB6-40C8-A491-6764578C8A09}">
      <dgm:prSet/>
      <dgm:spPr/>
      <dgm:t>
        <a:bodyPr/>
        <a:lstStyle/>
        <a:p>
          <a:endParaRPr lang="en-US"/>
        </a:p>
      </dgm:t>
    </dgm:pt>
    <dgm:pt modelId="{A0F8C726-F089-49AB-87AF-DB92F51BEF50}">
      <dgm:prSet phldrT="[Text]"/>
      <dgm:spPr/>
      <dgm:t>
        <a:bodyPr/>
        <a:lstStyle/>
        <a:p>
          <a:r>
            <a:rPr lang="en-US" dirty="0"/>
            <a:t>Central Nervous System (CNS) – the brain and spinal cord; receives, processes, interprets, and stores sensory information</a:t>
          </a:r>
        </a:p>
      </dgm:t>
      <dgm:extLst>
        <a:ext uri="{E40237B7-FDA0-4F09-8148-C483321AD2D9}">
          <dgm14:cNvPr xmlns:dgm14="http://schemas.microsoft.com/office/drawing/2010/diagram" id="0" name="" descr="Central Nervous System (CNS) – the brain and spinal cord; receives, processes, interprets, and stores sensory information&#10;"/>
        </a:ext>
      </dgm:extLst>
    </dgm:pt>
    <dgm:pt modelId="{87063082-376B-40B5-A302-34EF6091DB3C}" type="parTrans" cxnId="{3DDA8207-7B66-4227-B678-D96B78C7C5AF}">
      <dgm:prSet/>
      <dgm:spPr/>
      <dgm:t>
        <a:bodyPr/>
        <a:lstStyle/>
        <a:p>
          <a:endParaRPr lang="en-US"/>
        </a:p>
      </dgm:t>
    </dgm:pt>
    <dgm:pt modelId="{73A83586-0708-41A7-8025-AE04A2FE5835}" type="sibTrans" cxnId="{3DDA8207-7B66-4227-B678-D96B78C7C5AF}">
      <dgm:prSet/>
      <dgm:spPr/>
      <dgm:t>
        <a:bodyPr/>
        <a:lstStyle/>
        <a:p>
          <a:endParaRPr lang="en-US"/>
        </a:p>
      </dgm:t>
    </dgm:pt>
    <dgm:pt modelId="{30C99E4E-DDD4-464F-B57C-6549E81A61E9}">
      <dgm:prSet phldrT="[Text]"/>
      <dgm:spPr/>
      <dgm:t>
        <a:bodyPr/>
        <a:lstStyle/>
        <a:p>
          <a:r>
            <a:rPr lang="en-US" dirty="0"/>
            <a:t>Sympathetic Nervous System – fight, flight, or freeze system</a:t>
          </a:r>
        </a:p>
      </dgm:t>
      <dgm:extLst>
        <a:ext uri="{E40237B7-FDA0-4F09-8148-C483321AD2D9}">
          <dgm14:cNvPr xmlns:dgm14="http://schemas.microsoft.com/office/drawing/2010/diagram" id="0" name="" descr="Sympathetic Nervous System – fight, flight, or freeze system&#10;"/>
        </a:ext>
      </dgm:extLst>
    </dgm:pt>
    <dgm:pt modelId="{9FF5BF64-C98C-4E8B-8609-02FC228F4DEA}" type="parTrans" cxnId="{96A66306-FE4C-4BB2-95DD-8137AB15909A}">
      <dgm:prSet/>
      <dgm:spPr/>
      <dgm:t>
        <a:bodyPr/>
        <a:lstStyle/>
        <a:p>
          <a:endParaRPr lang="en-US"/>
        </a:p>
      </dgm:t>
    </dgm:pt>
    <dgm:pt modelId="{42A02626-CC74-4FE5-A7BD-80B5D6F77584}" type="sibTrans" cxnId="{96A66306-FE4C-4BB2-95DD-8137AB15909A}">
      <dgm:prSet/>
      <dgm:spPr/>
      <dgm:t>
        <a:bodyPr/>
        <a:lstStyle/>
        <a:p>
          <a:endParaRPr lang="en-US"/>
        </a:p>
      </dgm:t>
    </dgm:pt>
    <dgm:pt modelId="{C6AEF775-E239-482C-B56E-86781F8F2B57}">
      <dgm:prSet phldrT="[Text]"/>
      <dgm:spPr/>
      <dgm:t>
        <a:bodyPr/>
        <a:lstStyle/>
        <a:p>
          <a:r>
            <a:rPr lang="en-US" dirty="0"/>
            <a:t>Parasympathic Nervous System – rest and restore system</a:t>
          </a:r>
        </a:p>
      </dgm:t>
      <dgm:extLst>
        <a:ext uri="{E40237B7-FDA0-4F09-8148-C483321AD2D9}">
          <dgm14:cNvPr xmlns:dgm14="http://schemas.microsoft.com/office/drawing/2010/diagram" id="0" name="" descr="Parasympathic Nervous System – rest and restore system&#10;"/>
        </a:ext>
      </dgm:extLst>
    </dgm:pt>
    <dgm:pt modelId="{982068E2-D936-486B-8070-E2CDD8462122}" type="parTrans" cxnId="{B818C7C0-2786-4759-ACC6-45EE5995B152}">
      <dgm:prSet/>
      <dgm:spPr/>
      <dgm:t>
        <a:bodyPr/>
        <a:lstStyle/>
        <a:p>
          <a:endParaRPr lang="en-US"/>
        </a:p>
      </dgm:t>
    </dgm:pt>
    <dgm:pt modelId="{5CB5D0D4-75E4-43B1-AED8-4E469011F8A1}" type="sibTrans" cxnId="{B818C7C0-2786-4759-ACC6-45EE5995B152}">
      <dgm:prSet/>
      <dgm:spPr/>
      <dgm:t>
        <a:bodyPr/>
        <a:lstStyle/>
        <a:p>
          <a:endParaRPr lang="en-US"/>
        </a:p>
      </dgm:t>
    </dgm:pt>
    <dgm:pt modelId="{EC492CB1-3C6F-4F79-A423-15F02878D26C}">
      <dgm:prSet phldrT="[Text]"/>
      <dgm:spPr/>
      <dgm:t>
        <a:bodyPr/>
        <a:lstStyle/>
        <a:p>
          <a:endParaRPr lang="en-US" dirty="0"/>
        </a:p>
      </dgm:t>
    </dgm:pt>
    <dgm:pt modelId="{2AA2F78C-4482-4325-8953-80E6E42E4057}" type="sibTrans" cxnId="{5F9DC8BC-4A30-402B-A670-89A2F1564569}">
      <dgm:prSet/>
      <dgm:spPr/>
      <dgm:t>
        <a:bodyPr/>
        <a:lstStyle/>
        <a:p>
          <a:endParaRPr lang="en-US"/>
        </a:p>
      </dgm:t>
    </dgm:pt>
    <dgm:pt modelId="{D578BC89-C77B-4B33-A369-9CA4E38C7033}" type="parTrans" cxnId="{5F9DC8BC-4A30-402B-A670-89A2F1564569}">
      <dgm:prSet/>
      <dgm:spPr/>
      <dgm:t>
        <a:bodyPr/>
        <a:lstStyle/>
        <a:p>
          <a:endParaRPr lang="en-US"/>
        </a:p>
      </dgm:t>
    </dgm:pt>
    <dgm:pt modelId="{57152013-4194-4C74-B624-3C45F1D18447}" type="pres">
      <dgm:prSet presAssocID="{BA7E4F00-3E45-4DA3-A32B-C84F0226A35D}" presName="hierChild1" presStyleCnt="0">
        <dgm:presLayoutVars>
          <dgm:chPref val="1"/>
          <dgm:dir/>
          <dgm:animOne val="branch"/>
          <dgm:animLvl val="lvl"/>
          <dgm:resizeHandles/>
        </dgm:presLayoutVars>
      </dgm:prSet>
      <dgm:spPr/>
    </dgm:pt>
    <dgm:pt modelId="{1C3665D2-0165-48BD-A300-CC51F8D8ACED}" type="pres">
      <dgm:prSet presAssocID="{EC492CB1-3C6F-4F79-A423-15F02878D26C}" presName="hierRoot1" presStyleCnt="0"/>
      <dgm:spPr/>
    </dgm:pt>
    <dgm:pt modelId="{66D64A4D-D4B8-4675-A735-D0C2D41A4DFC}" type="pres">
      <dgm:prSet presAssocID="{EC492CB1-3C6F-4F79-A423-15F02878D26C}" presName="composite" presStyleCnt="0"/>
      <dgm:spPr/>
    </dgm:pt>
    <dgm:pt modelId="{9CAD29CA-2900-46AF-983B-6D38C85ED4B2}" type="pres">
      <dgm:prSet presAssocID="{EC492CB1-3C6F-4F79-A423-15F02878D26C}"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40677D51-77DF-4E14-A49B-7AE0B6EF5E43}" type="pres">
      <dgm:prSet presAssocID="{EC492CB1-3C6F-4F79-A423-15F02878D26C}" presName="text" presStyleLbl="revTx" presStyleIdx="0" presStyleCnt="7" custScaleX="103409">
        <dgm:presLayoutVars>
          <dgm:chPref val="3"/>
        </dgm:presLayoutVars>
      </dgm:prSet>
      <dgm:spPr/>
    </dgm:pt>
    <dgm:pt modelId="{1F5AFEE0-4EC6-49C0-AF75-8B3E4DB9557D}" type="pres">
      <dgm:prSet presAssocID="{EC492CB1-3C6F-4F79-A423-15F02878D26C}" presName="hierChild2" presStyleCnt="0"/>
      <dgm:spPr/>
    </dgm:pt>
    <dgm:pt modelId="{E31ECAD7-2AFE-4E2A-8EA9-85D4BBE68A57}" type="pres">
      <dgm:prSet presAssocID="{5F998C66-9947-40EA-A32F-8D561A970DDD}" presName="Name10" presStyleLbl="parChTrans1D2" presStyleIdx="0" presStyleCnt="2"/>
      <dgm:spPr/>
    </dgm:pt>
    <dgm:pt modelId="{53699D32-4512-4161-920E-8A4D4358DADF}" type="pres">
      <dgm:prSet presAssocID="{DDDD5113-82B9-41DB-8D6C-AEE64CFAC747}" presName="hierRoot2" presStyleCnt="0"/>
      <dgm:spPr/>
    </dgm:pt>
    <dgm:pt modelId="{13DDFA41-5CAC-4817-A7DF-FA6E9193727D}" type="pres">
      <dgm:prSet presAssocID="{DDDD5113-82B9-41DB-8D6C-AEE64CFAC747}" presName="composite2" presStyleCnt="0"/>
      <dgm:spPr/>
    </dgm:pt>
    <dgm:pt modelId="{8B3CAE23-77EF-4FA9-AAAE-7EBF6839BC69}" type="pres">
      <dgm:prSet presAssocID="{DDDD5113-82B9-41DB-8D6C-AEE64CFAC747}"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keleton"/>
        </a:ext>
      </dgm:extLst>
    </dgm:pt>
    <dgm:pt modelId="{DAF6A00F-02AC-4574-BCCA-10C5A3EC3EE1}" type="pres">
      <dgm:prSet presAssocID="{DDDD5113-82B9-41DB-8D6C-AEE64CFAC747}" presName="text2" presStyleLbl="revTx" presStyleIdx="1" presStyleCnt="7">
        <dgm:presLayoutVars>
          <dgm:chPref val="3"/>
        </dgm:presLayoutVars>
      </dgm:prSet>
      <dgm:spPr/>
    </dgm:pt>
    <dgm:pt modelId="{EEE05E5B-F8F2-4363-B08D-18DB3DE44511}" type="pres">
      <dgm:prSet presAssocID="{DDDD5113-82B9-41DB-8D6C-AEE64CFAC747}" presName="hierChild3" presStyleCnt="0"/>
      <dgm:spPr/>
    </dgm:pt>
    <dgm:pt modelId="{144EC231-E452-4795-AE40-68F1F2DDC444}" type="pres">
      <dgm:prSet presAssocID="{3BA241BE-77D7-4041-9DCE-C8129E00DDA8}" presName="Name17" presStyleLbl="parChTrans1D3" presStyleIdx="0" presStyleCnt="2"/>
      <dgm:spPr/>
    </dgm:pt>
    <dgm:pt modelId="{08811CFE-0DFB-4F4C-8541-60EBD7605878}" type="pres">
      <dgm:prSet presAssocID="{1CCAF819-3C04-4BE6-8AB4-B9979D4D5ECD}" presName="hierRoot3" presStyleCnt="0"/>
      <dgm:spPr/>
    </dgm:pt>
    <dgm:pt modelId="{F04086AB-5FBE-484E-9FEE-657A17F6ED65}" type="pres">
      <dgm:prSet presAssocID="{1CCAF819-3C04-4BE6-8AB4-B9979D4D5ECD}" presName="composite3" presStyleCnt="0"/>
      <dgm:spPr/>
    </dgm:pt>
    <dgm:pt modelId="{C62E6502-7CD6-433F-8E63-CD8B21987911}" type="pres">
      <dgm:prSet presAssocID="{1CCAF819-3C04-4BE6-8AB4-B9979D4D5ECD}" presName="image3" presStyleLbl="node3" presStyleIdx="0"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
        </a:ext>
      </dgm:extLst>
    </dgm:pt>
    <dgm:pt modelId="{9DE6F4AB-F309-4F9C-9324-A7A8AE8A3F38}" type="pres">
      <dgm:prSet presAssocID="{1CCAF819-3C04-4BE6-8AB4-B9979D4D5ECD}" presName="text3" presStyleLbl="revTx" presStyleIdx="2" presStyleCnt="7">
        <dgm:presLayoutVars>
          <dgm:chPref val="3"/>
        </dgm:presLayoutVars>
      </dgm:prSet>
      <dgm:spPr/>
    </dgm:pt>
    <dgm:pt modelId="{A1D2F1A1-4063-4106-9A2A-6F764E2CC172}" type="pres">
      <dgm:prSet presAssocID="{1CCAF819-3C04-4BE6-8AB4-B9979D4D5ECD}" presName="hierChild4" presStyleCnt="0"/>
      <dgm:spPr/>
    </dgm:pt>
    <dgm:pt modelId="{10BADEE9-EDE3-4A9E-A047-E95FAC94F893}" type="pres">
      <dgm:prSet presAssocID="{E78BDC58-0F87-48D0-98F9-EBAF35340C88}" presName="Name17" presStyleLbl="parChTrans1D3" presStyleIdx="1" presStyleCnt="2"/>
      <dgm:spPr/>
    </dgm:pt>
    <dgm:pt modelId="{A023C524-708F-45D4-A7A8-7119A493A7BE}" type="pres">
      <dgm:prSet presAssocID="{13E71582-F4C5-49FE-B3E3-A3B5448224DF}" presName="hierRoot3" presStyleCnt="0"/>
      <dgm:spPr/>
    </dgm:pt>
    <dgm:pt modelId="{6B1A8574-A076-44AF-B33E-B0C3CFA5794A}" type="pres">
      <dgm:prSet presAssocID="{13E71582-F4C5-49FE-B3E3-A3B5448224DF}" presName="composite3" presStyleCnt="0"/>
      <dgm:spPr/>
    </dgm:pt>
    <dgm:pt modelId="{B92EFC26-8DB6-4ACB-BDD0-D389803BC2D1}" type="pres">
      <dgm:prSet presAssocID="{13E71582-F4C5-49FE-B3E3-A3B5448224DF}" presName="image3" presStyleLbl="node3" presStyleIdx="1" presStyleCnt="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ungs"/>
        </a:ext>
      </dgm:extLst>
    </dgm:pt>
    <dgm:pt modelId="{C1265C47-5BF9-4343-A3F3-B6E444256B3C}" type="pres">
      <dgm:prSet presAssocID="{13E71582-F4C5-49FE-B3E3-A3B5448224DF}" presName="text3" presStyleLbl="revTx" presStyleIdx="3" presStyleCnt="7">
        <dgm:presLayoutVars>
          <dgm:chPref val="3"/>
        </dgm:presLayoutVars>
      </dgm:prSet>
      <dgm:spPr/>
    </dgm:pt>
    <dgm:pt modelId="{F6E05F8B-6802-41BF-8E60-A64E0C345D87}" type="pres">
      <dgm:prSet presAssocID="{13E71582-F4C5-49FE-B3E3-A3B5448224DF}" presName="hierChild4" presStyleCnt="0"/>
      <dgm:spPr/>
    </dgm:pt>
    <dgm:pt modelId="{AC27024C-2704-464D-86A5-9FA300F9619C}" type="pres">
      <dgm:prSet presAssocID="{9FF5BF64-C98C-4E8B-8609-02FC228F4DEA}" presName="Name23" presStyleLbl="parChTrans1D4" presStyleIdx="0" presStyleCnt="2"/>
      <dgm:spPr/>
    </dgm:pt>
    <dgm:pt modelId="{C9EB28D7-7CF6-4A02-9445-6A91D42DDB1D}" type="pres">
      <dgm:prSet presAssocID="{30C99E4E-DDD4-464F-B57C-6549E81A61E9}" presName="hierRoot4" presStyleCnt="0"/>
      <dgm:spPr/>
    </dgm:pt>
    <dgm:pt modelId="{5FEA3FAF-81EF-4310-A54D-B23E3E934A66}" type="pres">
      <dgm:prSet presAssocID="{30C99E4E-DDD4-464F-B57C-6549E81A61E9}" presName="composite4" presStyleCnt="0"/>
      <dgm:spPr/>
    </dgm:pt>
    <dgm:pt modelId="{64DA9E71-049C-4034-A3B4-7E17C0AC39D5}" type="pres">
      <dgm:prSet presAssocID="{30C99E4E-DDD4-464F-B57C-6549E81A61E9}" presName="image4" presStyleLbl="node4" presStyleIdx="0" presStyleCnt="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un"/>
        </a:ext>
      </dgm:extLst>
    </dgm:pt>
    <dgm:pt modelId="{A2C862DC-8079-4048-A93D-AEFB9A560D92}" type="pres">
      <dgm:prSet presAssocID="{30C99E4E-DDD4-464F-B57C-6549E81A61E9}" presName="text4" presStyleLbl="revTx" presStyleIdx="4" presStyleCnt="7">
        <dgm:presLayoutVars>
          <dgm:chPref val="3"/>
        </dgm:presLayoutVars>
      </dgm:prSet>
      <dgm:spPr/>
    </dgm:pt>
    <dgm:pt modelId="{650D1CD0-E796-41E3-9CC2-CB5FE5BB97C4}" type="pres">
      <dgm:prSet presAssocID="{30C99E4E-DDD4-464F-B57C-6549E81A61E9}" presName="hierChild5" presStyleCnt="0"/>
      <dgm:spPr/>
    </dgm:pt>
    <dgm:pt modelId="{F449381D-3977-43E3-9993-E2A3A1A3DDA0}" type="pres">
      <dgm:prSet presAssocID="{982068E2-D936-486B-8070-E2CDD8462122}" presName="Name23" presStyleLbl="parChTrans1D4" presStyleIdx="1" presStyleCnt="2"/>
      <dgm:spPr/>
    </dgm:pt>
    <dgm:pt modelId="{A076E023-3F54-44A5-BE3B-2FD85551126F}" type="pres">
      <dgm:prSet presAssocID="{C6AEF775-E239-482C-B56E-86781F8F2B57}" presName="hierRoot4" presStyleCnt="0"/>
      <dgm:spPr/>
    </dgm:pt>
    <dgm:pt modelId="{4C861A1C-7E47-4D0E-8729-A5903412C21C}" type="pres">
      <dgm:prSet presAssocID="{C6AEF775-E239-482C-B56E-86781F8F2B57}" presName="composite4" presStyleCnt="0"/>
      <dgm:spPr/>
    </dgm:pt>
    <dgm:pt modelId="{57953997-76E2-43CE-B68F-02CACC34BCEB}" type="pres">
      <dgm:prSet presAssocID="{C6AEF775-E239-482C-B56E-86781F8F2B57}" presName="image4" presStyleLbl="node4" presStyleIdx="1" presStyleCnt="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leep"/>
        </a:ext>
      </dgm:extLst>
    </dgm:pt>
    <dgm:pt modelId="{6F1BB354-8555-4158-89E5-CCE73F4FCC5A}" type="pres">
      <dgm:prSet presAssocID="{C6AEF775-E239-482C-B56E-86781F8F2B57}" presName="text4" presStyleLbl="revTx" presStyleIdx="5" presStyleCnt="7">
        <dgm:presLayoutVars>
          <dgm:chPref val="3"/>
        </dgm:presLayoutVars>
      </dgm:prSet>
      <dgm:spPr/>
    </dgm:pt>
    <dgm:pt modelId="{D5EC4903-ECDA-4289-B3D9-408FC43F17EB}" type="pres">
      <dgm:prSet presAssocID="{C6AEF775-E239-482C-B56E-86781F8F2B57}" presName="hierChild5" presStyleCnt="0"/>
      <dgm:spPr/>
    </dgm:pt>
    <dgm:pt modelId="{3E65DFE2-A6BA-4D39-A545-DD01F53D6F3C}" type="pres">
      <dgm:prSet presAssocID="{87063082-376B-40B5-A302-34EF6091DB3C}" presName="Name10" presStyleLbl="parChTrans1D2" presStyleIdx="1" presStyleCnt="2"/>
      <dgm:spPr/>
    </dgm:pt>
    <dgm:pt modelId="{5A288564-BBA6-499B-9458-73FC3296175B}" type="pres">
      <dgm:prSet presAssocID="{A0F8C726-F089-49AB-87AF-DB92F51BEF50}" presName="hierRoot2" presStyleCnt="0"/>
      <dgm:spPr/>
    </dgm:pt>
    <dgm:pt modelId="{D0917617-3F30-4877-9C18-30A561AC79C6}" type="pres">
      <dgm:prSet presAssocID="{A0F8C726-F089-49AB-87AF-DB92F51BEF50}" presName="composite2" presStyleCnt="0"/>
      <dgm:spPr/>
    </dgm:pt>
    <dgm:pt modelId="{D4DC5BDC-772C-4521-ACD7-79E0FB15E00E}" type="pres">
      <dgm:prSet presAssocID="{A0F8C726-F089-49AB-87AF-DB92F51BEF50}" presName="image2" presStyleLbl="node2" presStyleIdx="1" presStyleCnt="2"/>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rain"/>
        </a:ext>
      </dgm:extLst>
    </dgm:pt>
    <dgm:pt modelId="{15E906FA-B65D-459A-94E9-59DA8B083965}" type="pres">
      <dgm:prSet presAssocID="{A0F8C726-F089-49AB-87AF-DB92F51BEF50}" presName="text2" presStyleLbl="revTx" presStyleIdx="6" presStyleCnt="7">
        <dgm:presLayoutVars>
          <dgm:chPref val="3"/>
        </dgm:presLayoutVars>
      </dgm:prSet>
      <dgm:spPr/>
    </dgm:pt>
    <dgm:pt modelId="{EC8A1749-955C-46E4-9908-2501B9C0939F}" type="pres">
      <dgm:prSet presAssocID="{A0F8C726-F089-49AB-87AF-DB92F51BEF50}" presName="hierChild3" presStyleCnt="0"/>
      <dgm:spPr/>
    </dgm:pt>
  </dgm:ptLst>
  <dgm:cxnLst>
    <dgm:cxn modelId="{96A66306-FE4C-4BB2-95DD-8137AB15909A}" srcId="{13E71582-F4C5-49FE-B3E3-A3B5448224DF}" destId="{30C99E4E-DDD4-464F-B57C-6549E81A61E9}" srcOrd="0" destOrd="0" parTransId="{9FF5BF64-C98C-4E8B-8609-02FC228F4DEA}" sibTransId="{42A02626-CC74-4FE5-A7BD-80B5D6F77584}"/>
    <dgm:cxn modelId="{3DDA8207-7B66-4227-B678-D96B78C7C5AF}" srcId="{EC492CB1-3C6F-4F79-A423-15F02878D26C}" destId="{A0F8C726-F089-49AB-87AF-DB92F51BEF50}" srcOrd="1" destOrd="0" parTransId="{87063082-376B-40B5-A302-34EF6091DB3C}" sibTransId="{73A83586-0708-41A7-8025-AE04A2FE5835}"/>
    <dgm:cxn modelId="{84D8E80E-4564-4EB8-AD87-6E076FF1AF03}" srcId="{DDDD5113-82B9-41DB-8D6C-AEE64CFAC747}" destId="{1CCAF819-3C04-4BE6-8AB4-B9979D4D5ECD}" srcOrd="0" destOrd="0" parTransId="{3BA241BE-77D7-4041-9DCE-C8129E00DDA8}" sibTransId="{BC94F4F8-208D-4B39-A316-50E22BDE139B}"/>
    <dgm:cxn modelId="{89119E67-2B74-47C2-912F-4FD1BA07EA13}" type="presOf" srcId="{13E71582-F4C5-49FE-B3E3-A3B5448224DF}" destId="{C1265C47-5BF9-4343-A3F3-B6E444256B3C}" srcOrd="0" destOrd="0" presId="urn:microsoft.com/office/officeart/2009/layout/CirclePictureHierarchy"/>
    <dgm:cxn modelId="{6734D647-4781-49A9-A9B8-CF7AE9CC6301}" type="presOf" srcId="{EC492CB1-3C6F-4F79-A423-15F02878D26C}" destId="{40677D51-77DF-4E14-A49B-7AE0B6EF5E43}" srcOrd="0" destOrd="0" presId="urn:microsoft.com/office/officeart/2009/layout/CirclePictureHierarchy"/>
    <dgm:cxn modelId="{A9551373-09FE-44E3-87AD-DD501DE5571E}" type="presOf" srcId="{A0F8C726-F089-49AB-87AF-DB92F51BEF50}" destId="{15E906FA-B65D-459A-94E9-59DA8B083965}" srcOrd="0" destOrd="0" presId="urn:microsoft.com/office/officeart/2009/layout/CirclePictureHierarchy"/>
    <dgm:cxn modelId="{9E820986-2928-4B93-B7DE-56E38D7DA6C0}" type="presOf" srcId="{87063082-376B-40B5-A302-34EF6091DB3C}" destId="{3E65DFE2-A6BA-4D39-A545-DD01F53D6F3C}" srcOrd="0" destOrd="0" presId="urn:microsoft.com/office/officeart/2009/layout/CirclePictureHierarchy"/>
    <dgm:cxn modelId="{F4AF7198-7901-4DCD-9A3E-6F1E78563012}" type="presOf" srcId="{DDDD5113-82B9-41DB-8D6C-AEE64CFAC747}" destId="{DAF6A00F-02AC-4574-BCCA-10C5A3EC3EE1}" srcOrd="0" destOrd="0" presId="urn:microsoft.com/office/officeart/2009/layout/CirclePictureHierarchy"/>
    <dgm:cxn modelId="{7ECFDB99-7A7B-4E52-B221-3F0C29190E49}" type="presOf" srcId="{30C99E4E-DDD4-464F-B57C-6549E81A61E9}" destId="{A2C862DC-8079-4048-A93D-AEFB9A560D92}" srcOrd="0" destOrd="0" presId="urn:microsoft.com/office/officeart/2009/layout/CirclePictureHierarchy"/>
    <dgm:cxn modelId="{CB4E30A9-5704-447D-9103-E6BF838BCC02}" type="presOf" srcId="{5F998C66-9947-40EA-A32F-8D561A970DDD}" destId="{E31ECAD7-2AFE-4E2A-8EA9-85D4BBE68A57}" srcOrd="0" destOrd="0" presId="urn:microsoft.com/office/officeart/2009/layout/CirclePictureHierarchy"/>
    <dgm:cxn modelId="{70A3F0B2-E592-41A0-B457-32CE16E92ED5}" type="presOf" srcId="{1CCAF819-3C04-4BE6-8AB4-B9979D4D5ECD}" destId="{9DE6F4AB-F309-4F9C-9324-A7A8AE8A3F38}" srcOrd="0" destOrd="0" presId="urn:microsoft.com/office/officeart/2009/layout/CirclePictureHierarchy"/>
    <dgm:cxn modelId="{5F9DC8BC-4A30-402B-A670-89A2F1564569}" srcId="{BA7E4F00-3E45-4DA3-A32B-C84F0226A35D}" destId="{EC492CB1-3C6F-4F79-A423-15F02878D26C}" srcOrd="0" destOrd="0" parTransId="{D578BC89-C77B-4B33-A369-9CA4E38C7033}" sibTransId="{2AA2F78C-4482-4325-8953-80E6E42E4057}"/>
    <dgm:cxn modelId="{B818C7C0-2786-4759-ACC6-45EE5995B152}" srcId="{13E71582-F4C5-49FE-B3E3-A3B5448224DF}" destId="{C6AEF775-E239-482C-B56E-86781F8F2B57}" srcOrd="1" destOrd="0" parTransId="{982068E2-D936-486B-8070-E2CDD8462122}" sibTransId="{5CB5D0D4-75E4-43B1-AED8-4E469011F8A1}"/>
    <dgm:cxn modelId="{C433E2CF-6C9C-4D6D-9FA7-8B51B6CCA847}" srcId="{EC492CB1-3C6F-4F79-A423-15F02878D26C}" destId="{DDDD5113-82B9-41DB-8D6C-AEE64CFAC747}" srcOrd="0" destOrd="0" parTransId="{5F998C66-9947-40EA-A32F-8D561A970DDD}" sibTransId="{2F3D4A32-518D-4AC7-A136-CD047C3F7DB4}"/>
    <dgm:cxn modelId="{FC6733D1-7BB6-40C8-A491-6764578C8A09}" srcId="{DDDD5113-82B9-41DB-8D6C-AEE64CFAC747}" destId="{13E71582-F4C5-49FE-B3E3-A3B5448224DF}" srcOrd="1" destOrd="0" parTransId="{E78BDC58-0F87-48D0-98F9-EBAF35340C88}" sibTransId="{CB28CF72-57DD-4F20-B2C7-19763511295D}"/>
    <dgm:cxn modelId="{F2DD0FD6-FB09-4D73-A0D3-A9A004C42324}" type="presOf" srcId="{E78BDC58-0F87-48D0-98F9-EBAF35340C88}" destId="{10BADEE9-EDE3-4A9E-A047-E95FAC94F893}" srcOrd="0" destOrd="0" presId="urn:microsoft.com/office/officeart/2009/layout/CirclePictureHierarchy"/>
    <dgm:cxn modelId="{0E96D5DA-F742-4855-99DA-53F7CA6B6896}" type="presOf" srcId="{C6AEF775-E239-482C-B56E-86781F8F2B57}" destId="{6F1BB354-8555-4158-89E5-CCE73F4FCC5A}" srcOrd="0" destOrd="0" presId="urn:microsoft.com/office/officeart/2009/layout/CirclePictureHierarchy"/>
    <dgm:cxn modelId="{5065A4E0-ABB9-4E58-B34D-DD109128FDF2}" type="presOf" srcId="{3BA241BE-77D7-4041-9DCE-C8129E00DDA8}" destId="{144EC231-E452-4795-AE40-68F1F2DDC444}" srcOrd="0" destOrd="0" presId="urn:microsoft.com/office/officeart/2009/layout/CirclePictureHierarchy"/>
    <dgm:cxn modelId="{8FBC6BF9-4A8A-435E-AF2F-28030ECC6E9D}" type="presOf" srcId="{BA7E4F00-3E45-4DA3-A32B-C84F0226A35D}" destId="{57152013-4194-4C74-B624-3C45F1D18447}" srcOrd="0" destOrd="0" presId="urn:microsoft.com/office/officeart/2009/layout/CirclePictureHierarchy"/>
    <dgm:cxn modelId="{A26CE5F9-DB84-4D99-900E-6370FAA17C79}" type="presOf" srcId="{9FF5BF64-C98C-4E8B-8609-02FC228F4DEA}" destId="{AC27024C-2704-464D-86A5-9FA300F9619C}" srcOrd="0" destOrd="0" presId="urn:microsoft.com/office/officeart/2009/layout/CirclePictureHierarchy"/>
    <dgm:cxn modelId="{78AAE9FE-3680-45E6-AFB6-8607B51911C7}" type="presOf" srcId="{982068E2-D936-486B-8070-E2CDD8462122}" destId="{F449381D-3977-43E3-9993-E2A3A1A3DDA0}" srcOrd="0" destOrd="0" presId="urn:microsoft.com/office/officeart/2009/layout/CirclePictureHierarchy"/>
    <dgm:cxn modelId="{76CCEEE2-CB5C-4D02-8E47-14603C56EEAF}" type="presParOf" srcId="{57152013-4194-4C74-B624-3C45F1D18447}" destId="{1C3665D2-0165-48BD-A300-CC51F8D8ACED}" srcOrd="0" destOrd="0" presId="urn:microsoft.com/office/officeart/2009/layout/CirclePictureHierarchy"/>
    <dgm:cxn modelId="{C16CB892-6572-4B70-94A5-0A917BEE10C0}" type="presParOf" srcId="{1C3665D2-0165-48BD-A300-CC51F8D8ACED}" destId="{66D64A4D-D4B8-4675-A735-D0C2D41A4DFC}" srcOrd="0" destOrd="0" presId="urn:microsoft.com/office/officeart/2009/layout/CirclePictureHierarchy"/>
    <dgm:cxn modelId="{45356615-F346-4030-B784-C85FD95560D3}" type="presParOf" srcId="{66D64A4D-D4B8-4675-A735-D0C2D41A4DFC}" destId="{9CAD29CA-2900-46AF-983B-6D38C85ED4B2}" srcOrd="0" destOrd="0" presId="urn:microsoft.com/office/officeart/2009/layout/CirclePictureHierarchy"/>
    <dgm:cxn modelId="{2F59A0BB-931F-40E1-B4ED-60CAA0E98C54}" type="presParOf" srcId="{66D64A4D-D4B8-4675-A735-D0C2D41A4DFC}" destId="{40677D51-77DF-4E14-A49B-7AE0B6EF5E43}" srcOrd="1" destOrd="0" presId="urn:microsoft.com/office/officeart/2009/layout/CirclePictureHierarchy"/>
    <dgm:cxn modelId="{E0A1128E-0DF8-43F1-8BED-0E71ECEEE6BF}" type="presParOf" srcId="{1C3665D2-0165-48BD-A300-CC51F8D8ACED}" destId="{1F5AFEE0-4EC6-49C0-AF75-8B3E4DB9557D}" srcOrd="1" destOrd="0" presId="urn:microsoft.com/office/officeart/2009/layout/CirclePictureHierarchy"/>
    <dgm:cxn modelId="{F7C065D1-1BD7-42B1-BF33-B5BF2E956906}" type="presParOf" srcId="{1F5AFEE0-4EC6-49C0-AF75-8B3E4DB9557D}" destId="{E31ECAD7-2AFE-4E2A-8EA9-85D4BBE68A57}" srcOrd="0" destOrd="0" presId="urn:microsoft.com/office/officeart/2009/layout/CirclePictureHierarchy"/>
    <dgm:cxn modelId="{F1EBCFD8-D43A-4DAC-A7B9-C7B14BCAF09D}" type="presParOf" srcId="{1F5AFEE0-4EC6-49C0-AF75-8B3E4DB9557D}" destId="{53699D32-4512-4161-920E-8A4D4358DADF}" srcOrd="1" destOrd="0" presId="urn:microsoft.com/office/officeart/2009/layout/CirclePictureHierarchy"/>
    <dgm:cxn modelId="{EDAF8DC8-1568-4D39-89AB-4FF6CC44023E}" type="presParOf" srcId="{53699D32-4512-4161-920E-8A4D4358DADF}" destId="{13DDFA41-5CAC-4817-A7DF-FA6E9193727D}" srcOrd="0" destOrd="0" presId="urn:microsoft.com/office/officeart/2009/layout/CirclePictureHierarchy"/>
    <dgm:cxn modelId="{50F4AB0D-4BDB-46AF-A3B1-376740047060}" type="presParOf" srcId="{13DDFA41-5CAC-4817-A7DF-FA6E9193727D}" destId="{8B3CAE23-77EF-4FA9-AAAE-7EBF6839BC69}" srcOrd="0" destOrd="0" presId="urn:microsoft.com/office/officeart/2009/layout/CirclePictureHierarchy"/>
    <dgm:cxn modelId="{68C313C7-5F09-43A0-8CDC-3662CB8F13EC}" type="presParOf" srcId="{13DDFA41-5CAC-4817-A7DF-FA6E9193727D}" destId="{DAF6A00F-02AC-4574-BCCA-10C5A3EC3EE1}" srcOrd="1" destOrd="0" presId="urn:microsoft.com/office/officeart/2009/layout/CirclePictureHierarchy"/>
    <dgm:cxn modelId="{47734DAB-43D5-4A1A-B29B-6454A5E8213A}" type="presParOf" srcId="{53699D32-4512-4161-920E-8A4D4358DADF}" destId="{EEE05E5B-F8F2-4363-B08D-18DB3DE44511}" srcOrd="1" destOrd="0" presId="urn:microsoft.com/office/officeart/2009/layout/CirclePictureHierarchy"/>
    <dgm:cxn modelId="{3E12AD62-4765-47C0-B85B-56B3B4004739}" type="presParOf" srcId="{EEE05E5B-F8F2-4363-B08D-18DB3DE44511}" destId="{144EC231-E452-4795-AE40-68F1F2DDC444}" srcOrd="0" destOrd="0" presId="urn:microsoft.com/office/officeart/2009/layout/CirclePictureHierarchy"/>
    <dgm:cxn modelId="{034D77C5-C0E6-4A85-91BE-619F12DA5AC9}" type="presParOf" srcId="{EEE05E5B-F8F2-4363-B08D-18DB3DE44511}" destId="{08811CFE-0DFB-4F4C-8541-60EBD7605878}" srcOrd="1" destOrd="0" presId="urn:microsoft.com/office/officeart/2009/layout/CirclePictureHierarchy"/>
    <dgm:cxn modelId="{31242AD5-4B49-45EC-B9A1-D14016557A55}" type="presParOf" srcId="{08811CFE-0DFB-4F4C-8541-60EBD7605878}" destId="{F04086AB-5FBE-484E-9FEE-657A17F6ED65}" srcOrd="0" destOrd="0" presId="urn:microsoft.com/office/officeart/2009/layout/CirclePictureHierarchy"/>
    <dgm:cxn modelId="{1B78E00D-9586-4A24-A93B-467DA613F12E}" type="presParOf" srcId="{F04086AB-5FBE-484E-9FEE-657A17F6ED65}" destId="{C62E6502-7CD6-433F-8E63-CD8B21987911}" srcOrd="0" destOrd="0" presId="urn:microsoft.com/office/officeart/2009/layout/CirclePictureHierarchy"/>
    <dgm:cxn modelId="{0CFD0DC9-0CBF-4DDB-8D7D-32BC2959C4CD}" type="presParOf" srcId="{F04086AB-5FBE-484E-9FEE-657A17F6ED65}" destId="{9DE6F4AB-F309-4F9C-9324-A7A8AE8A3F38}" srcOrd="1" destOrd="0" presId="urn:microsoft.com/office/officeart/2009/layout/CirclePictureHierarchy"/>
    <dgm:cxn modelId="{AC6A9357-C847-4101-BDED-A02E2A9D7ADF}" type="presParOf" srcId="{08811CFE-0DFB-4F4C-8541-60EBD7605878}" destId="{A1D2F1A1-4063-4106-9A2A-6F764E2CC172}" srcOrd="1" destOrd="0" presId="urn:microsoft.com/office/officeart/2009/layout/CirclePictureHierarchy"/>
    <dgm:cxn modelId="{7E89E288-66F4-401A-81F5-D26E7AB1D064}" type="presParOf" srcId="{EEE05E5B-F8F2-4363-B08D-18DB3DE44511}" destId="{10BADEE9-EDE3-4A9E-A047-E95FAC94F893}" srcOrd="2" destOrd="0" presId="urn:microsoft.com/office/officeart/2009/layout/CirclePictureHierarchy"/>
    <dgm:cxn modelId="{E8D9D3A1-7237-4071-B926-480E39653281}" type="presParOf" srcId="{EEE05E5B-F8F2-4363-B08D-18DB3DE44511}" destId="{A023C524-708F-45D4-A7A8-7119A493A7BE}" srcOrd="3" destOrd="0" presId="urn:microsoft.com/office/officeart/2009/layout/CirclePictureHierarchy"/>
    <dgm:cxn modelId="{C0CAF697-1ECF-44E7-9F9A-B515DE5613A4}" type="presParOf" srcId="{A023C524-708F-45D4-A7A8-7119A493A7BE}" destId="{6B1A8574-A076-44AF-B33E-B0C3CFA5794A}" srcOrd="0" destOrd="0" presId="urn:microsoft.com/office/officeart/2009/layout/CirclePictureHierarchy"/>
    <dgm:cxn modelId="{A9D0C99A-8E63-413B-B23D-F8627E5B7573}" type="presParOf" srcId="{6B1A8574-A076-44AF-B33E-B0C3CFA5794A}" destId="{B92EFC26-8DB6-4ACB-BDD0-D389803BC2D1}" srcOrd="0" destOrd="0" presId="urn:microsoft.com/office/officeart/2009/layout/CirclePictureHierarchy"/>
    <dgm:cxn modelId="{80091138-D830-4ED9-B360-1FD448E9D0C3}" type="presParOf" srcId="{6B1A8574-A076-44AF-B33E-B0C3CFA5794A}" destId="{C1265C47-5BF9-4343-A3F3-B6E444256B3C}" srcOrd="1" destOrd="0" presId="urn:microsoft.com/office/officeart/2009/layout/CirclePictureHierarchy"/>
    <dgm:cxn modelId="{1E6AF68A-1329-4F20-AA6D-738CD0A7E935}" type="presParOf" srcId="{A023C524-708F-45D4-A7A8-7119A493A7BE}" destId="{F6E05F8B-6802-41BF-8E60-A64E0C345D87}" srcOrd="1" destOrd="0" presId="urn:microsoft.com/office/officeart/2009/layout/CirclePictureHierarchy"/>
    <dgm:cxn modelId="{ED1534B9-D9BD-4FCD-B599-54F0BA937405}" type="presParOf" srcId="{F6E05F8B-6802-41BF-8E60-A64E0C345D87}" destId="{AC27024C-2704-464D-86A5-9FA300F9619C}" srcOrd="0" destOrd="0" presId="urn:microsoft.com/office/officeart/2009/layout/CirclePictureHierarchy"/>
    <dgm:cxn modelId="{A418EF6F-F09E-44D9-B877-F03914EDF32E}" type="presParOf" srcId="{F6E05F8B-6802-41BF-8E60-A64E0C345D87}" destId="{C9EB28D7-7CF6-4A02-9445-6A91D42DDB1D}" srcOrd="1" destOrd="0" presId="urn:microsoft.com/office/officeart/2009/layout/CirclePictureHierarchy"/>
    <dgm:cxn modelId="{E5758FE8-283E-406C-9040-7B366819184C}" type="presParOf" srcId="{C9EB28D7-7CF6-4A02-9445-6A91D42DDB1D}" destId="{5FEA3FAF-81EF-4310-A54D-B23E3E934A66}" srcOrd="0" destOrd="0" presId="urn:microsoft.com/office/officeart/2009/layout/CirclePictureHierarchy"/>
    <dgm:cxn modelId="{31EFFFB2-5C62-487C-9765-08B238D9455F}" type="presParOf" srcId="{5FEA3FAF-81EF-4310-A54D-B23E3E934A66}" destId="{64DA9E71-049C-4034-A3B4-7E17C0AC39D5}" srcOrd="0" destOrd="0" presId="urn:microsoft.com/office/officeart/2009/layout/CirclePictureHierarchy"/>
    <dgm:cxn modelId="{403962DF-5779-4C7B-8C80-4D7E731ACE30}" type="presParOf" srcId="{5FEA3FAF-81EF-4310-A54D-B23E3E934A66}" destId="{A2C862DC-8079-4048-A93D-AEFB9A560D92}" srcOrd="1" destOrd="0" presId="urn:microsoft.com/office/officeart/2009/layout/CirclePictureHierarchy"/>
    <dgm:cxn modelId="{A6C26331-F216-40CB-A526-2D2FE0664857}" type="presParOf" srcId="{C9EB28D7-7CF6-4A02-9445-6A91D42DDB1D}" destId="{650D1CD0-E796-41E3-9CC2-CB5FE5BB97C4}" srcOrd="1" destOrd="0" presId="urn:microsoft.com/office/officeart/2009/layout/CirclePictureHierarchy"/>
    <dgm:cxn modelId="{122137EA-D7C2-4E3D-98CE-92C41CA5CBDF}" type="presParOf" srcId="{F6E05F8B-6802-41BF-8E60-A64E0C345D87}" destId="{F449381D-3977-43E3-9993-E2A3A1A3DDA0}" srcOrd="2" destOrd="0" presId="urn:microsoft.com/office/officeart/2009/layout/CirclePictureHierarchy"/>
    <dgm:cxn modelId="{0CE58340-7ABC-4B10-A849-F6F702AF64E8}" type="presParOf" srcId="{F6E05F8B-6802-41BF-8E60-A64E0C345D87}" destId="{A076E023-3F54-44A5-BE3B-2FD85551126F}" srcOrd="3" destOrd="0" presId="urn:microsoft.com/office/officeart/2009/layout/CirclePictureHierarchy"/>
    <dgm:cxn modelId="{489D4747-C6D2-4370-8367-B8A543EBD58A}" type="presParOf" srcId="{A076E023-3F54-44A5-BE3B-2FD85551126F}" destId="{4C861A1C-7E47-4D0E-8729-A5903412C21C}" srcOrd="0" destOrd="0" presId="urn:microsoft.com/office/officeart/2009/layout/CirclePictureHierarchy"/>
    <dgm:cxn modelId="{63FFC4BE-A581-46CB-AF58-64468BA7DF2A}" type="presParOf" srcId="{4C861A1C-7E47-4D0E-8729-A5903412C21C}" destId="{57953997-76E2-43CE-B68F-02CACC34BCEB}" srcOrd="0" destOrd="0" presId="urn:microsoft.com/office/officeart/2009/layout/CirclePictureHierarchy"/>
    <dgm:cxn modelId="{63FB6945-1958-4504-BA81-1B25527513EF}" type="presParOf" srcId="{4C861A1C-7E47-4D0E-8729-A5903412C21C}" destId="{6F1BB354-8555-4158-89E5-CCE73F4FCC5A}" srcOrd="1" destOrd="0" presId="urn:microsoft.com/office/officeart/2009/layout/CirclePictureHierarchy"/>
    <dgm:cxn modelId="{53C46227-5AAD-4CC6-A45C-5DF77C432C3C}" type="presParOf" srcId="{A076E023-3F54-44A5-BE3B-2FD85551126F}" destId="{D5EC4903-ECDA-4289-B3D9-408FC43F17EB}" srcOrd="1" destOrd="0" presId="urn:microsoft.com/office/officeart/2009/layout/CirclePictureHierarchy"/>
    <dgm:cxn modelId="{AA3BA513-9B5A-4D81-A23A-1F2116286583}" type="presParOf" srcId="{1F5AFEE0-4EC6-49C0-AF75-8B3E4DB9557D}" destId="{3E65DFE2-A6BA-4D39-A545-DD01F53D6F3C}" srcOrd="2" destOrd="0" presId="urn:microsoft.com/office/officeart/2009/layout/CirclePictureHierarchy"/>
    <dgm:cxn modelId="{EE6F82A2-7A3D-4E31-A58C-EF82597F34F3}" type="presParOf" srcId="{1F5AFEE0-4EC6-49C0-AF75-8B3E4DB9557D}" destId="{5A288564-BBA6-499B-9458-73FC3296175B}" srcOrd="3" destOrd="0" presId="urn:microsoft.com/office/officeart/2009/layout/CirclePictureHierarchy"/>
    <dgm:cxn modelId="{371A1D9B-C89C-4628-A2CD-DADF495732E2}" type="presParOf" srcId="{5A288564-BBA6-499B-9458-73FC3296175B}" destId="{D0917617-3F30-4877-9C18-30A561AC79C6}" srcOrd="0" destOrd="0" presId="urn:microsoft.com/office/officeart/2009/layout/CirclePictureHierarchy"/>
    <dgm:cxn modelId="{61664E0A-8C13-4650-B15F-2D6C39702D85}" type="presParOf" srcId="{D0917617-3F30-4877-9C18-30A561AC79C6}" destId="{D4DC5BDC-772C-4521-ACD7-79E0FB15E00E}" srcOrd="0" destOrd="0" presId="urn:microsoft.com/office/officeart/2009/layout/CirclePictureHierarchy"/>
    <dgm:cxn modelId="{D4802184-B87C-4229-BEC0-8CB5067B7184}" type="presParOf" srcId="{D0917617-3F30-4877-9C18-30A561AC79C6}" destId="{15E906FA-B65D-459A-94E9-59DA8B083965}" srcOrd="1" destOrd="0" presId="urn:microsoft.com/office/officeart/2009/layout/CirclePictureHierarchy"/>
    <dgm:cxn modelId="{0B279ED5-9549-4C1D-98D3-02F42E2DA186}" type="presParOf" srcId="{5A288564-BBA6-499B-9458-73FC3296175B}" destId="{EC8A1749-955C-46E4-9908-2501B9C0939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D55E6B-46B1-4999-BD90-141202A33D43}"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A988ABCA-0153-456B-88CE-F57929206589}">
      <dgm:prSet/>
      <dgm:spPr/>
      <dgm:t>
        <a:bodyPr/>
        <a:lstStyle/>
        <a:p>
          <a:r>
            <a:rPr lang="en-US" dirty="0"/>
            <a:t>Electroconvulsive therapy (ECT) </a:t>
          </a:r>
          <a:r>
            <a:rPr lang="en-US" dirty="0">
              <a:sym typeface="Wingdings" panose="05000000000000000000" pitchFamily="2" charset="2"/>
            </a:rPr>
            <a:t></a:t>
          </a:r>
          <a:r>
            <a:rPr lang="en-US" dirty="0"/>
            <a:t> used to treat severe depression, acute mania, suicidality, and some forms of schizophrenia although it is very controversial </a:t>
          </a:r>
          <a:r>
            <a:rPr lang="en-US" dirty="0">
              <a:hlinkClick xmlns:r="http://schemas.openxmlformats.org/officeDocument/2006/relationships" r:id="rId1"/>
            </a:rPr>
            <a:t>The Best Medicine: Gary </a:t>
          </a:r>
          <a:r>
            <a:rPr lang="en-US" dirty="0" err="1">
              <a:hlinkClick xmlns:r="http://schemas.openxmlformats.org/officeDocument/2006/relationships" r:id="rId1"/>
            </a:rPr>
            <a:t>Gulman’s</a:t>
          </a:r>
          <a:r>
            <a:rPr lang="en-US" dirty="0">
              <a:hlinkClick xmlns:r="http://schemas.openxmlformats.org/officeDocument/2006/relationships" r:id="rId1"/>
            </a:rPr>
            <a:t> "The Great </a:t>
          </a:r>
          <a:r>
            <a:rPr lang="en-US" dirty="0" err="1">
              <a:hlinkClick xmlns:r="http://schemas.openxmlformats.org/officeDocument/2006/relationships" r:id="rId1"/>
            </a:rPr>
            <a:t>Depresh</a:t>
          </a:r>
          <a:r>
            <a:rPr lang="en-US" dirty="0">
              <a:hlinkClick xmlns:r="http://schemas.openxmlformats.org/officeDocument/2006/relationships" r:id="rId1"/>
            </a:rPr>
            <a:t>" | Psychology Today</a:t>
          </a:r>
          <a:r>
            <a:rPr lang="en-US" dirty="0"/>
            <a:t>   </a:t>
          </a:r>
        </a:p>
      </dgm:t>
      <dgm:extLst>
        <a:ext uri="{E40237B7-FDA0-4F09-8148-C483321AD2D9}">
          <dgm14:cNvPr xmlns:dgm14="http://schemas.microsoft.com/office/drawing/2010/diagram" id="0" name="" descr="Electroconvulsive therapy (ECT)  used to treat severe depression, acute mania, suicidality, and some forms of schizophrenia although it is very controversial &#10;"/>
        </a:ext>
      </dgm:extLst>
    </dgm:pt>
    <dgm:pt modelId="{8536DEA6-806E-45C5-B15A-99C44DB64CC9}" type="parTrans" cxnId="{C16B187F-621D-424A-9DE4-ABE7A6A9147E}">
      <dgm:prSet/>
      <dgm:spPr/>
      <dgm:t>
        <a:bodyPr/>
        <a:lstStyle/>
        <a:p>
          <a:endParaRPr lang="en-US"/>
        </a:p>
      </dgm:t>
    </dgm:pt>
    <dgm:pt modelId="{2B17D949-9BDE-426D-B36F-58309BFCFE39}" type="sibTrans" cxnId="{C16B187F-621D-424A-9DE4-ABE7A6A9147E}">
      <dgm:prSet/>
      <dgm:spPr/>
      <dgm:t>
        <a:bodyPr/>
        <a:lstStyle/>
        <a:p>
          <a:endParaRPr lang="en-US"/>
        </a:p>
      </dgm:t>
    </dgm:pt>
    <dgm:pt modelId="{9A58BEF4-1C15-432C-A3FA-C07920FF4893}">
      <dgm:prSet/>
      <dgm:spPr/>
      <dgm:t>
        <a:bodyPr/>
        <a:lstStyle/>
        <a:p>
          <a:r>
            <a:rPr lang="en-US" dirty="0"/>
            <a:t>Psychosurgery </a:t>
          </a:r>
          <a:r>
            <a:rPr lang="en-US" dirty="0">
              <a:sym typeface="Wingdings" panose="05000000000000000000" pitchFamily="2" charset="2"/>
            </a:rPr>
            <a:t></a:t>
          </a:r>
          <a:r>
            <a:rPr lang="en-US" dirty="0"/>
            <a:t> used to treat schizophrenia, depression, and some personality and anxiety disorders  </a:t>
          </a:r>
          <a:r>
            <a:rPr lang="en-US" dirty="0">
              <a:hlinkClick xmlns:r="http://schemas.openxmlformats.org/officeDocument/2006/relationships" r:id="rId2"/>
            </a:rPr>
            <a:t>Psychosurgery | Psychology Today</a:t>
          </a:r>
          <a:r>
            <a:rPr lang="en-US" dirty="0"/>
            <a:t> </a:t>
          </a:r>
        </a:p>
      </dgm:t>
      <dgm:extLst>
        <a:ext uri="{E40237B7-FDA0-4F09-8148-C483321AD2D9}">
          <dgm14:cNvPr xmlns:dgm14="http://schemas.microsoft.com/office/drawing/2010/diagram" id="0" name="" descr="Psychosurgery  used to treat schizophrenia, depression, and some personality and anxiety disorders&#10;"/>
        </a:ext>
      </dgm:extLst>
    </dgm:pt>
    <dgm:pt modelId="{0F992C9F-4CB8-4280-907B-90C96B9ED582}" type="parTrans" cxnId="{34517FA4-E9F7-47F2-917A-E57E3CE8D7A4}">
      <dgm:prSet/>
      <dgm:spPr/>
      <dgm:t>
        <a:bodyPr/>
        <a:lstStyle/>
        <a:p>
          <a:endParaRPr lang="en-US"/>
        </a:p>
      </dgm:t>
    </dgm:pt>
    <dgm:pt modelId="{01E15A58-D2FA-41CB-8608-232CAB87C806}" type="sibTrans" cxnId="{34517FA4-E9F7-47F2-917A-E57E3CE8D7A4}">
      <dgm:prSet/>
      <dgm:spPr/>
      <dgm:t>
        <a:bodyPr/>
        <a:lstStyle/>
        <a:p>
          <a:endParaRPr lang="en-US"/>
        </a:p>
      </dgm:t>
    </dgm:pt>
    <dgm:pt modelId="{D33477DF-3749-45CA-A3B8-FCA6CBA9414C}" type="pres">
      <dgm:prSet presAssocID="{B3D55E6B-46B1-4999-BD90-141202A33D43}" presName="hierChild1" presStyleCnt="0">
        <dgm:presLayoutVars>
          <dgm:chPref val="1"/>
          <dgm:dir/>
          <dgm:animOne val="branch"/>
          <dgm:animLvl val="lvl"/>
          <dgm:resizeHandles/>
        </dgm:presLayoutVars>
      </dgm:prSet>
      <dgm:spPr/>
    </dgm:pt>
    <dgm:pt modelId="{1DAAA038-E299-4EA7-BC4D-784D423C8B78}" type="pres">
      <dgm:prSet presAssocID="{A988ABCA-0153-456B-88CE-F57929206589}" presName="hierRoot1" presStyleCnt="0"/>
      <dgm:spPr/>
    </dgm:pt>
    <dgm:pt modelId="{2541BD0A-9284-4F6D-AC26-4D56D0414D17}" type="pres">
      <dgm:prSet presAssocID="{A988ABCA-0153-456B-88CE-F57929206589}" presName="composite" presStyleCnt="0"/>
      <dgm:spPr/>
    </dgm:pt>
    <dgm:pt modelId="{EB2EAF3D-E04D-4659-886F-A2681B59CD1D}" type="pres">
      <dgm:prSet presAssocID="{A988ABCA-0153-456B-88CE-F57929206589}" presName="background" presStyleLbl="node0" presStyleIdx="0" presStyleCnt="2"/>
      <dgm:spPr/>
    </dgm:pt>
    <dgm:pt modelId="{0200B211-C867-4430-B4B0-CC59EEC122A2}" type="pres">
      <dgm:prSet presAssocID="{A988ABCA-0153-456B-88CE-F57929206589}" presName="text" presStyleLbl="fgAcc0" presStyleIdx="0" presStyleCnt="2" custScaleY="110478">
        <dgm:presLayoutVars>
          <dgm:chPref val="3"/>
        </dgm:presLayoutVars>
      </dgm:prSet>
      <dgm:spPr/>
    </dgm:pt>
    <dgm:pt modelId="{5726784F-3A6F-484E-963B-439F04E30C7D}" type="pres">
      <dgm:prSet presAssocID="{A988ABCA-0153-456B-88CE-F57929206589}" presName="hierChild2" presStyleCnt="0"/>
      <dgm:spPr/>
    </dgm:pt>
    <dgm:pt modelId="{3377FA1F-3321-4378-8760-72AE9AD24C8B}" type="pres">
      <dgm:prSet presAssocID="{9A58BEF4-1C15-432C-A3FA-C07920FF4893}" presName="hierRoot1" presStyleCnt="0"/>
      <dgm:spPr/>
    </dgm:pt>
    <dgm:pt modelId="{9080AC94-6912-4151-A201-27C170D36A0D}" type="pres">
      <dgm:prSet presAssocID="{9A58BEF4-1C15-432C-A3FA-C07920FF4893}" presName="composite" presStyleCnt="0"/>
      <dgm:spPr/>
    </dgm:pt>
    <dgm:pt modelId="{F3813E34-DF8A-4B83-A143-EA8DDC050B23}" type="pres">
      <dgm:prSet presAssocID="{9A58BEF4-1C15-432C-A3FA-C07920FF4893}" presName="background" presStyleLbl="node0" presStyleIdx="1" presStyleCnt="2"/>
      <dgm:spPr/>
    </dgm:pt>
    <dgm:pt modelId="{035C446D-F2D3-43E8-BE88-6487BA46EE58}" type="pres">
      <dgm:prSet presAssocID="{9A58BEF4-1C15-432C-A3FA-C07920FF4893}" presName="text" presStyleLbl="fgAcc0" presStyleIdx="1" presStyleCnt="2">
        <dgm:presLayoutVars>
          <dgm:chPref val="3"/>
        </dgm:presLayoutVars>
      </dgm:prSet>
      <dgm:spPr/>
    </dgm:pt>
    <dgm:pt modelId="{754A6C8A-8044-48C3-858E-044359064DB0}" type="pres">
      <dgm:prSet presAssocID="{9A58BEF4-1C15-432C-A3FA-C07920FF4893}" presName="hierChild2" presStyleCnt="0"/>
      <dgm:spPr/>
    </dgm:pt>
  </dgm:ptLst>
  <dgm:cxnLst>
    <dgm:cxn modelId="{6667AF39-08BE-4C1E-A700-D40C9238CCB0}" type="presOf" srcId="{B3D55E6B-46B1-4999-BD90-141202A33D43}" destId="{D33477DF-3749-45CA-A3B8-FCA6CBA9414C}" srcOrd="0" destOrd="0" presId="urn:microsoft.com/office/officeart/2005/8/layout/hierarchy1"/>
    <dgm:cxn modelId="{7E741077-8EE9-4854-8F82-A5BAEDC66AB2}" type="presOf" srcId="{9A58BEF4-1C15-432C-A3FA-C07920FF4893}" destId="{035C446D-F2D3-43E8-BE88-6487BA46EE58}" srcOrd="0" destOrd="0" presId="urn:microsoft.com/office/officeart/2005/8/layout/hierarchy1"/>
    <dgm:cxn modelId="{C16B187F-621D-424A-9DE4-ABE7A6A9147E}" srcId="{B3D55E6B-46B1-4999-BD90-141202A33D43}" destId="{A988ABCA-0153-456B-88CE-F57929206589}" srcOrd="0" destOrd="0" parTransId="{8536DEA6-806E-45C5-B15A-99C44DB64CC9}" sibTransId="{2B17D949-9BDE-426D-B36F-58309BFCFE39}"/>
    <dgm:cxn modelId="{34517FA4-E9F7-47F2-917A-E57E3CE8D7A4}" srcId="{B3D55E6B-46B1-4999-BD90-141202A33D43}" destId="{9A58BEF4-1C15-432C-A3FA-C07920FF4893}" srcOrd="1" destOrd="0" parTransId="{0F992C9F-4CB8-4280-907B-90C96B9ED582}" sibTransId="{01E15A58-D2FA-41CB-8608-232CAB87C806}"/>
    <dgm:cxn modelId="{17E4D1E6-207B-49AF-A0CC-527695F34B01}" type="presOf" srcId="{A988ABCA-0153-456B-88CE-F57929206589}" destId="{0200B211-C867-4430-B4B0-CC59EEC122A2}" srcOrd="0" destOrd="0" presId="urn:microsoft.com/office/officeart/2005/8/layout/hierarchy1"/>
    <dgm:cxn modelId="{C82740D4-8985-4AE5-A419-BF7706077ACE}" type="presParOf" srcId="{D33477DF-3749-45CA-A3B8-FCA6CBA9414C}" destId="{1DAAA038-E299-4EA7-BC4D-784D423C8B78}" srcOrd="0" destOrd="0" presId="urn:microsoft.com/office/officeart/2005/8/layout/hierarchy1"/>
    <dgm:cxn modelId="{127BC0B0-2188-4F5F-BE7A-609FADCBBB8D}" type="presParOf" srcId="{1DAAA038-E299-4EA7-BC4D-784D423C8B78}" destId="{2541BD0A-9284-4F6D-AC26-4D56D0414D17}" srcOrd="0" destOrd="0" presId="urn:microsoft.com/office/officeart/2005/8/layout/hierarchy1"/>
    <dgm:cxn modelId="{02ABFEF2-25C9-429F-ACD0-641913D5BD78}" type="presParOf" srcId="{2541BD0A-9284-4F6D-AC26-4D56D0414D17}" destId="{EB2EAF3D-E04D-4659-886F-A2681B59CD1D}" srcOrd="0" destOrd="0" presId="urn:microsoft.com/office/officeart/2005/8/layout/hierarchy1"/>
    <dgm:cxn modelId="{DB0383E4-712C-4D4B-9D51-1D7546FFC1B9}" type="presParOf" srcId="{2541BD0A-9284-4F6D-AC26-4D56D0414D17}" destId="{0200B211-C867-4430-B4B0-CC59EEC122A2}" srcOrd="1" destOrd="0" presId="urn:microsoft.com/office/officeart/2005/8/layout/hierarchy1"/>
    <dgm:cxn modelId="{071B175A-D67C-4348-8E0B-470559B0DC3A}" type="presParOf" srcId="{1DAAA038-E299-4EA7-BC4D-784D423C8B78}" destId="{5726784F-3A6F-484E-963B-439F04E30C7D}" srcOrd="1" destOrd="0" presId="urn:microsoft.com/office/officeart/2005/8/layout/hierarchy1"/>
    <dgm:cxn modelId="{768CD3BB-1656-4E77-9547-B7EE18C40CF7}" type="presParOf" srcId="{D33477DF-3749-45CA-A3B8-FCA6CBA9414C}" destId="{3377FA1F-3321-4378-8760-72AE9AD24C8B}" srcOrd="1" destOrd="0" presId="urn:microsoft.com/office/officeart/2005/8/layout/hierarchy1"/>
    <dgm:cxn modelId="{C1841640-F6A8-4788-87EE-EFE9833544DC}" type="presParOf" srcId="{3377FA1F-3321-4378-8760-72AE9AD24C8B}" destId="{9080AC94-6912-4151-A201-27C170D36A0D}" srcOrd="0" destOrd="0" presId="urn:microsoft.com/office/officeart/2005/8/layout/hierarchy1"/>
    <dgm:cxn modelId="{E2252A4F-2744-4A88-B4CD-D44325590E13}" type="presParOf" srcId="{9080AC94-6912-4151-A201-27C170D36A0D}" destId="{F3813E34-DF8A-4B83-A143-EA8DDC050B23}" srcOrd="0" destOrd="0" presId="urn:microsoft.com/office/officeart/2005/8/layout/hierarchy1"/>
    <dgm:cxn modelId="{4C0E91EE-E7A0-4811-A376-B354501BF370}" type="presParOf" srcId="{9080AC94-6912-4151-A201-27C170D36A0D}" destId="{035C446D-F2D3-43E8-BE88-6487BA46EE58}" srcOrd="1" destOrd="0" presId="urn:microsoft.com/office/officeart/2005/8/layout/hierarchy1"/>
    <dgm:cxn modelId="{F17E60F3-EC8B-4B1B-9429-04E357381881}" type="presParOf" srcId="{3377FA1F-3321-4378-8760-72AE9AD24C8B}" destId="{754A6C8A-8044-48C3-858E-044359064D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F148F1-561E-4C82-8A04-3FFDA633A2D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DD7457D-4C55-47A6-8101-56B2490D0653}">
      <dgm:prSet/>
      <dgm:spPr/>
      <dgm:t>
        <a:bodyPr/>
        <a:lstStyle/>
        <a:p>
          <a:pPr>
            <a:defRPr cap="all"/>
          </a:pPr>
          <a:r>
            <a:rPr lang="en-US"/>
            <a:t>There are many side effects of the medications </a:t>
          </a:r>
        </a:p>
      </dgm:t>
    </dgm:pt>
    <dgm:pt modelId="{CE0D4924-095E-4FCE-B26C-E50C821FFE1F}" type="parTrans" cxnId="{9B04AFD4-C764-4F74-AB50-1F9202F6A250}">
      <dgm:prSet/>
      <dgm:spPr/>
      <dgm:t>
        <a:bodyPr/>
        <a:lstStyle/>
        <a:p>
          <a:endParaRPr lang="en-US"/>
        </a:p>
      </dgm:t>
    </dgm:pt>
    <dgm:pt modelId="{C91C043E-17BD-40FB-A2F1-51E1CB20E645}" type="sibTrans" cxnId="{9B04AFD4-C764-4F74-AB50-1F9202F6A250}">
      <dgm:prSet/>
      <dgm:spPr/>
      <dgm:t>
        <a:bodyPr/>
        <a:lstStyle/>
        <a:p>
          <a:endParaRPr lang="en-US"/>
        </a:p>
      </dgm:t>
    </dgm:pt>
    <dgm:pt modelId="{7E9A6F3A-15F5-4EC1-A454-57C4140CDE53}">
      <dgm:prSet/>
      <dgm:spPr/>
      <dgm:t>
        <a:bodyPr/>
        <a:lstStyle/>
        <a:p>
          <a:pPr>
            <a:defRPr cap="all"/>
          </a:pPr>
          <a:r>
            <a:rPr lang="en-US"/>
            <a:t>Overlooks other factors </a:t>
          </a:r>
        </a:p>
      </dgm:t>
    </dgm:pt>
    <dgm:pt modelId="{5F373F00-090E-4A42-B80F-9E729785ED87}" type="parTrans" cxnId="{149F27EB-ABA2-4E19-9C92-78254C5335A2}">
      <dgm:prSet/>
      <dgm:spPr/>
      <dgm:t>
        <a:bodyPr/>
        <a:lstStyle/>
        <a:p>
          <a:endParaRPr lang="en-US"/>
        </a:p>
      </dgm:t>
    </dgm:pt>
    <dgm:pt modelId="{68EB00C0-DD37-43B3-85F3-DF7BD88AD61A}" type="sibTrans" cxnId="{149F27EB-ABA2-4E19-9C92-78254C5335A2}">
      <dgm:prSet/>
      <dgm:spPr/>
      <dgm:t>
        <a:bodyPr/>
        <a:lstStyle/>
        <a:p>
          <a:endParaRPr lang="en-US"/>
        </a:p>
      </dgm:t>
    </dgm:pt>
    <dgm:pt modelId="{6ACAD254-5C08-4168-93B5-7FC8FD40921E}" type="pres">
      <dgm:prSet presAssocID="{4CF148F1-561E-4C82-8A04-3FFDA633A2D7}" presName="root" presStyleCnt="0">
        <dgm:presLayoutVars>
          <dgm:dir/>
          <dgm:resizeHandles val="exact"/>
        </dgm:presLayoutVars>
      </dgm:prSet>
      <dgm:spPr/>
    </dgm:pt>
    <dgm:pt modelId="{F84EC20D-F037-483F-83F6-D3054F40B08D}" type="pres">
      <dgm:prSet presAssocID="{9DD7457D-4C55-47A6-8101-56B2490D0653}" presName="compNode" presStyleCnt="0"/>
      <dgm:spPr/>
    </dgm:pt>
    <dgm:pt modelId="{CB63B968-FDF1-4437-B11C-ED7622B23494}" type="pres">
      <dgm:prSet presAssocID="{9DD7457D-4C55-47A6-8101-56B2490D0653}" presName="iconBgRect" presStyleLbl="bgShp" presStyleIdx="0" presStyleCnt="2"/>
      <dgm:spPr/>
    </dgm:pt>
    <dgm:pt modelId="{9323D2F1-1850-4BBB-BDFE-D82E9A24B777}" type="pres">
      <dgm:prSet presAssocID="{9DD7457D-4C55-47A6-8101-56B2490D06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522759F0-E53B-4073-8C6B-7531C455FCE6}" type="pres">
      <dgm:prSet presAssocID="{9DD7457D-4C55-47A6-8101-56B2490D0653}" presName="spaceRect" presStyleCnt="0"/>
      <dgm:spPr/>
    </dgm:pt>
    <dgm:pt modelId="{C5AE5F59-C2D8-47E7-B5B3-383A70E5A815}" type="pres">
      <dgm:prSet presAssocID="{9DD7457D-4C55-47A6-8101-56B2490D0653}" presName="textRect" presStyleLbl="revTx" presStyleIdx="0" presStyleCnt="2">
        <dgm:presLayoutVars>
          <dgm:chMax val="1"/>
          <dgm:chPref val="1"/>
        </dgm:presLayoutVars>
      </dgm:prSet>
      <dgm:spPr/>
    </dgm:pt>
    <dgm:pt modelId="{9AA58185-DFB0-45AA-BEBD-76D73C9DB38E}" type="pres">
      <dgm:prSet presAssocID="{C91C043E-17BD-40FB-A2F1-51E1CB20E645}" presName="sibTrans" presStyleCnt="0"/>
      <dgm:spPr/>
    </dgm:pt>
    <dgm:pt modelId="{94866C1B-853A-4295-A737-5AF9808CB99E}" type="pres">
      <dgm:prSet presAssocID="{7E9A6F3A-15F5-4EC1-A454-57C4140CDE53}" presName="compNode" presStyleCnt="0"/>
      <dgm:spPr/>
    </dgm:pt>
    <dgm:pt modelId="{74E61CBE-0CBA-427F-954B-ACB964A37C78}" type="pres">
      <dgm:prSet presAssocID="{7E9A6F3A-15F5-4EC1-A454-57C4140CDE53}" presName="iconBgRect" presStyleLbl="bgShp" presStyleIdx="1" presStyleCnt="2"/>
      <dgm:spPr/>
    </dgm:pt>
    <dgm:pt modelId="{936149D3-2BAB-4237-9F5A-4A2E6295E795}" type="pres">
      <dgm:prSet presAssocID="{7E9A6F3A-15F5-4EC1-A454-57C4140CDE5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ed"/>
        </a:ext>
      </dgm:extLst>
    </dgm:pt>
    <dgm:pt modelId="{EEC2963B-EB06-475E-92EA-4D24D43E2F19}" type="pres">
      <dgm:prSet presAssocID="{7E9A6F3A-15F5-4EC1-A454-57C4140CDE53}" presName="spaceRect" presStyleCnt="0"/>
      <dgm:spPr/>
    </dgm:pt>
    <dgm:pt modelId="{5691EDC8-E9CF-4A82-87A6-377AC3534706}" type="pres">
      <dgm:prSet presAssocID="{7E9A6F3A-15F5-4EC1-A454-57C4140CDE53}" presName="textRect" presStyleLbl="revTx" presStyleIdx="1" presStyleCnt="2">
        <dgm:presLayoutVars>
          <dgm:chMax val="1"/>
          <dgm:chPref val="1"/>
        </dgm:presLayoutVars>
      </dgm:prSet>
      <dgm:spPr/>
    </dgm:pt>
  </dgm:ptLst>
  <dgm:cxnLst>
    <dgm:cxn modelId="{56536A58-D209-4AFE-A38B-05A5EC21DD41}" type="presOf" srcId="{7E9A6F3A-15F5-4EC1-A454-57C4140CDE53}" destId="{5691EDC8-E9CF-4A82-87A6-377AC3534706}" srcOrd="0" destOrd="0" presId="urn:microsoft.com/office/officeart/2018/5/layout/IconCircleLabelList"/>
    <dgm:cxn modelId="{6C704BB2-E643-41B8-9F96-CDF01BC2476C}" type="presOf" srcId="{4CF148F1-561E-4C82-8A04-3FFDA633A2D7}" destId="{6ACAD254-5C08-4168-93B5-7FC8FD40921E}" srcOrd="0" destOrd="0" presId="urn:microsoft.com/office/officeart/2018/5/layout/IconCircleLabelList"/>
    <dgm:cxn modelId="{9B04AFD4-C764-4F74-AB50-1F9202F6A250}" srcId="{4CF148F1-561E-4C82-8A04-3FFDA633A2D7}" destId="{9DD7457D-4C55-47A6-8101-56B2490D0653}" srcOrd="0" destOrd="0" parTransId="{CE0D4924-095E-4FCE-B26C-E50C821FFE1F}" sibTransId="{C91C043E-17BD-40FB-A2F1-51E1CB20E645}"/>
    <dgm:cxn modelId="{149F27EB-ABA2-4E19-9C92-78254C5335A2}" srcId="{4CF148F1-561E-4C82-8A04-3FFDA633A2D7}" destId="{7E9A6F3A-15F5-4EC1-A454-57C4140CDE53}" srcOrd="1" destOrd="0" parTransId="{5F373F00-090E-4A42-B80F-9E729785ED87}" sibTransId="{68EB00C0-DD37-43B3-85F3-DF7BD88AD61A}"/>
    <dgm:cxn modelId="{991B42F1-E42B-47C5-83E4-11FD82EA48D0}" type="presOf" srcId="{9DD7457D-4C55-47A6-8101-56B2490D0653}" destId="{C5AE5F59-C2D8-47E7-B5B3-383A70E5A815}" srcOrd="0" destOrd="0" presId="urn:microsoft.com/office/officeart/2018/5/layout/IconCircleLabelList"/>
    <dgm:cxn modelId="{FE4147E5-D94D-4A1B-9FDF-C5C6E0733104}" type="presParOf" srcId="{6ACAD254-5C08-4168-93B5-7FC8FD40921E}" destId="{F84EC20D-F037-483F-83F6-D3054F40B08D}" srcOrd="0" destOrd="0" presId="urn:microsoft.com/office/officeart/2018/5/layout/IconCircleLabelList"/>
    <dgm:cxn modelId="{2320D2BB-AC6D-42E7-8718-4789A34B6D1F}" type="presParOf" srcId="{F84EC20D-F037-483F-83F6-D3054F40B08D}" destId="{CB63B968-FDF1-4437-B11C-ED7622B23494}" srcOrd="0" destOrd="0" presId="urn:microsoft.com/office/officeart/2018/5/layout/IconCircleLabelList"/>
    <dgm:cxn modelId="{D329E44B-3A35-41F4-BA46-C9F416C7537D}" type="presParOf" srcId="{F84EC20D-F037-483F-83F6-D3054F40B08D}" destId="{9323D2F1-1850-4BBB-BDFE-D82E9A24B777}" srcOrd="1" destOrd="0" presId="urn:microsoft.com/office/officeart/2018/5/layout/IconCircleLabelList"/>
    <dgm:cxn modelId="{E26B182D-4681-4880-8648-9F20ECEE1755}" type="presParOf" srcId="{F84EC20D-F037-483F-83F6-D3054F40B08D}" destId="{522759F0-E53B-4073-8C6B-7531C455FCE6}" srcOrd="2" destOrd="0" presId="urn:microsoft.com/office/officeart/2018/5/layout/IconCircleLabelList"/>
    <dgm:cxn modelId="{74665CD1-53A9-448A-A689-F587B372CA9C}" type="presParOf" srcId="{F84EC20D-F037-483F-83F6-D3054F40B08D}" destId="{C5AE5F59-C2D8-47E7-B5B3-383A70E5A815}" srcOrd="3" destOrd="0" presId="urn:microsoft.com/office/officeart/2018/5/layout/IconCircleLabelList"/>
    <dgm:cxn modelId="{2788082A-A5DA-482E-AA0B-874853E2A40D}" type="presParOf" srcId="{6ACAD254-5C08-4168-93B5-7FC8FD40921E}" destId="{9AA58185-DFB0-45AA-BEBD-76D73C9DB38E}" srcOrd="1" destOrd="0" presId="urn:microsoft.com/office/officeart/2018/5/layout/IconCircleLabelList"/>
    <dgm:cxn modelId="{9F402317-114D-4412-B99F-4F30EE840973}" type="presParOf" srcId="{6ACAD254-5C08-4168-93B5-7FC8FD40921E}" destId="{94866C1B-853A-4295-A737-5AF9808CB99E}" srcOrd="2" destOrd="0" presId="urn:microsoft.com/office/officeart/2018/5/layout/IconCircleLabelList"/>
    <dgm:cxn modelId="{CB3B042E-4DBF-4E37-AD07-DB30DDE79807}" type="presParOf" srcId="{94866C1B-853A-4295-A737-5AF9808CB99E}" destId="{74E61CBE-0CBA-427F-954B-ACB964A37C78}" srcOrd="0" destOrd="0" presId="urn:microsoft.com/office/officeart/2018/5/layout/IconCircleLabelList"/>
    <dgm:cxn modelId="{B4BF70E7-8474-4EDC-B452-D28B04D2B482}" type="presParOf" srcId="{94866C1B-853A-4295-A737-5AF9808CB99E}" destId="{936149D3-2BAB-4237-9F5A-4A2E6295E795}" srcOrd="1" destOrd="0" presId="urn:microsoft.com/office/officeart/2018/5/layout/IconCircleLabelList"/>
    <dgm:cxn modelId="{3B528D01-AA03-45D5-98EA-28F7DDAF96E9}" type="presParOf" srcId="{94866C1B-853A-4295-A737-5AF9808CB99E}" destId="{EEC2963B-EB06-475E-92EA-4D24D43E2F19}" srcOrd="2" destOrd="0" presId="urn:microsoft.com/office/officeart/2018/5/layout/IconCircleLabelList"/>
    <dgm:cxn modelId="{D84F173C-EA6C-4E23-8689-37F4A28122BB}" type="presParOf" srcId="{94866C1B-853A-4295-A737-5AF9808CB99E}" destId="{5691EDC8-E9CF-4A82-87A6-377AC353470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AB4585-FD70-4332-89C6-8622D91AB1F5}" type="doc">
      <dgm:prSet loTypeId="urn:microsoft.com/office/officeart/2016/7/layout/LinearBlockProcessNumbered" loCatId="process" qsTypeId="urn:microsoft.com/office/officeart/2005/8/quickstyle/simple1" qsCatId="simple" csTypeId="urn:microsoft.com/office/officeart/2005/8/colors/accent3_2" csCatId="accent3" phldr="1"/>
      <dgm:spPr/>
      <dgm:t>
        <a:bodyPr/>
        <a:lstStyle/>
        <a:p>
          <a:endParaRPr lang="en-US"/>
        </a:p>
      </dgm:t>
    </dgm:pt>
    <dgm:pt modelId="{A772D7E2-F05B-407C-9A2C-D54552DF6AB9}">
      <dgm:prSet/>
      <dgm:spPr/>
      <dgm:t>
        <a:bodyPr/>
        <a:lstStyle/>
        <a:p>
          <a:r>
            <a:rPr lang="en-US" dirty="0"/>
            <a:t>Libido </a:t>
          </a:r>
          <a:r>
            <a:rPr lang="en-US" dirty="0">
              <a:sym typeface="Wingdings" panose="05000000000000000000" pitchFamily="2" charset="2"/>
            </a:rPr>
            <a:t></a:t>
          </a:r>
          <a:r>
            <a:rPr lang="en-US" dirty="0"/>
            <a:t> the psychic energy that drives a person to pleasurable thoughts and behaviors </a:t>
          </a:r>
        </a:p>
      </dgm:t>
      <dgm:extLst>
        <a:ext uri="{E40237B7-FDA0-4F09-8148-C483321AD2D9}">
          <dgm14:cNvPr xmlns:dgm14="http://schemas.microsoft.com/office/drawing/2010/diagram" id="0" name="" descr="One: Libido  the psychic energy that drives a person to pleasurable thoughts and behaviors &#10;"/>
        </a:ext>
      </dgm:extLst>
    </dgm:pt>
    <dgm:pt modelId="{09CE7CC0-DFAC-41F3-9C77-BD8DC9578124}" type="parTrans" cxnId="{AD00FE48-7D6E-4565-ACEE-FC0FB33FE910}">
      <dgm:prSet/>
      <dgm:spPr/>
      <dgm:t>
        <a:bodyPr/>
        <a:lstStyle/>
        <a:p>
          <a:endParaRPr lang="en-US"/>
        </a:p>
      </dgm:t>
    </dgm:pt>
    <dgm:pt modelId="{7209BA3A-1C39-4CCC-BED7-E3EF93471062}" type="sibTrans" cxnId="{AD00FE48-7D6E-4565-ACEE-FC0FB33FE910}">
      <dgm:prSet phldrT="01" phldr="0"/>
      <dgm:spPr/>
      <dgm:t>
        <a:bodyPr/>
        <a:lstStyle/>
        <a:p>
          <a:r>
            <a:rPr lang="en-US"/>
            <a:t>01</a:t>
          </a:r>
        </a:p>
      </dgm:t>
    </dgm:pt>
    <dgm:pt modelId="{1E839A98-B61A-41A5-B6E0-00E9A3524628}">
      <dgm:prSet/>
      <dgm:spPr/>
      <dgm:t>
        <a:bodyPr/>
        <a:lstStyle/>
        <a:p>
          <a:r>
            <a:rPr lang="en-US" dirty="0"/>
            <a:t>Eros </a:t>
          </a:r>
          <a:r>
            <a:rPr lang="en-US" dirty="0">
              <a:sym typeface="Wingdings" panose="05000000000000000000" pitchFamily="2" charset="2"/>
            </a:rPr>
            <a:t></a:t>
          </a:r>
          <a:r>
            <a:rPr lang="en-US" dirty="0"/>
            <a:t> life instincts which sustain life (e.g., hunger, thirst, self-preservation, sex)</a:t>
          </a:r>
        </a:p>
      </dgm:t>
      <dgm:extLst>
        <a:ext uri="{E40237B7-FDA0-4F09-8148-C483321AD2D9}">
          <dgm14:cNvPr xmlns:dgm14="http://schemas.microsoft.com/office/drawing/2010/diagram" id="0" name="" descr="Two: Eros  life instincts which sustain life (e.g., hunger, thirst, self-preservation, sex)&#10;"/>
        </a:ext>
      </dgm:extLst>
    </dgm:pt>
    <dgm:pt modelId="{A2168EA7-5275-4FC6-9ECC-D40BB89E68E3}" type="parTrans" cxnId="{58A3C32B-23A3-487C-A9E2-203ED9EA8490}">
      <dgm:prSet/>
      <dgm:spPr/>
      <dgm:t>
        <a:bodyPr/>
        <a:lstStyle/>
        <a:p>
          <a:endParaRPr lang="en-US"/>
        </a:p>
      </dgm:t>
    </dgm:pt>
    <dgm:pt modelId="{4CB68FBC-9CC0-42A2-88FD-0C2C6849DFC6}" type="sibTrans" cxnId="{58A3C32B-23A3-487C-A9E2-203ED9EA8490}">
      <dgm:prSet phldrT="02" phldr="0"/>
      <dgm:spPr/>
      <dgm:t>
        <a:bodyPr/>
        <a:lstStyle/>
        <a:p>
          <a:r>
            <a:rPr lang="en-US"/>
            <a:t>02</a:t>
          </a:r>
        </a:p>
      </dgm:t>
    </dgm:pt>
    <dgm:pt modelId="{FB1C606A-B505-46DD-8AC4-0E140192394E}">
      <dgm:prSet/>
      <dgm:spPr/>
      <dgm:t>
        <a:bodyPr/>
        <a:lstStyle/>
        <a:p>
          <a:r>
            <a:rPr lang="en-US" dirty="0"/>
            <a:t>Thanatos </a:t>
          </a:r>
          <a:r>
            <a:rPr lang="en-US" dirty="0">
              <a:sym typeface="Wingdings" panose="05000000000000000000" pitchFamily="2" charset="2"/>
            </a:rPr>
            <a:t></a:t>
          </a:r>
          <a:r>
            <a:rPr lang="en-US" dirty="0"/>
            <a:t> death instinct; can be directed inward in the case of suicide and masochism or outward via hatred and aggression </a:t>
          </a:r>
        </a:p>
      </dgm:t>
      <dgm:extLst>
        <a:ext uri="{E40237B7-FDA0-4F09-8148-C483321AD2D9}">
          <dgm14:cNvPr xmlns:dgm14="http://schemas.microsoft.com/office/drawing/2010/diagram" id="0" name="" descr="Three: Thanatos  death instinct; can be directed inward in the case of suicide and masochism or outward via hatred and aggression &#10;"/>
        </a:ext>
      </dgm:extLst>
    </dgm:pt>
    <dgm:pt modelId="{88F2D958-2AA4-4918-8BA3-19D7373EC5D4}" type="parTrans" cxnId="{A242BB92-CC80-4CCB-869C-00359B48F257}">
      <dgm:prSet/>
      <dgm:spPr/>
      <dgm:t>
        <a:bodyPr/>
        <a:lstStyle/>
        <a:p>
          <a:endParaRPr lang="en-US"/>
        </a:p>
      </dgm:t>
    </dgm:pt>
    <dgm:pt modelId="{8DDFD4C4-30A6-4823-9441-53C9B4CEBECF}" type="sibTrans" cxnId="{A242BB92-CC80-4CCB-869C-00359B48F257}">
      <dgm:prSet phldrT="03" phldr="0"/>
      <dgm:spPr/>
      <dgm:t>
        <a:bodyPr/>
        <a:lstStyle/>
        <a:p>
          <a:r>
            <a:rPr lang="en-US"/>
            <a:t>03</a:t>
          </a:r>
        </a:p>
      </dgm:t>
    </dgm:pt>
    <dgm:pt modelId="{412CB7EC-7DBA-4D79-8EB0-0D64FFBDC038}" type="pres">
      <dgm:prSet presAssocID="{72AB4585-FD70-4332-89C6-8622D91AB1F5}" presName="Name0" presStyleCnt="0">
        <dgm:presLayoutVars>
          <dgm:animLvl val="lvl"/>
          <dgm:resizeHandles val="exact"/>
        </dgm:presLayoutVars>
      </dgm:prSet>
      <dgm:spPr/>
    </dgm:pt>
    <dgm:pt modelId="{44EBBB8C-B85F-4991-910E-E69093B7B54A}" type="pres">
      <dgm:prSet presAssocID="{A772D7E2-F05B-407C-9A2C-D54552DF6AB9}" presName="compositeNode" presStyleCnt="0">
        <dgm:presLayoutVars>
          <dgm:bulletEnabled val="1"/>
        </dgm:presLayoutVars>
      </dgm:prSet>
      <dgm:spPr/>
    </dgm:pt>
    <dgm:pt modelId="{81E350EE-0E2E-48E0-AEB6-6B17ADF0B71B}" type="pres">
      <dgm:prSet presAssocID="{A772D7E2-F05B-407C-9A2C-D54552DF6AB9}" presName="bgRect" presStyleLbl="alignNode1" presStyleIdx="0" presStyleCnt="3"/>
      <dgm:spPr/>
    </dgm:pt>
    <dgm:pt modelId="{1422A826-2A68-4516-AC63-212DD564F382}" type="pres">
      <dgm:prSet presAssocID="{7209BA3A-1C39-4CCC-BED7-E3EF93471062}" presName="sibTransNodeRect" presStyleLbl="alignNode1" presStyleIdx="0" presStyleCnt="3">
        <dgm:presLayoutVars>
          <dgm:chMax val="0"/>
          <dgm:bulletEnabled val="1"/>
        </dgm:presLayoutVars>
      </dgm:prSet>
      <dgm:spPr/>
    </dgm:pt>
    <dgm:pt modelId="{757958B2-ADFA-421E-AF91-323A0A9CACA7}" type="pres">
      <dgm:prSet presAssocID="{A772D7E2-F05B-407C-9A2C-D54552DF6AB9}" presName="nodeRect" presStyleLbl="alignNode1" presStyleIdx="0" presStyleCnt="3">
        <dgm:presLayoutVars>
          <dgm:bulletEnabled val="1"/>
        </dgm:presLayoutVars>
      </dgm:prSet>
      <dgm:spPr/>
    </dgm:pt>
    <dgm:pt modelId="{BD6F7DF6-B710-4061-A0D7-413F18002402}" type="pres">
      <dgm:prSet presAssocID="{7209BA3A-1C39-4CCC-BED7-E3EF93471062}" presName="sibTrans" presStyleCnt="0"/>
      <dgm:spPr/>
    </dgm:pt>
    <dgm:pt modelId="{4379E614-DD96-4A16-8B28-266B6F574469}" type="pres">
      <dgm:prSet presAssocID="{1E839A98-B61A-41A5-B6E0-00E9A3524628}" presName="compositeNode" presStyleCnt="0">
        <dgm:presLayoutVars>
          <dgm:bulletEnabled val="1"/>
        </dgm:presLayoutVars>
      </dgm:prSet>
      <dgm:spPr/>
    </dgm:pt>
    <dgm:pt modelId="{3AE74132-D9AD-4889-83EA-B46D9B505CBF}" type="pres">
      <dgm:prSet presAssocID="{1E839A98-B61A-41A5-B6E0-00E9A3524628}" presName="bgRect" presStyleLbl="alignNode1" presStyleIdx="1" presStyleCnt="3"/>
      <dgm:spPr/>
    </dgm:pt>
    <dgm:pt modelId="{B06D32E1-0F4C-4112-9448-BF1FD9FA2FB2}" type="pres">
      <dgm:prSet presAssocID="{4CB68FBC-9CC0-42A2-88FD-0C2C6849DFC6}" presName="sibTransNodeRect" presStyleLbl="alignNode1" presStyleIdx="1" presStyleCnt="3">
        <dgm:presLayoutVars>
          <dgm:chMax val="0"/>
          <dgm:bulletEnabled val="1"/>
        </dgm:presLayoutVars>
      </dgm:prSet>
      <dgm:spPr/>
    </dgm:pt>
    <dgm:pt modelId="{30AAAB30-3ABF-463B-86AA-8E5CC9F44B5B}" type="pres">
      <dgm:prSet presAssocID="{1E839A98-B61A-41A5-B6E0-00E9A3524628}" presName="nodeRect" presStyleLbl="alignNode1" presStyleIdx="1" presStyleCnt="3">
        <dgm:presLayoutVars>
          <dgm:bulletEnabled val="1"/>
        </dgm:presLayoutVars>
      </dgm:prSet>
      <dgm:spPr/>
    </dgm:pt>
    <dgm:pt modelId="{75831C89-5C62-4A07-9245-86504A076EA3}" type="pres">
      <dgm:prSet presAssocID="{4CB68FBC-9CC0-42A2-88FD-0C2C6849DFC6}" presName="sibTrans" presStyleCnt="0"/>
      <dgm:spPr/>
    </dgm:pt>
    <dgm:pt modelId="{FB61AD2D-592A-4A1D-8B7D-D5E97ADEC2B9}" type="pres">
      <dgm:prSet presAssocID="{FB1C606A-B505-46DD-8AC4-0E140192394E}" presName="compositeNode" presStyleCnt="0">
        <dgm:presLayoutVars>
          <dgm:bulletEnabled val="1"/>
        </dgm:presLayoutVars>
      </dgm:prSet>
      <dgm:spPr/>
    </dgm:pt>
    <dgm:pt modelId="{5C4377A8-DEF7-483E-8492-FFED3B9424C2}" type="pres">
      <dgm:prSet presAssocID="{FB1C606A-B505-46DD-8AC4-0E140192394E}" presName="bgRect" presStyleLbl="alignNode1" presStyleIdx="2" presStyleCnt="3"/>
      <dgm:spPr/>
    </dgm:pt>
    <dgm:pt modelId="{468F0ED7-3119-40F6-8333-B053EEF44ED4}" type="pres">
      <dgm:prSet presAssocID="{8DDFD4C4-30A6-4823-9441-53C9B4CEBECF}" presName="sibTransNodeRect" presStyleLbl="alignNode1" presStyleIdx="2" presStyleCnt="3">
        <dgm:presLayoutVars>
          <dgm:chMax val="0"/>
          <dgm:bulletEnabled val="1"/>
        </dgm:presLayoutVars>
      </dgm:prSet>
      <dgm:spPr/>
    </dgm:pt>
    <dgm:pt modelId="{BB2B57E3-A2AD-4590-9E12-FFD03EB1E337}" type="pres">
      <dgm:prSet presAssocID="{FB1C606A-B505-46DD-8AC4-0E140192394E}" presName="nodeRect" presStyleLbl="alignNode1" presStyleIdx="2" presStyleCnt="3">
        <dgm:presLayoutVars>
          <dgm:bulletEnabled val="1"/>
        </dgm:presLayoutVars>
      </dgm:prSet>
      <dgm:spPr/>
    </dgm:pt>
  </dgm:ptLst>
  <dgm:cxnLst>
    <dgm:cxn modelId="{2FDA9700-E67C-442E-BFE4-AB1A01B7485F}" type="presOf" srcId="{4CB68FBC-9CC0-42A2-88FD-0C2C6849DFC6}" destId="{B06D32E1-0F4C-4112-9448-BF1FD9FA2FB2}" srcOrd="0" destOrd="0" presId="urn:microsoft.com/office/officeart/2016/7/layout/LinearBlockProcessNumbered"/>
    <dgm:cxn modelId="{58A3C32B-23A3-487C-A9E2-203ED9EA8490}" srcId="{72AB4585-FD70-4332-89C6-8622D91AB1F5}" destId="{1E839A98-B61A-41A5-B6E0-00E9A3524628}" srcOrd="1" destOrd="0" parTransId="{A2168EA7-5275-4FC6-9ECC-D40BB89E68E3}" sibTransId="{4CB68FBC-9CC0-42A2-88FD-0C2C6849DFC6}"/>
    <dgm:cxn modelId="{DA80F65D-4881-40E8-A782-F0BE8694F1DF}" type="presOf" srcId="{8DDFD4C4-30A6-4823-9441-53C9B4CEBECF}" destId="{468F0ED7-3119-40F6-8333-B053EEF44ED4}" srcOrd="0" destOrd="0" presId="urn:microsoft.com/office/officeart/2016/7/layout/LinearBlockProcessNumbered"/>
    <dgm:cxn modelId="{CFF2BC68-52D7-43B0-8A91-F01707BDBE4C}" type="presOf" srcId="{72AB4585-FD70-4332-89C6-8622D91AB1F5}" destId="{412CB7EC-7DBA-4D79-8EB0-0D64FFBDC038}" srcOrd="0" destOrd="0" presId="urn:microsoft.com/office/officeart/2016/7/layout/LinearBlockProcessNumbered"/>
    <dgm:cxn modelId="{AD00FE48-7D6E-4565-ACEE-FC0FB33FE910}" srcId="{72AB4585-FD70-4332-89C6-8622D91AB1F5}" destId="{A772D7E2-F05B-407C-9A2C-D54552DF6AB9}" srcOrd="0" destOrd="0" parTransId="{09CE7CC0-DFAC-41F3-9C77-BD8DC9578124}" sibTransId="{7209BA3A-1C39-4CCC-BED7-E3EF93471062}"/>
    <dgm:cxn modelId="{880AE975-C37E-4A50-A1A0-43C556D5DD6F}" type="presOf" srcId="{1E839A98-B61A-41A5-B6E0-00E9A3524628}" destId="{30AAAB30-3ABF-463B-86AA-8E5CC9F44B5B}" srcOrd="1" destOrd="0" presId="urn:microsoft.com/office/officeart/2016/7/layout/LinearBlockProcessNumbered"/>
    <dgm:cxn modelId="{A242BB92-CC80-4CCB-869C-00359B48F257}" srcId="{72AB4585-FD70-4332-89C6-8622D91AB1F5}" destId="{FB1C606A-B505-46DD-8AC4-0E140192394E}" srcOrd="2" destOrd="0" parTransId="{88F2D958-2AA4-4918-8BA3-19D7373EC5D4}" sibTransId="{8DDFD4C4-30A6-4823-9441-53C9B4CEBECF}"/>
    <dgm:cxn modelId="{DB080C96-3CA6-45B6-B281-63E85C86ABCC}" type="presOf" srcId="{7209BA3A-1C39-4CCC-BED7-E3EF93471062}" destId="{1422A826-2A68-4516-AC63-212DD564F382}" srcOrd="0" destOrd="0" presId="urn:microsoft.com/office/officeart/2016/7/layout/LinearBlockProcessNumbered"/>
    <dgm:cxn modelId="{B0C490B7-DB73-425B-9EEC-E896161AAA27}" type="presOf" srcId="{A772D7E2-F05B-407C-9A2C-D54552DF6AB9}" destId="{757958B2-ADFA-421E-AF91-323A0A9CACA7}" srcOrd="1" destOrd="0" presId="urn:microsoft.com/office/officeart/2016/7/layout/LinearBlockProcessNumbered"/>
    <dgm:cxn modelId="{EDD596BE-A6D3-406B-BED3-C9F8A6EFD24D}" type="presOf" srcId="{FB1C606A-B505-46DD-8AC4-0E140192394E}" destId="{5C4377A8-DEF7-483E-8492-FFED3B9424C2}" srcOrd="0" destOrd="0" presId="urn:microsoft.com/office/officeart/2016/7/layout/LinearBlockProcessNumbered"/>
    <dgm:cxn modelId="{1E97D0C2-B343-4D64-B9D1-63DE40EB1284}" type="presOf" srcId="{1E839A98-B61A-41A5-B6E0-00E9A3524628}" destId="{3AE74132-D9AD-4889-83EA-B46D9B505CBF}" srcOrd="0" destOrd="0" presId="urn:microsoft.com/office/officeart/2016/7/layout/LinearBlockProcessNumbered"/>
    <dgm:cxn modelId="{3180CFD0-7385-4DCD-8204-ED134538250A}" type="presOf" srcId="{A772D7E2-F05B-407C-9A2C-D54552DF6AB9}" destId="{81E350EE-0E2E-48E0-AEB6-6B17ADF0B71B}" srcOrd="0" destOrd="0" presId="urn:microsoft.com/office/officeart/2016/7/layout/LinearBlockProcessNumbered"/>
    <dgm:cxn modelId="{534B78FA-4C7F-4344-9A01-D2C36174A8D8}" type="presOf" srcId="{FB1C606A-B505-46DD-8AC4-0E140192394E}" destId="{BB2B57E3-A2AD-4590-9E12-FFD03EB1E337}" srcOrd="1" destOrd="0" presId="urn:microsoft.com/office/officeart/2016/7/layout/LinearBlockProcessNumbered"/>
    <dgm:cxn modelId="{267742E6-55ED-4145-8CBC-C4F50FFD2331}" type="presParOf" srcId="{412CB7EC-7DBA-4D79-8EB0-0D64FFBDC038}" destId="{44EBBB8C-B85F-4991-910E-E69093B7B54A}" srcOrd="0" destOrd="0" presId="urn:microsoft.com/office/officeart/2016/7/layout/LinearBlockProcessNumbered"/>
    <dgm:cxn modelId="{B6D48B86-6D85-42D7-AA81-B8EEFA4CFACD}" type="presParOf" srcId="{44EBBB8C-B85F-4991-910E-E69093B7B54A}" destId="{81E350EE-0E2E-48E0-AEB6-6B17ADF0B71B}" srcOrd="0" destOrd="0" presId="urn:microsoft.com/office/officeart/2016/7/layout/LinearBlockProcessNumbered"/>
    <dgm:cxn modelId="{3F207953-0624-4F64-93C0-FFCA7C64B7D7}" type="presParOf" srcId="{44EBBB8C-B85F-4991-910E-E69093B7B54A}" destId="{1422A826-2A68-4516-AC63-212DD564F382}" srcOrd="1" destOrd="0" presId="urn:microsoft.com/office/officeart/2016/7/layout/LinearBlockProcessNumbered"/>
    <dgm:cxn modelId="{A20B56C7-4A7F-478E-8B8C-D56E7C4225E6}" type="presParOf" srcId="{44EBBB8C-B85F-4991-910E-E69093B7B54A}" destId="{757958B2-ADFA-421E-AF91-323A0A9CACA7}" srcOrd="2" destOrd="0" presId="urn:microsoft.com/office/officeart/2016/7/layout/LinearBlockProcessNumbered"/>
    <dgm:cxn modelId="{06AD3501-8DA2-4906-91EE-2DDC0D1FF49B}" type="presParOf" srcId="{412CB7EC-7DBA-4D79-8EB0-0D64FFBDC038}" destId="{BD6F7DF6-B710-4061-A0D7-413F18002402}" srcOrd="1" destOrd="0" presId="urn:microsoft.com/office/officeart/2016/7/layout/LinearBlockProcessNumbered"/>
    <dgm:cxn modelId="{FFBADA43-ABEA-4916-8877-D79F706C7230}" type="presParOf" srcId="{412CB7EC-7DBA-4D79-8EB0-0D64FFBDC038}" destId="{4379E614-DD96-4A16-8B28-266B6F574469}" srcOrd="2" destOrd="0" presId="urn:microsoft.com/office/officeart/2016/7/layout/LinearBlockProcessNumbered"/>
    <dgm:cxn modelId="{978832F9-2F28-4865-95FB-50204D87A5A5}" type="presParOf" srcId="{4379E614-DD96-4A16-8B28-266B6F574469}" destId="{3AE74132-D9AD-4889-83EA-B46D9B505CBF}" srcOrd="0" destOrd="0" presId="urn:microsoft.com/office/officeart/2016/7/layout/LinearBlockProcessNumbered"/>
    <dgm:cxn modelId="{5EA273F1-610B-4028-B141-6BDAFF5E46FF}" type="presParOf" srcId="{4379E614-DD96-4A16-8B28-266B6F574469}" destId="{B06D32E1-0F4C-4112-9448-BF1FD9FA2FB2}" srcOrd="1" destOrd="0" presId="urn:microsoft.com/office/officeart/2016/7/layout/LinearBlockProcessNumbered"/>
    <dgm:cxn modelId="{ADBA9DC7-136B-4717-9E9D-D4BB74330647}" type="presParOf" srcId="{4379E614-DD96-4A16-8B28-266B6F574469}" destId="{30AAAB30-3ABF-463B-86AA-8E5CC9F44B5B}" srcOrd="2" destOrd="0" presId="urn:microsoft.com/office/officeart/2016/7/layout/LinearBlockProcessNumbered"/>
    <dgm:cxn modelId="{E855AC74-A675-4D98-A43C-FFFEFFFF1357}" type="presParOf" srcId="{412CB7EC-7DBA-4D79-8EB0-0D64FFBDC038}" destId="{75831C89-5C62-4A07-9245-86504A076EA3}" srcOrd="3" destOrd="0" presId="urn:microsoft.com/office/officeart/2016/7/layout/LinearBlockProcessNumbered"/>
    <dgm:cxn modelId="{15D8EB3C-B715-4C49-883D-640426B9DBFA}" type="presParOf" srcId="{412CB7EC-7DBA-4D79-8EB0-0D64FFBDC038}" destId="{FB61AD2D-592A-4A1D-8B7D-D5E97ADEC2B9}" srcOrd="4" destOrd="0" presId="urn:microsoft.com/office/officeart/2016/7/layout/LinearBlockProcessNumbered"/>
    <dgm:cxn modelId="{61E4202A-E901-49FC-BB7B-F6B9C4DA9D53}" type="presParOf" srcId="{FB61AD2D-592A-4A1D-8B7D-D5E97ADEC2B9}" destId="{5C4377A8-DEF7-483E-8492-FFED3B9424C2}" srcOrd="0" destOrd="0" presId="urn:microsoft.com/office/officeart/2016/7/layout/LinearBlockProcessNumbered"/>
    <dgm:cxn modelId="{AA492092-E04A-4A66-8163-528F698E6DB5}" type="presParOf" srcId="{FB61AD2D-592A-4A1D-8B7D-D5E97ADEC2B9}" destId="{468F0ED7-3119-40F6-8333-B053EEF44ED4}" srcOrd="1" destOrd="0" presId="urn:microsoft.com/office/officeart/2016/7/layout/LinearBlockProcessNumbered"/>
    <dgm:cxn modelId="{3B2B881D-F1C6-47EF-AD27-949582E72F15}" type="presParOf" srcId="{FB61AD2D-592A-4A1D-8B7D-D5E97ADEC2B9}" destId="{BB2B57E3-A2AD-4590-9E12-FFD03EB1E337}"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BB51D9-29FD-4FB4-86B8-876088C05D3B}"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CE70565A-6D2A-4FD6-A222-EEFC2B7638BA}">
      <dgm:prSet/>
      <dgm:spPr/>
      <dgm:t>
        <a:bodyPr/>
        <a:lstStyle/>
        <a:p>
          <a:r>
            <a:rPr lang="en-US" dirty="0"/>
            <a:t>Oral Stage (birth to 24 months) </a:t>
          </a:r>
          <a:r>
            <a:rPr lang="en-US" dirty="0">
              <a:sym typeface="Wingdings" panose="05000000000000000000" pitchFamily="2" charset="2"/>
            </a:rPr>
            <a:t></a:t>
          </a:r>
          <a:r>
            <a:rPr lang="en-US" dirty="0"/>
            <a:t> libido focuses on the mouth; fixation is linked to a lack of confidence, argumentativeness, and sarcasm </a:t>
          </a:r>
        </a:p>
      </dgm:t>
      <dgm:extLst>
        <a:ext uri="{E40237B7-FDA0-4F09-8148-C483321AD2D9}">
          <dgm14:cNvPr xmlns:dgm14="http://schemas.microsoft.com/office/drawing/2010/diagram" id="0" name="" descr="1. Oral Stage (birth to 24 months)  libido focuses on the mouth; fixation is linked to a lack of confidence, argumentativeness, and sarcasm &#10;"/>
        </a:ext>
      </dgm:extLst>
    </dgm:pt>
    <dgm:pt modelId="{737CF847-CE53-4F43-9EAE-C643FD37436C}" type="parTrans" cxnId="{93A511E7-A621-42E6-9F99-A7D4FA80BF95}">
      <dgm:prSet/>
      <dgm:spPr/>
      <dgm:t>
        <a:bodyPr/>
        <a:lstStyle/>
        <a:p>
          <a:endParaRPr lang="en-US"/>
        </a:p>
      </dgm:t>
    </dgm:pt>
    <dgm:pt modelId="{C4E151A0-6022-4EDE-9A58-3EB685441497}" type="sibTrans" cxnId="{93A511E7-A621-42E6-9F99-A7D4FA80BF95}">
      <dgm:prSet phldrT="1" phldr="0"/>
      <dgm:spPr/>
      <dgm:t>
        <a:bodyPr/>
        <a:lstStyle/>
        <a:p>
          <a:r>
            <a:rPr lang="en-US"/>
            <a:t>1</a:t>
          </a:r>
        </a:p>
      </dgm:t>
    </dgm:pt>
    <dgm:pt modelId="{0B923B5C-DAF0-4D48-8D39-C101684FC18E}">
      <dgm:prSet/>
      <dgm:spPr/>
      <dgm:t>
        <a:bodyPr/>
        <a:lstStyle/>
        <a:p>
          <a:r>
            <a:rPr lang="en-US" dirty="0"/>
            <a:t>Anal Stage (age 2 to 3) </a:t>
          </a:r>
          <a:r>
            <a:rPr lang="en-US" dirty="0">
              <a:sym typeface="Wingdings" panose="05000000000000000000" pitchFamily="2" charset="2"/>
            </a:rPr>
            <a:t></a:t>
          </a:r>
          <a:r>
            <a:rPr lang="en-US" dirty="0"/>
            <a:t> libido focuses on the anus as potty training occurs; can result in a child being too messy and unorganized or to obstinate, stingy, and orderly </a:t>
          </a:r>
        </a:p>
      </dgm:t>
      <dgm:extLst>
        <a:ext uri="{E40237B7-FDA0-4F09-8148-C483321AD2D9}">
          <dgm14:cNvPr xmlns:dgm14="http://schemas.microsoft.com/office/drawing/2010/diagram" id="0" name="" descr="2. Anal Stage (age 2 to 3)  libido focuses on the anus as potty training occurs; can result in a child being too messy and unorganized or to obstinate, stingy, and orderly &#10;"/>
        </a:ext>
      </dgm:extLst>
    </dgm:pt>
    <dgm:pt modelId="{96E5D272-0924-487F-8DD4-11096E000D0D}" type="parTrans" cxnId="{B5A243B6-D28B-49FF-A02C-02DB380783F4}">
      <dgm:prSet/>
      <dgm:spPr/>
      <dgm:t>
        <a:bodyPr/>
        <a:lstStyle/>
        <a:p>
          <a:endParaRPr lang="en-US"/>
        </a:p>
      </dgm:t>
    </dgm:pt>
    <dgm:pt modelId="{1C2930A4-883C-4719-B80B-A9A1A46489E9}" type="sibTrans" cxnId="{B5A243B6-D28B-49FF-A02C-02DB380783F4}">
      <dgm:prSet phldrT="2" phldr="0"/>
      <dgm:spPr/>
      <dgm:t>
        <a:bodyPr/>
        <a:lstStyle/>
        <a:p>
          <a:r>
            <a:rPr lang="en-US"/>
            <a:t>2</a:t>
          </a:r>
        </a:p>
      </dgm:t>
    </dgm:pt>
    <dgm:pt modelId="{3207E73B-BB55-473C-9F35-3ABE499173C9}">
      <dgm:prSet/>
      <dgm:spPr/>
      <dgm:t>
        <a:bodyPr/>
        <a:lstStyle/>
        <a:p>
          <a:r>
            <a:rPr lang="en-US" dirty="0"/>
            <a:t>Phallic Stage (age 3 to 5/6) </a:t>
          </a:r>
          <a:r>
            <a:rPr lang="en-US" dirty="0">
              <a:sym typeface="Wingdings" panose="05000000000000000000" pitchFamily="2" charset="2"/>
            </a:rPr>
            <a:t></a:t>
          </a:r>
          <a:r>
            <a:rPr lang="en-US" dirty="0"/>
            <a:t> libido focuses on the genitals; Oedipus complex or Electra complex develops; fixation may result in low self-esteem, feelings of worthlessness, and shyness</a:t>
          </a:r>
        </a:p>
      </dgm:t>
      <dgm:extLst>
        <a:ext uri="{E40237B7-FDA0-4F09-8148-C483321AD2D9}">
          <dgm14:cNvPr xmlns:dgm14="http://schemas.microsoft.com/office/drawing/2010/diagram" id="0" name="" descr="3. Phallic Stage (age 3 to 5/6)  libido focuses on the genitals; Oedipus complex or Electra complex develops; fixation may result in low self-esteem, feelings of worthlessness, and shyness&#10;"/>
        </a:ext>
      </dgm:extLst>
    </dgm:pt>
    <dgm:pt modelId="{9AC58EBF-0A03-4951-8075-ADC6948FE412}" type="parTrans" cxnId="{B0B8A1DB-773A-4DEF-9A01-EBCBE8B3E45E}">
      <dgm:prSet/>
      <dgm:spPr/>
      <dgm:t>
        <a:bodyPr/>
        <a:lstStyle/>
        <a:p>
          <a:endParaRPr lang="en-US"/>
        </a:p>
      </dgm:t>
    </dgm:pt>
    <dgm:pt modelId="{EAF5155F-B1E7-4C29-B5F2-A7F98A6CCD28}" type="sibTrans" cxnId="{B0B8A1DB-773A-4DEF-9A01-EBCBE8B3E45E}">
      <dgm:prSet phldrT="3" phldr="0"/>
      <dgm:spPr/>
      <dgm:t>
        <a:bodyPr/>
        <a:lstStyle/>
        <a:p>
          <a:r>
            <a:rPr lang="en-US"/>
            <a:t>3</a:t>
          </a:r>
        </a:p>
      </dgm:t>
    </dgm:pt>
    <dgm:pt modelId="{8E917775-7F63-41A3-B04F-73662C09FCAA}">
      <dgm:prSet/>
      <dgm:spPr/>
      <dgm:t>
        <a:bodyPr/>
        <a:lstStyle/>
        <a:p>
          <a:r>
            <a:rPr lang="en-US" dirty="0"/>
            <a:t>Latency Stage (age 6 to 12) </a:t>
          </a:r>
          <a:r>
            <a:rPr lang="en-US" dirty="0">
              <a:sym typeface="Wingdings" panose="05000000000000000000" pitchFamily="2" charset="2"/>
            </a:rPr>
            <a:t></a:t>
          </a:r>
          <a:r>
            <a:rPr lang="en-US" dirty="0"/>
            <a:t> children lose interest in sexual behaviors </a:t>
          </a:r>
        </a:p>
      </dgm:t>
      <dgm:extLst>
        <a:ext uri="{E40237B7-FDA0-4F09-8148-C483321AD2D9}">
          <dgm14:cNvPr xmlns:dgm14="http://schemas.microsoft.com/office/drawing/2010/diagram" id="0" name="" descr="4. Latency Stage (age 6 to 12)  children lose interest in sexual behaviors &#10;"/>
        </a:ext>
      </dgm:extLst>
    </dgm:pt>
    <dgm:pt modelId="{0ECE28CF-0A60-4915-83BB-460AB8EB51AF}" type="parTrans" cxnId="{B6A370CE-7F3F-4721-B9A0-98454CC810BA}">
      <dgm:prSet/>
      <dgm:spPr/>
      <dgm:t>
        <a:bodyPr/>
        <a:lstStyle/>
        <a:p>
          <a:endParaRPr lang="en-US"/>
        </a:p>
      </dgm:t>
    </dgm:pt>
    <dgm:pt modelId="{15B1C9C1-547F-42AB-A086-D0A044FB4CF2}" type="sibTrans" cxnId="{B6A370CE-7F3F-4721-B9A0-98454CC810BA}">
      <dgm:prSet phldrT="4" phldr="0"/>
      <dgm:spPr/>
      <dgm:t>
        <a:bodyPr/>
        <a:lstStyle/>
        <a:p>
          <a:r>
            <a:rPr lang="en-US"/>
            <a:t>4</a:t>
          </a:r>
        </a:p>
      </dgm:t>
    </dgm:pt>
    <dgm:pt modelId="{02B6CAC4-56F0-41E2-8BF6-7EBDC4195962}">
      <dgm:prSet/>
      <dgm:spPr/>
      <dgm:t>
        <a:bodyPr/>
        <a:lstStyle/>
        <a:p>
          <a:r>
            <a:rPr lang="en-US" dirty="0"/>
            <a:t>Genital Stage (begins at puberty) </a:t>
          </a:r>
          <a:r>
            <a:rPr lang="en-US" dirty="0">
              <a:sym typeface="Wingdings" panose="05000000000000000000" pitchFamily="2" charset="2"/>
            </a:rPr>
            <a:t></a:t>
          </a:r>
          <a:r>
            <a:rPr lang="en-US" dirty="0"/>
            <a:t> sexual impulses reawaken </a:t>
          </a:r>
        </a:p>
      </dgm:t>
      <dgm:extLst>
        <a:ext uri="{E40237B7-FDA0-4F09-8148-C483321AD2D9}">
          <dgm14:cNvPr xmlns:dgm14="http://schemas.microsoft.com/office/drawing/2010/diagram" id="0" name="" descr="5. Genital Stage (begins at puberty)  sexual impulses reawaken &#10;"/>
        </a:ext>
      </dgm:extLst>
    </dgm:pt>
    <dgm:pt modelId="{8D1F12FE-EB44-4517-81FD-93D9D4491AAA}" type="parTrans" cxnId="{78A37CBC-BF21-457A-86BB-47D0C8D91B6F}">
      <dgm:prSet/>
      <dgm:spPr/>
      <dgm:t>
        <a:bodyPr/>
        <a:lstStyle/>
        <a:p>
          <a:endParaRPr lang="en-US"/>
        </a:p>
      </dgm:t>
    </dgm:pt>
    <dgm:pt modelId="{76DD878A-DEB9-405C-AB98-EA9038E50F47}" type="sibTrans" cxnId="{78A37CBC-BF21-457A-86BB-47D0C8D91B6F}">
      <dgm:prSet phldrT="5" phldr="0"/>
      <dgm:spPr/>
      <dgm:t>
        <a:bodyPr/>
        <a:lstStyle/>
        <a:p>
          <a:r>
            <a:rPr lang="en-US"/>
            <a:t>5</a:t>
          </a:r>
        </a:p>
      </dgm:t>
    </dgm:pt>
    <dgm:pt modelId="{54326ED2-09A0-410D-A7B2-46A2B1FB7383}" type="pres">
      <dgm:prSet presAssocID="{E7BB51D9-29FD-4FB4-86B8-876088C05D3B}" presName="linearFlow" presStyleCnt="0">
        <dgm:presLayoutVars>
          <dgm:dir/>
          <dgm:animLvl val="lvl"/>
          <dgm:resizeHandles val="exact"/>
        </dgm:presLayoutVars>
      </dgm:prSet>
      <dgm:spPr/>
    </dgm:pt>
    <dgm:pt modelId="{00821A7B-A831-4563-B7FC-2ACC5159CBB4}" type="pres">
      <dgm:prSet presAssocID="{CE70565A-6D2A-4FD6-A222-EEFC2B7638BA}" presName="compositeNode" presStyleCnt="0"/>
      <dgm:spPr/>
    </dgm:pt>
    <dgm:pt modelId="{516021E2-BE22-43E3-B4F7-133657A015DF}" type="pres">
      <dgm:prSet presAssocID="{CE70565A-6D2A-4FD6-A222-EEFC2B7638BA}" presName="parTx" presStyleLbl="node1" presStyleIdx="0" presStyleCnt="0">
        <dgm:presLayoutVars>
          <dgm:chMax val="0"/>
          <dgm:chPref val="0"/>
          <dgm:bulletEnabled val="1"/>
        </dgm:presLayoutVars>
      </dgm:prSet>
      <dgm:spPr/>
    </dgm:pt>
    <dgm:pt modelId="{05A597AE-E523-41AA-A82C-1291FC9DD87B}" type="pres">
      <dgm:prSet presAssocID="{CE70565A-6D2A-4FD6-A222-EEFC2B7638BA}" presName="parSh" presStyleCnt="0"/>
      <dgm:spPr/>
    </dgm:pt>
    <dgm:pt modelId="{BED24928-B516-4F18-80DC-98B67DE0646C}" type="pres">
      <dgm:prSet presAssocID="{CE70565A-6D2A-4FD6-A222-EEFC2B7638BA}" presName="lineNode" presStyleLbl="alignAccFollowNode1" presStyleIdx="0" presStyleCnt="15"/>
      <dgm:spPr/>
    </dgm:pt>
    <dgm:pt modelId="{456FD67E-6BFE-4214-97CD-08A63035358A}" type="pres">
      <dgm:prSet presAssocID="{CE70565A-6D2A-4FD6-A222-EEFC2B7638BA}" presName="lineArrowNode" presStyleLbl="alignAccFollowNode1" presStyleIdx="1" presStyleCnt="15"/>
      <dgm:spPr/>
    </dgm:pt>
    <dgm:pt modelId="{C0C7E499-6FF9-4DFF-B769-E4451DFEB95A}" type="pres">
      <dgm:prSet presAssocID="{C4E151A0-6022-4EDE-9A58-3EB685441497}" presName="sibTransNodeCircle" presStyleLbl="alignNode1" presStyleIdx="0" presStyleCnt="5">
        <dgm:presLayoutVars>
          <dgm:chMax val="0"/>
          <dgm:bulletEnabled/>
        </dgm:presLayoutVars>
      </dgm:prSet>
      <dgm:spPr/>
    </dgm:pt>
    <dgm:pt modelId="{8719CB1A-636D-4B08-9733-9671F55659C2}" type="pres">
      <dgm:prSet presAssocID="{C4E151A0-6022-4EDE-9A58-3EB685441497}" presName="spacerBetweenCircleAndCallout" presStyleCnt="0">
        <dgm:presLayoutVars/>
      </dgm:prSet>
      <dgm:spPr/>
    </dgm:pt>
    <dgm:pt modelId="{8DE18F08-E9E2-440C-94E6-EE77256A2921}" type="pres">
      <dgm:prSet presAssocID="{CE70565A-6D2A-4FD6-A222-EEFC2B7638BA}" presName="nodeText" presStyleLbl="alignAccFollowNode1" presStyleIdx="2" presStyleCnt="15">
        <dgm:presLayoutVars>
          <dgm:bulletEnabled val="1"/>
        </dgm:presLayoutVars>
      </dgm:prSet>
      <dgm:spPr/>
    </dgm:pt>
    <dgm:pt modelId="{276C8919-855A-4445-8BD0-D9CA4AAEB10A}" type="pres">
      <dgm:prSet presAssocID="{C4E151A0-6022-4EDE-9A58-3EB685441497}" presName="sibTransComposite" presStyleCnt="0"/>
      <dgm:spPr/>
    </dgm:pt>
    <dgm:pt modelId="{6CFDC712-BC42-4459-B315-88C8EEE36F75}" type="pres">
      <dgm:prSet presAssocID="{0B923B5C-DAF0-4D48-8D39-C101684FC18E}" presName="compositeNode" presStyleCnt="0"/>
      <dgm:spPr/>
    </dgm:pt>
    <dgm:pt modelId="{A19B55C7-CC4B-4EC3-9FC7-F2228B7EE4D4}" type="pres">
      <dgm:prSet presAssocID="{0B923B5C-DAF0-4D48-8D39-C101684FC18E}" presName="parTx" presStyleLbl="node1" presStyleIdx="0" presStyleCnt="0">
        <dgm:presLayoutVars>
          <dgm:chMax val="0"/>
          <dgm:chPref val="0"/>
          <dgm:bulletEnabled val="1"/>
        </dgm:presLayoutVars>
      </dgm:prSet>
      <dgm:spPr/>
    </dgm:pt>
    <dgm:pt modelId="{B80030F1-4645-4153-90D9-F1CFB555B794}" type="pres">
      <dgm:prSet presAssocID="{0B923B5C-DAF0-4D48-8D39-C101684FC18E}" presName="parSh" presStyleCnt="0"/>
      <dgm:spPr/>
    </dgm:pt>
    <dgm:pt modelId="{EC4BA4BC-D1C8-4E3A-8EA6-E357F556EAB1}" type="pres">
      <dgm:prSet presAssocID="{0B923B5C-DAF0-4D48-8D39-C101684FC18E}" presName="lineNode" presStyleLbl="alignAccFollowNode1" presStyleIdx="3" presStyleCnt="15"/>
      <dgm:spPr/>
    </dgm:pt>
    <dgm:pt modelId="{0B83B08C-2259-434C-BF25-B516B5CC45B2}" type="pres">
      <dgm:prSet presAssocID="{0B923B5C-DAF0-4D48-8D39-C101684FC18E}" presName="lineArrowNode" presStyleLbl="alignAccFollowNode1" presStyleIdx="4" presStyleCnt="15"/>
      <dgm:spPr/>
    </dgm:pt>
    <dgm:pt modelId="{7ED5D248-6345-4866-90F4-13A93FFAE3E6}" type="pres">
      <dgm:prSet presAssocID="{1C2930A4-883C-4719-B80B-A9A1A46489E9}" presName="sibTransNodeCircle" presStyleLbl="alignNode1" presStyleIdx="1" presStyleCnt="5">
        <dgm:presLayoutVars>
          <dgm:chMax val="0"/>
          <dgm:bulletEnabled/>
        </dgm:presLayoutVars>
      </dgm:prSet>
      <dgm:spPr/>
    </dgm:pt>
    <dgm:pt modelId="{F0D8772A-8DBA-4943-BE81-9EBBB13F8447}" type="pres">
      <dgm:prSet presAssocID="{1C2930A4-883C-4719-B80B-A9A1A46489E9}" presName="spacerBetweenCircleAndCallout" presStyleCnt="0">
        <dgm:presLayoutVars/>
      </dgm:prSet>
      <dgm:spPr/>
    </dgm:pt>
    <dgm:pt modelId="{DAB62803-2BE4-42A5-9B22-3B6975341A24}" type="pres">
      <dgm:prSet presAssocID="{0B923B5C-DAF0-4D48-8D39-C101684FC18E}" presName="nodeText" presStyleLbl="alignAccFollowNode1" presStyleIdx="5" presStyleCnt="15">
        <dgm:presLayoutVars>
          <dgm:bulletEnabled val="1"/>
        </dgm:presLayoutVars>
      </dgm:prSet>
      <dgm:spPr/>
    </dgm:pt>
    <dgm:pt modelId="{1895EE4D-37A5-4D4D-9739-DB16CD9C8078}" type="pres">
      <dgm:prSet presAssocID="{1C2930A4-883C-4719-B80B-A9A1A46489E9}" presName="sibTransComposite" presStyleCnt="0"/>
      <dgm:spPr/>
    </dgm:pt>
    <dgm:pt modelId="{3068B7C4-D435-455C-80CF-71CDEEDCB169}" type="pres">
      <dgm:prSet presAssocID="{3207E73B-BB55-473C-9F35-3ABE499173C9}" presName="compositeNode" presStyleCnt="0"/>
      <dgm:spPr/>
    </dgm:pt>
    <dgm:pt modelId="{7C7E3317-17AA-4042-9C8B-A0736E4EE287}" type="pres">
      <dgm:prSet presAssocID="{3207E73B-BB55-473C-9F35-3ABE499173C9}" presName="parTx" presStyleLbl="node1" presStyleIdx="0" presStyleCnt="0">
        <dgm:presLayoutVars>
          <dgm:chMax val="0"/>
          <dgm:chPref val="0"/>
          <dgm:bulletEnabled val="1"/>
        </dgm:presLayoutVars>
      </dgm:prSet>
      <dgm:spPr/>
    </dgm:pt>
    <dgm:pt modelId="{D61C6E6A-9D96-4014-BA2F-1B343FDCBB2B}" type="pres">
      <dgm:prSet presAssocID="{3207E73B-BB55-473C-9F35-3ABE499173C9}" presName="parSh" presStyleCnt="0"/>
      <dgm:spPr/>
    </dgm:pt>
    <dgm:pt modelId="{4BF5FDB6-9FBB-47D4-B3C1-95C2F86FFCD3}" type="pres">
      <dgm:prSet presAssocID="{3207E73B-BB55-473C-9F35-3ABE499173C9}" presName="lineNode" presStyleLbl="alignAccFollowNode1" presStyleIdx="6" presStyleCnt="15"/>
      <dgm:spPr/>
    </dgm:pt>
    <dgm:pt modelId="{20FCF6B6-35A1-4872-BCCE-C7F882ED09A5}" type="pres">
      <dgm:prSet presAssocID="{3207E73B-BB55-473C-9F35-3ABE499173C9}" presName="lineArrowNode" presStyleLbl="alignAccFollowNode1" presStyleIdx="7" presStyleCnt="15"/>
      <dgm:spPr/>
    </dgm:pt>
    <dgm:pt modelId="{78495598-C619-4FAB-8F69-3E07B6EF4B40}" type="pres">
      <dgm:prSet presAssocID="{EAF5155F-B1E7-4C29-B5F2-A7F98A6CCD28}" presName="sibTransNodeCircle" presStyleLbl="alignNode1" presStyleIdx="2" presStyleCnt="5">
        <dgm:presLayoutVars>
          <dgm:chMax val="0"/>
          <dgm:bulletEnabled/>
        </dgm:presLayoutVars>
      </dgm:prSet>
      <dgm:spPr/>
    </dgm:pt>
    <dgm:pt modelId="{F0DDC3CC-1B93-45F6-B11D-E6328E5F9E30}" type="pres">
      <dgm:prSet presAssocID="{EAF5155F-B1E7-4C29-B5F2-A7F98A6CCD28}" presName="spacerBetweenCircleAndCallout" presStyleCnt="0">
        <dgm:presLayoutVars/>
      </dgm:prSet>
      <dgm:spPr/>
    </dgm:pt>
    <dgm:pt modelId="{D7C1F91B-7D7A-40B6-B9CC-541D9D6FD7BE}" type="pres">
      <dgm:prSet presAssocID="{3207E73B-BB55-473C-9F35-3ABE499173C9}" presName="nodeText" presStyleLbl="alignAccFollowNode1" presStyleIdx="8" presStyleCnt="15">
        <dgm:presLayoutVars>
          <dgm:bulletEnabled val="1"/>
        </dgm:presLayoutVars>
      </dgm:prSet>
      <dgm:spPr/>
    </dgm:pt>
    <dgm:pt modelId="{02B862AE-4425-4D66-A59C-FD0806D56625}" type="pres">
      <dgm:prSet presAssocID="{EAF5155F-B1E7-4C29-B5F2-A7F98A6CCD28}" presName="sibTransComposite" presStyleCnt="0"/>
      <dgm:spPr/>
    </dgm:pt>
    <dgm:pt modelId="{9ABA2241-DD65-4095-A1A6-369DA4D423EF}" type="pres">
      <dgm:prSet presAssocID="{8E917775-7F63-41A3-B04F-73662C09FCAA}" presName="compositeNode" presStyleCnt="0"/>
      <dgm:spPr/>
    </dgm:pt>
    <dgm:pt modelId="{15EB9188-8F25-4AF0-B322-CF98B8DA4741}" type="pres">
      <dgm:prSet presAssocID="{8E917775-7F63-41A3-B04F-73662C09FCAA}" presName="parTx" presStyleLbl="node1" presStyleIdx="0" presStyleCnt="0">
        <dgm:presLayoutVars>
          <dgm:chMax val="0"/>
          <dgm:chPref val="0"/>
          <dgm:bulletEnabled val="1"/>
        </dgm:presLayoutVars>
      </dgm:prSet>
      <dgm:spPr/>
    </dgm:pt>
    <dgm:pt modelId="{26027926-A4AB-4545-B051-C94E0AB4FAB5}" type="pres">
      <dgm:prSet presAssocID="{8E917775-7F63-41A3-B04F-73662C09FCAA}" presName="parSh" presStyleCnt="0"/>
      <dgm:spPr/>
    </dgm:pt>
    <dgm:pt modelId="{21C3C8D6-1FDA-4BF4-B3BD-35A21950D8D8}" type="pres">
      <dgm:prSet presAssocID="{8E917775-7F63-41A3-B04F-73662C09FCAA}" presName="lineNode" presStyleLbl="alignAccFollowNode1" presStyleIdx="9" presStyleCnt="15"/>
      <dgm:spPr/>
    </dgm:pt>
    <dgm:pt modelId="{29DFCEC6-1459-4808-AA62-769CFDDEBBF0}" type="pres">
      <dgm:prSet presAssocID="{8E917775-7F63-41A3-B04F-73662C09FCAA}" presName="lineArrowNode" presStyleLbl="alignAccFollowNode1" presStyleIdx="10" presStyleCnt="15"/>
      <dgm:spPr/>
    </dgm:pt>
    <dgm:pt modelId="{45939FC1-8B8F-4F9F-8743-3CB566BB44BF}" type="pres">
      <dgm:prSet presAssocID="{15B1C9C1-547F-42AB-A086-D0A044FB4CF2}" presName="sibTransNodeCircle" presStyleLbl="alignNode1" presStyleIdx="3" presStyleCnt="5">
        <dgm:presLayoutVars>
          <dgm:chMax val="0"/>
          <dgm:bulletEnabled/>
        </dgm:presLayoutVars>
      </dgm:prSet>
      <dgm:spPr/>
    </dgm:pt>
    <dgm:pt modelId="{0B8A1BEE-E4DE-4EAA-82C5-59ABBE9E79DD}" type="pres">
      <dgm:prSet presAssocID="{15B1C9C1-547F-42AB-A086-D0A044FB4CF2}" presName="spacerBetweenCircleAndCallout" presStyleCnt="0">
        <dgm:presLayoutVars/>
      </dgm:prSet>
      <dgm:spPr/>
    </dgm:pt>
    <dgm:pt modelId="{7F5F9C51-F9CF-4F5F-810A-60C643D2F394}" type="pres">
      <dgm:prSet presAssocID="{8E917775-7F63-41A3-B04F-73662C09FCAA}" presName="nodeText" presStyleLbl="alignAccFollowNode1" presStyleIdx="11" presStyleCnt="15">
        <dgm:presLayoutVars>
          <dgm:bulletEnabled val="1"/>
        </dgm:presLayoutVars>
      </dgm:prSet>
      <dgm:spPr/>
    </dgm:pt>
    <dgm:pt modelId="{71874940-2E21-4903-8A2C-89746CE1EE3C}" type="pres">
      <dgm:prSet presAssocID="{15B1C9C1-547F-42AB-A086-D0A044FB4CF2}" presName="sibTransComposite" presStyleCnt="0"/>
      <dgm:spPr/>
    </dgm:pt>
    <dgm:pt modelId="{69E2F0F2-2073-4AD0-8107-3DB502773DF0}" type="pres">
      <dgm:prSet presAssocID="{02B6CAC4-56F0-41E2-8BF6-7EBDC4195962}" presName="compositeNode" presStyleCnt="0"/>
      <dgm:spPr/>
    </dgm:pt>
    <dgm:pt modelId="{4A8F16CD-4750-4F11-B96E-7962FDBF85A4}" type="pres">
      <dgm:prSet presAssocID="{02B6CAC4-56F0-41E2-8BF6-7EBDC4195962}" presName="parTx" presStyleLbl="node1" presStyleIdx="0" presStyleCnt="0">
        <dgm:presLayoutVars>
          <dgm:chMax val="0"/>
          <dgm:chPref val="0"/>
          <dgm:bulletEnabled val="1"/>
        </dgm:presLayoutVars>
      </dgm:prSet>
      <dgm:spPr/>
    </dgm:pt>
    <dgm:pt modelId="{7D5ACD5C-68AE-43F2-A3CC-3D06378A711D}" type="pres">
      <dgm:prSet presAssocID="{02B6CAC4-56F0-41E2-8BF6-7EBDC4195962}" presName="parSh" presStyleCnt="0"/>
      <dgm:spPr/>
    </dgm:pt>
    <dgm:pt modelId="{18995D14-6640-44E1-8AFF-BD3EA24E90D8}" type="pres">
      <dgm:prSet presAssocID="{02B6CAC4-56F0-41E2-8BF6-7EBDC4195962}" presName="lineNode" presStyleLbl="alignAccFollowNode1" presStyleIdx="12" presStyleCnt="15"/>
      <dgm:spPr/>
    </dgm:pt>
    <dgm:pt modelId="{A5274680-4B84-41B3-BE3B-92B1EE95CD81}" type="pres">
      <dgm:prSet presAssocID="{02B6CAC4-56F0-41E2-8BF6-7EBDC4195962}" presName="lineArrowNode" presStyleLbl="alignAccFollowNode1" presStyleIdx="13" presStyleCnt="15"/>
      <dgm:spPr/>
    </dgm:pt>
    <dgm:pt modelId="{F5E82176-6ECE-4008-8626-072A4EF4790E}" type="pres">
      <dgm:prSet presAssocID="{76DD878A-DEB9-405C-AB98-EA9038E50F47}" presName="sibTransNodeCircle" presStyleLbl="alignNode1" presStyleIdx="4" presStyleCnt="5">
        <dgm:presLayoutVars>
          <dgm:chMax val="0"/>
          <dgm:bulletEnabled/>
        </dgm:presLayoutVars>
      </dgm:prSet>
      <dgm:spPr/>
    </dgm:pt>
    <dgm:pt modelId="{967BF709-04DC-4AFB-856A-70142F842F44}" type="pres">
      <dgm:prSet presAssocID="{76DD878A-DEB9-405C-AB98-EA9038E50F47}" presName="spacerBetweenCircleAndCallout" presStyleCnt="0">
        <dgm:presLayoutVars/>
      </dgm:prSet>
      <dgm:spPr/>
    </dgm:pt>
    <dgm:pt modelId="{31851A18-EA78-4F48-93DD-66C030ECB77B}" type="pres">
      <dgm:prSet presAssocID="{02B6CAC4-56F0-41E2-8BF6-7EBDC4195962}" presName="nodeText" presStyleLbl="alignAccFollowNode1" presStyleIdx="14" presStyleCnt="15">
        <dgm:presLayoutVars>
          <dgm:bulletEnabled val="1"/>
        </dgm:presLayoutVars>
      </dgm:prSet>
      <dgm:spPr/>
    </dgm:pt>
  </dgm:ptLst>
  <dgm:cxnLst>
    <dgm:cxn modelId="{ADBBD902-7AE8-4D0C-BBEE-C71DCD4F17AA}" type="presOf" srcId="{8E917775-7F63-41A3-B04F-73662C09FCAA}" destId="{7F5F9C51-F9CF-4F5F-810A-60C643D2F394}" srcOrd="0" destOrd="0" presId="urn:microsoft.com/office/officeart/2016/7/layout/LinearArrowProcessNumbered"/>
    <dgm:cxn modelId="{CB393917-0C5F-4405-BC79-9F832B015759}" type="presOf" srcId="{0B923B5C-DAF0-4D48-8D39-C101684FC18E}" destId="{DAB62803-2BE4-42A5-9B22-3B6975341A24}" srcOrd="0" destOrd="0" presId="urn:microsoft.com/office/officeart/2016/7/layout/LinearArrowProcessNumbered"/>
    <dgm:cxn modelId="{153E0A19-953E-46A6-AC0A-22957D8423AA}" type="presOf" srcId="{C4E151A0-6022-4EDE-9A58-3EB685441497}" destId="{C0C7E499-6FF9-4DFF-B769-E4451DFEB95A}" srcOrd="0" destOrd="0" presId="urn:microsoft.com/office/officeart/2016/7/layout/LinearArrowProcessNumbered"/>
    <dgm:cxn modelId="{C9F96224-F261-4C38-9002-980D926E3D94}" type="presOf" srcId="{E7BB51D9-29FD-4FB4-86B8-876088C05D3B}" destId="{54326ED2-09A0-410D-A7B2-46A2B1FB7383}" srcOrd="0" destOrd="0" presId="urn:microsoft.com/office/officeart/2016/7/layout/LinearArrowProcessNumbered"/>
    <dgm:cxn modelId="{9E888A2F-D440-4AD7-8DE4-9ECFFC9E6F5D}" type="presOf" srcId="{EAF5155F-B1E7-4C29-B5F2-A7F98A6CCD28}" destId="{78495598-C619-4FAB-8F69-3E07B6EF4B40}" srcOrd="0" destOrd="0" presId="urn:microsoft.com/office/officeart/2016/7/layout/LinearArrowProcessNumbered"/>
    <dgm:cxn modelId="{0F7A5A81-D80F-4492-BA95-0691856B0A00}" type="presOf" srcId="{02B6CAC4-56F0-41E2-8BF6-7EBDC4195962}" destId="{31851A18-EA78-4F48-93DD-66C030ECB77B}" srcOrd="0" destOrd="0" presId="urn:microsoft.com/office/officeart/2016/7/layout/LinearArrowProcessNumbered"/>
    <dgm:cxn modelId="{7F30BEB2-3047-4605-BEA4-68B18896F443}" type="presOf" srcId="{15B1C9C1-547F-42AB-A086-D0A044FB4CF2}" destId="{45939FC1-8B8F-4F9F-8743-3CB566BB44BF}" srcOrd="0" destOrd="0" presId="urn:microsoft.com/office/officeart/2016/7/layout/LinearArrowProcessNumbered"/>
    <dgm:cxn modelId="{B5A243B6-D28B-49FF-A02C-02DB380783F4}" srcId="{E7BB51D9-29FD-4FB4-86B8-876088C05D3B}" destId="{0B923B5C-DAF0-4D48-8D39-C101684FC18E}" srcOrd="1" destOrd="0" parTransId="{96E5D272-0924-487F-8DD4-11096E000D0D}" sibTransId="{1C2930A4-883C-4719-B80B-A9A1A46489E9}"/>
    <dgm:cxn modelId="{78A37CBC-BF21-457A-86BB-47D0C8D91B6F}" srcId="{E7BB51D9-29FD-4FB4-86B8-876088C05D3B}" destId="{02B6CAC4-56F0-41E2-8BF6-7EBDC4195962}" srcOrd="4" destOrd="0" parTransId="{8D1F12FE-EB44-4517-81FD-93D9D4491AAA}" sibTransId="{76DD878A-DEB9-405C-AB98-EA9038E50F47}"/>
    <dgm:cxn modelId="{D62672BF-D4BB-4090-BE98-5B8557F18A31}" type="presOf" srcId="{CE70565A-6D2A-4FD6-A222-EEFC2B7638BA}" destId="{8DE18F08-E9E2-440C-94E6-EE77256A2921}" srcOrd="0" destOrd="0" presId="urn:microsoft.com/office/officeart/2016/7/layout/LinearArrowProcessNumbered"/>
    <dgm:cxn modelId="{B6A370CE-7F3F-4721-B9A0-98454CC810BA}" srcId="{E7BB51D9-29FD-4FB4-86B8-876088C05D3B}" destId="{8E917775-7F63-41A3-B04F-73662C09FCAA}" srcOrd="3" destOrd="0" parTransId="{0ECE28CF-0A60-4915-83BB-460AB8EB51AF}" sibTransId="{15B1C9C1-547F-42AB-A086-D0A044FB4CF2}"/>
    <dgm:cxn modelId="{7301D6D4-7E5B-4244-8FF9-225B8F21B060}" type="presOf" srcId="{1C2930A4-883C-4719-B80B-A9A1A46489E9}" destId="{7ED5D248-6345-4866-90F4-13A93FFAE3E6}" srcOrd="0" destOrd="0" presId="urn:microsoft.com/office/officeart/2016/7/layout/LinearArrowProcessNumbered"/>
    <dgm:cxn modelId="{8F1FA5D9-B126-40F4-B8C4-92F002FC0F57}" type="presOf" srcId="{3207E73B-BB55-473C-9F35-3ABE499173C9}" destId="{D7C1F91B-7D7A-40B6-B9CC-541D9D6FD7BE}" srcOrd="0" destOrd="0" presId="urn:microsoft.com/office/officeart/2016/7/layout/LinearArrowProcessNumbered"/>
    <dgm:cxn modelId="{B0B8A1DB-773A-4DEF-9A01-EBCBE8B3E45E}" srcId="{E7BB51D9-29FD-4FB4-86B8-876088C05D3B}" destId="{3207E73B-BB55-473C-9F35-3ABE499173C9}" srcOrd="2" destOrd="0" parTransId="{9AC58EBF-0A03-4951-8075-ADC6948FE412}" sibTransId="{EAF5155F-B1E7-4C29-B5F2-A7F98A6CCD28}"/>
    <dgm:cxn modelId="{93A511E7-A621-42E6-9F99-A7D4FA80BF95}" srcId="{E7BB51D9-29FD-4FB4-86B8-876088C05D3B}" destId="{CE70565A-6D2A-4FD6-A222-EEFC2B7638BA}" srcOrd="0" destOrd="0" parTransId="{737CF847-CE53-4F43-9EAE-C643FD37436C}" sibTransId="{C4E151A0-6022-4EDE-9A58-3EB685441497}"/>
    <dgm:cxn modelId="{D48D12EB-E5C7-468B-B990-854024557218}" type="presOf" srcId="{76DD878A-DEB9-405C-AB98-EA9038E50F47}" destId="{F5E82176-6ECE-4008-8626-072A4EF4790E}" srcOrd="0" destOrd="0" presId="urn:microsoft.com/office/officeart/2016/7/layout/LinearArrowProcessNumbered"/>
    <dgm:cxn modelId="{EE5D1AE6-5249-4BF2-BA53-8492322C3474}" type="presParOf" srcId="{54326ED2-09A0-410D-A7B2-46A2B1FB7383}" destId="{00821A7B-A831-4563-B7FC-2ACC5159CBB4}" srcOrd="0" destOrd="0" presId="urn:microsoft.com/office/officeart/2016/7/layout/LinearArrowProcessNumbered"/>
    <dgm:cxn modelId="{73FD0986-0F8E-4225-B714-34049EDA8EE4}" type="presParOf" srcId="{00821A7B-A831-4563-B7FC-2ACC5159CBB4}" destId="{516021E2-BE22-43E3-B4F7-133657A015DF}" srcOrd="0" destOrd="0" presId="urn:microsoft.com/office/officeart/2016/7/layout/LinearArrowProcessNumbered"/>
    <dgm:cxn modelId="{8963DC31-0A29-44C8-A435-A54FCB5832EB}" type="presParOf" srcId="{00821A7B-A831-4563-B7FC-2ACC5159CBB4}" destId="{05A597AE-E523-41AA-A82C-1291FC9DD87B}" srcOrd="1" destOrd="0" presId="urn:microsoft.com/office/officeart/2016/7/layout/LinearArrowProcessNumbered"/>
    <dgm:cxn modelId="{9801AA80-7DDC-4295-A304-073111AC2BB0}" type="presParOf" srcId="{05A597AE-E523-41AA-A82C-1291FC9DD87B}" destId="{BED24928-B516-4F18-80DC-98B67DE0646C}" srcOrd="0" destOrd="0" presId="urn:microsoft.com/office/officeart/2016/7/layout/LinearArrowProcessNumbered"/>
    <dgm:cxn modelId="{D37A3F92-88A8-4016-9530-D81913187DBC}" type="presParOf" srcId="{05A597AE-E523-41AA-A82C-1291FC9DD87B}" destId="{456FD67E-6BFE-4214-97CD-08A63035358A}" srcOrd="1" destOrd="0" presId="urn:microsoft.com/office/officeart/2016/7/layout/LinearArrowProcessNumbered"/>
    <dgm:cxn modelId="{828B0FAF-C1BC-4D5A-BDA8-A33BD344C28B}" type="presParOf" srcId="{05A597AE-E523-41AA-A82C-1291FC9DD87B}" destId="{C0C7E499-6FF9-4DFF-B769-E4451DFEB95A}" srcOrd="2" destOrd="0" presId="urn:microsoft.com/office/officeart/2016/7/layout/LinearArrowProcessNumbered"/>
    <dgm:cxn modelId="{707462F8-668D-4B53-B7CB-B719AAAC63B6}" type="presParOf" srcId="{05A597AE-E523-41AA-A82C-1291FC9DD87B}" destId="{8719CB1A-636D-4B08-9733-9671F55659C2}" srcOrd="3" destOrd="0" presId="urn:microsoft.com/office/officeart/2016/7/layout/LinearArrowProcessNumbered"/>
    <dgm:cxn modelId="{999335A1-26CC-41A8-95C9-9F55D52FD786}" type="presParOf" srcId="{00821A7B-A831-4563-B7FC-2ACC5159CBB4}" destId="{8DE18F08-E9E2-440C-94E6-EE77256A2921}" srcOrd="2" destOrd="0" presId="urn:microsoft.com/office/officeart/2016/7/layout/LinearArrowProcessNumbered"/>
    <dgm:cxn modelId="{E1D36CF3-C42C-4D10-8807-0246DC3A21E1}" type="presParOf" srcId="{54326ED2-09A0-410D-A7B2-46A2B1FB7383}" destId="{276C8919-855A-4445-8BD0-D9CA4AAEB10A}" srcOrd="1" destOrd="0" presId="urn:microsoft.com/office/officeart/2016/7/layout/LinearArrowProcessNumbered"/>
    <dgm:cxn modelId="{6114B7E0-9466-4BE8-AE88-43B5C73FD325}" type="presParOf" srcId="{54326ED2-09A0-410D-A7B2-46A2B1FB7383}" destId="{6CFDC712-BC42-4459-B315-88C8EEE36F75}" srcOrd="2" destOrd="0" presId="urn:microsoft.com/office/officeart/2016/7/layout/LinearArrowProcessNumbered"/>
    <dgm:cxn modelId="{A2CB31F3-7176-4C80-BA27-D97E40173A08}" type="presParOf" srcId="{6CFDC712-BC42-4459-B315-88C8EEE36F75}" destId="{A19B55C7-CC4B-4EC3-9FC7-F2228B7EE4D4}" srcOrd="0" destOrd="0" presId="urn:microsoft.com/office/officeart/2016/7/layout/LinearArrowProcessNumbered"/>
    <dgm:cxn modelId="{04F8FF3D-C056-41CA-8BCD-F46067A0C2C3}" type="presParOf" srcId="{6CFDC712-BC42-4459-B315-88C8EEE36F75}" destId="{B80030F1-4645-4153-90D9-F1CFB555B794}" srcOrd="1" destOrd="0" presId="urn:microsoft.com/office/officeart/2016/7/layout/LinearArrowProcessNumbered"/>
    <dgm:cxn modelId="{61B82B86-4129-48EE-97A7-D9D80E7C8940}" type="presParOf" srcId="{B80030F1-4645-4153-90D9-F1CFB555B794}" destId="{EC4BA4BC-D1C8-4E3A-8EA6-E357F556EAB1}" srcOrd="0" destOrd="0" presId="urn:microsoft.com/office/officeart/2016/7/layout/LinearArrowProcessNumbered"/>
    <dgm:cxn modelId="{D767C11A-4762-436C-834A-39825DA18261}" type="presParOf" srcId="{B80030F1-4645-4153-90D9-F1CFB555B794}" destId="{0B83B08C-2259-434C-BF25-B516B5CC45B2}" srcOrd="1" destOrd="0" presId="urn:microsoft.com/office/officeart/2016/7/layout/LinearArrowProcessNumbered"/>
    <dgm:cxn modelId="{0249213F-7588-47C0-B0D7-019008AED04D}" type="presParOf" srcId="{B80030F1-4645-4153-90D9-F1CFB555B794}" destId="{7ED5D248-6345-4866-90F4-13A93FFAE3E6}" srcOrd="2" destOrd="0" presId="urn:microsoft.com/office/officeart/2016/7/layout/LinearArrowProcessNumbered"/>
    <dgm:cxn modelId="{8332848E-D8B5-4C3D-9804-AF8AE9FA2708}" type="presParOf" srcId="{B80030F1-4645-4153-90D9-F1CFB555B794}" destId="{F0D8772A-8DBA-4943-BE81-9EBBB13F8447}" srcOrd="3" destOrd="0" presId="urn:microsoft.com/office/officeart/2016/7/layout/LinearArrowProcessNumbered"/>
    <dgm:cxn modelId="{08DB6D3B-B97C-455E-8CC6-49E2A76852FC}" type="presParOf" srcId="{6CFDC712-BC42-4459-B315-88C8EEE36F75}" destId="{DAB62803-2BE4-42A5-9B22-3B6975341A24}" srcOrd="2" destOrd="0" presId="urn:microsoft.com/office/officeart/2016/7/layout/LinearArrowProcessNumbered"/>
    <dgm:cxn modelId="{47DAECCB-A22C-4313-A05D-79831D16D960}" type="presParOf" srcId="{54326ED2-09A0-410D-A7B2-46A2B1FB7383}" destId="{1895EE4D-37A5-4D4D-9739-DB16CD9C8078}" srcOrd="3" destOrd="0" presId="urn:microsoft.com/office/officeart/2016/7/layout/LinearArrowProcessNumbered"/>
    <dgm:cxn modelId="{7ADA10F2-80AA-421C-B3A8-C64FE6012BA1}" type="presParOf" srcId="{54326ED2-09A0-410D-A7B2-46A2B1FB7383}" destId="{3068B7C4-D435-455C-80CF-71CDEEDCB169}" srcOrd="4" destOrd="0" presId="urn:microsoft.com/office/officeart/2016/7/layout/LinearArrowProcessNumbered"/>
    <dgm:cxn modelId="{79DB19D5-5E55-40BE-B50A-050957EF3E80}" type="presParOf" srcId="{3068B7C4-D435-455C-80CF-71CDEEDCB169}" destId="{7C7E3317-17AA-4042-9C8B-A0736E4EE287}" srcOrd="0" destOrd="0" presId="urn:microsoft.com/office/officeart/2016/7/layout/LinearArrowProcessNumbered"/>
    <dgm:cxn modelId="{4BE6FA1B-18FC-42F6-A1C3-5C241049C32E}" type="presParOf" srcId="{3068B7C4-D435-455C-80CF-71CDEEDCB169}" destId="{D61C6E6A-9D96-4014-BA2F-1B343FDCBB2B}" srcOrd="1" destOrd="0" presId="urn:microsoft.com/office/officeart/2016/7/layout/LinearArrowProcessNumbered"/>
    <dgm:cxn modelId="{4D4DB325-8138-4A4F-AE0C-22EEE02C0F39}" type="presParOf" srcId="{D61C6E6A-9D96-4014-BA2F-1B343FDCBB2B}" destId="{4BF5FDB6-9FBB-47D4-B3C1-95C2F86FFCD3}" srcOrd="0" destOrd="0" presId="urn:microsoft.com/office/officeart/2016/7/layout/LinearArrowProcessNumbered"/>
    <dgm:cxn modelId="{7A010619-D68E-4172-BC85-10AAFEC8E4B6}" type="presParOf" srcId="{D61C6E6A-9D96-4014-BA2F-1B343FDCBB2B}" destId="{20FCF6B6-35A1-4872-BCCE-C7F882ED09A5}" srcOrd="1" destOrd="0" presId="urn:microsoft.com/office/officeart/2016/7/layout/LinearArrowProcessNumbered"/>
    <dgm:cxn modelId="{4C107173-A836-43DD-96D3-260F0F781622}" type="presParOf" srcId="{D61C6E6A-9D96-4014-BA2F-1B343FDCBB2B}" destId="{78495598-C619-4FAB-8F69-3E07B6EF4B40}" srcOrd="2" destOrd="0" presId="urn:microsoft.com/office/officeart/2016/7/layout/LinearArrowProcessNumbered"/>
    <dgm:cxn modelId="{2CBAA8A3-3817-46E5-A9B2-11663866501D}" type="presParOf" srcId="{D61C6E6A-9D96-4014-BA2F-1B343FDCBB2B}" destId="{F0DDC3CC-1B93-45F6-B11D-E6328E5F9E30}" srcOrd="3" destOrd="0" presId="urn:microsoft.com/office/officeart/2016/7/layout/LinearArrowProcessNumbered"/>
    <dgm:cxn modelId="{445B91D7-6EC9-4167-B07E-948C82EE10D0}" type="presParOf" srcId="{3068B7C4-D435-455C-80CF-71CDEEDCB169}" destId="{D7C1F91B-7D7A-40B6-B9CC-541D9D6FD7BE}" srcOrd="2" destOrd="0" presId="urn:microsoft.com/office/officeart/2016/7/layout/LinearArrowProcessNumbered"/>
    <dgm:cxn modelId="{A6498939-F005-483A-ACCB-3BA54FD552B3}" type="presParOf" srcId="{54326ED2-09A0-410D-A7B2-46A2B1FB7383}" destId="{02B862AE-4425-4D66-A59C-FD0806D56625}" srcOrd="5" destOrd="0" presId="urn:microsoft.com/office/officeart/2016/7/layout/LinearArrowProcessNumbered"/>
    <dgm:cxn modelId="{22F447DE-7132-473A-A331-49A238657ABA}" type="presParOf" srcId="{54326ED2-09A0-410D-A7B2-46A2B1FB7383}" destId="{9ABA2241-DD65-4095-A1A6-369DA4D423EF}" srcOrd="6" destOrd="0" presId="urn:microsoft.com/office/officeart/2016/7/layout/LinearArrowProcessNumbered"/>
    <dgm:cxn modelId="{EBDB6EF9-444B-4A01-AE84-9021F5FBA94C}" type="presParOf" srcId="{9ABA2241-DD65-4095-A1A6-369DA4D423EF}" destId="{15EB9188-8F25-4AF0-B322-CF98B8DA4741}" srcOrd="0" destOrd="0" presId="urn:microsoft.com/office/officeart/2016/7/layout/LinearArrowProcessNumbered"/>
    <dgm:cxn modelId="{13705598-01C1-4515-8E73-583DFE373289}" type="presParOf" srcId="{9ABA2241-DD65-4095-A1A6-369DA4D423EF}" destId="{26027926-A4AB-4545-B051-C94E0AB4FAB5}" srcOrd="1" destOrd="0" presId="urn:microsoft.com/office/officeart/2016/7/layout/LinearArrowProcessNumbered"/>
    <dgm:cxn modelId="{03AA4DA2-3295-40E1-B42D-D5E4B70241C4}" type="presParOf" srcId="{26027926-A4AB-4545-B051-C94E0AB4FAB5}" destId="{21C3C8D6-1FDA-4BF4-B3BD-35A21950D8D8}" srcOrd="0" destOrd="0" presId="urn:microsoft.com/office/officeart/2016/7/layout/LinearArrowProcessNumbered"/>
    <dgm:cxn modelId="{53D97F71-99EB-4CC5-86E6-485CCEC77038}" type="presParOf" srcId="{26027926-A4AB-4545-B051-C94E0AB4FAB5}" destId="{29DFCEC6-1459-4808-AA62-769CFDDEBBF0}" srcOrd="1" destOrd="0" presId="urn:microsoft.com/office/officeart/2016/7/layout/LinearArrowProcessNumbered"/>
    <dgm:cxn modelId="{B5DDE7F5-E821-4074-BFFA-15898415AE57}" type="presParOf" srcId="{26027926-A4AB-4545-B051-C94E0AB4FAB5}" destId="{45939FC1-8B8F-4F9F-8743-3CB566BB44BF}" srcOrd="2" destOrd="0" presId="urn:microsoft.com/office/officeart/2016/7/layout/LinearArrowProcessNumbered"/>
    <dgm:cxn modelId="{A5252AAE-F3AC-45B8-BBE1-22499EE3F085}" type="presParOf" srcId="{26027926-A4AB-4545-B051-C94E0AB4FAB5}" destId="{0B8A1BEE-E4DE-4EAA-82C5-59ABBE9E79DD}" srcOrd="3" destOrd="0" presId="urn:microsoft.com/office/officeart/2016/7/layout/LinearArrowProcessNumbered"/>
    <dgm:cxn modelId="{235FED12-1527-4C7F-83A2-C9F75D7D18FF}" type="presParOf" srcId="{9ABA2241-DD65-4095-A1A6-369DA4D423EF}" destId="{7F5F9C51-F9CF-4F5F-810A-60C643D2F394}" srcOrd="2" destOrd="0" presId="urn:microsoft.com/office/officeart/2016/7/layout/LinearArrowProcessNumbered"/>
    <dgm:cxn modelId="{33B84338-0BDE-4C21-A4A7-4B1B997B7CC4}" type="presParOf" srcId="{54326ED2-09A0-410D-A7B2-46A2B1FB7383}" destId="{71874940-2E21-4903-8A2C-89746CE1EE3C}" srcOrd="7" destOrd="0" presId="urn:microsoft.com/office/officeart/2016/7/layout/LinearArrowProcessNumbered"/>
    <dgm:cxn modelId="{A49C9C15-41EE-44E3-9896-981F2FC9AAAB}" type="presParOf" srcId="{54326ED2-09A0-410D-A7B2-46A2B1FB7383}" destId="{69E2F0F2-2073-4AD0-8107-3DB502773DF0}" srcOrd="8" destOrd="0" presId="urn:microsoft.com/office/officeart/2016/7/layout/LinearArrowProcessNumbered"/>
    <dgm:cxn modelId="{3EBAF735-CD67-40F7-995F-761E3DFACA84}" type="presParOf" srcId="{69E2F0F2-2073-4AD0-8107-3DB502773DF0}" destId="{4A8F16CD-4750-4F11-B96E-7962FDBF85A4}" srcOrd="0" destOrd="0" presId="urn:microsoft.com/office/officeart/2016/7/layout/LinearArrowProcessNumbered"/>
    <dgm:cxn modelId="{A231A96E-9C1F-4FFF-8EC6-7A52FF507C9D}" type="presParOf" srcId="{69E2F0F2-2073-4AD0-8107-3DB502773DF0}" destId="{7D5ACD5C-68AE-43F2-A3CC-3D06378A711D}" srcOrd="1" destOrd="0" presId="urn:microsoft.com/office/officeart/2016/7/layout/LinearArrowProcessNumbered"/>
    <dgm:cxn modelId="{7EEA33EF-62D8-4A9C-AFDA-33F869FDE57D}" type="presParOf" srcId="{7D5ACD5C-68AE-43F2-A3CC-3D06378A711D}" destId="{18995D14-6640-44E1-8AFF-BD3EA24E90D8}" srcOrd="0" destOrd="0" presId="urn:microsoft.com/office/officeart/2016/7/layout/LinearArrowProcessNumbered"/>
    <dgm:cxn modelId="{5DC64F8A-1142-4B92-B284-650B69DB7942}" type="presParOf" srcId="{7D5ACD5C-68AE-43F2-A3CC-3D06378A711D}" destId="{A5274680-4B84-41B3-BE3B-92B1EE95CD81}" srcOrd="1" destOrd="0" presId="urn:microsoft.com/office/officeart/2016/7/layout/LinearArrowProcessNumbered"/>
    <dgm:cxn modelId="{0C260B22-F062-4D48-8D9F-0086C76C18EB}" type="presParOf" srcId="{7D5ACD5C-68AE-43F2-A3CC-3D06378A711D}" destId="{F5E82176-6ECE-4008-8626-072A4EF4790E}" srcOrd="2" destOrd="0" presId="urn:microsoft.com/office/officeart/2016/7/layout/LinearArrowProcessNumbered"/>
    <dgm:cxn modelId="{C5FF72A8-826C-4C18-B0FD-CBBC6EFDAAFD}" type="presParOf" srcId="{7D5ACD5C-68AE-43F2-A3CC-3D06378A711D}" destId="{967BF709-04DC-4AFB-856A-70142F842F44}" srcOrd="3" destOrd="0" presId="urn:microsoft.com/office/officeart/2016/7/layout/LinearArrowProcessNumbered"/>
    <dgm:cxn modelId="{12DD8F51-13FC-4BCD-A0EE-8D63AD2A4AE8}" type="presParOf" srcId="{69E2F0F2-2073-4AD0-8107-3DB502773DF0}" destId="{31851A18-EA78-4F48-93DD-66C030ECB77B}"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E2FEFF-E190-4EFF-9D54-5E64C81874A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E6018F3-4B83-406C-9B7D-F335EBDF296E}">
      <dgm:prSet/>
      <dgm:spPr/>
      <dgm:t>
        <a:bodyPr/>
        <a:lstStyle/>
        <a:p>
          <a:r>
            <a:rPr lang="en-US" dirty="0"/>
            <a:t>Repression </a:t>
          </a:r>
          <a:r>
            <a:rPr lang="en-US" dirty="0">
              <a:sym typeface="Wingdings" panose="05000000000000000000" pitchFamily="2" charset="2"/>
            </a:rPr>
            <a:t></a:t>
          </a:r>
          <a:r>
            <a:rPr lang="en-US" dirty="0"/>
            <a:t> the blocking of unacceptable ideas from the consciousness (e.g., forgetting a car accident)  </a:t>
          </a:r>
        </a:p>
      </dgm:t>
      <dgm:extLst>
        <a:ext uri="{E40237B7-FDA0-4F09-8148-C483321AD2D9}">
          <dgm14:cNvPr xmlns:dgm14="http://schemas.microsoft.com/office/drawing/2010/diagram" id="0" name="" descr="Repression  the blocking of unacceptable ideas from the consciousness (e.g., forgetting a car accident)  &#10;"/>
        </a:ext>
      </dgm:extLst>
    </dgm:pt>
    <dgm:pt modelId="{F9326A4D-AA66-408A-AC73-202E26880715}" type="parTrans" cxnId="{DB7AFF63-8309-43B8-8C95-C4D67F1376E0}">
      <dgm:prSet/>
      <dgm:spPr/>
      <dgm:t>
        <a:bodyPr/>
        <a:lstStyle/>
        <a:p>
          <a:endParaRPr lang="en-US"/>
        </a:p>
      </dgm:t>
    </dgm:pt>
    <dgm:pt modelId="{CAED4B2E-6A72-4CA1-A37A-2D68490ADCC8}" type="sibTrans" cxnId="{DB7AFF63-8309-43B8-8C95-C4D67F1376E0}">
      <dgm:prSet/>
      <dgm:spPr/>
      <dgm:t>
        <a:bodyPr/>
        <a:lstStyle/>
        <a:p>
          <a:endParaRPr lang="en-US"/>
        </a:p>
      </dgm:t>
    </dgm:pt>
    <dgm:pt modelId="{939A61B7-FE1E-48F8-911F-1C368CF8DAF6}">
      <dgm:prSet/>
      <dgm:spPr/>
      <dgm:t>
        <a:bodyPr/>
        <a:lstStyle/>
        <a:p>
          <a:r>
            <a:rPr lang="en-US" dirty="0"/>
            <a:t>Reaction formation </a:t>
          </a:r>
          <a:r>
            <a:rPr lang="en-US" dirty="0">
              <a:sym typeface="Wingdings" panose="05000000000000000000" pitchFamily="2" charset="2"/>
            </a:rPr>
            <a:t></a:t>
          </a:r>
          <a:r>
            <a:rPr lang="en-US" dirty="0"/>
            <a:t> when an impulse is repressed and then expressed by its opposite (e.g., you are angry with your boss, but you act super friendly instead because you can’t lash out) </a:t>
          </a:r>
        </a:p>
      </dgm:t>
      <dgm:extLst>
        <a:ext uri="{E40237B7-FDA0-4F09-8148-C483321AD2D9}">
          <dgm14:cNvPr xmlns:dgm14="http://schemas.microsoft.com/office/drawing/2010/diagram" id="0" name="" descr="Reaction formation  when an impulse is repressed and then expressed by its opposite (e.g., you are angry with your boss, but you act super friendly instead because you can’t lash out) &#10;"/>
        </a:ext>
      </dgm:extLst>
    </dgm:pt>
    <dgm:pt modelId="{9F6898DA-7E4A-448F-8368-2168B20435EE}" type="parTrans" cxnId="{0595733C-E30A-431E-89DB-D75563BE7D18}">
      <dgm:prSet/>
      <dgm:spPr/>
      <dgm:t>
        <a:bodyPr/>
        <a:lstStyle/>
        <a:p>
          <a:endParaRPr lang="en-US"/>
        </a:p>
      </dgm:t>
    </dgm:pt>
    <dgm:pt modelId="{87DB9A44-ED85-4621-AD4D-63A507DC1E6F}" type="sibTrans" cxnId="{0595733C-E30A-431E-89DB-D75563BE7D18}">
      <dgm:prSet/>
      <dgm:spPr/>
      <dgm:t>
        <a:bodyPr/>
        <a:lstStyle/>
        <a:p>
          <a:endParaRPr lang="en-US"/>
        </a:p>
      </dgm:t>
    </dgm:pt>
    <dgm:pt modelId="{6C6FEF10-CCEF-4086-BE36-A7B135E68F12}">
      <dgm:prSet/>
      <dgm:spPr/>
      <dgm:t>
        <a:bodyPr/>
        <a:lstStyle/>
        <a:p>
          <a:r>
            <a:rPr lang="en-US" dirty="0"/>
            <a:t>Displacement </a:t>
          </a:r>
          <a:r>
            <a:rPr lang="en-US" dirty="0">
              <a:sym typeface="Wingdings" panose="05000000000000000000" pitchFamily="2" charset="2"/>
            </a:rPr>
            <a:t></a:t>
          </a:r>
          <a:r>
            <a:rPr lang="en-US" dirty="0"/>
            <a:t> when an impulse is satisfied with a different object because focusing on the primary object may get us in trouble (e.g., taking your frustration with your boss out on your wife) </a:t>
          </a:r>
        </a:p>
      </dgm:t>
      <dgm:extLst>
        <a:ext uri="{E40237B7-FDA0-4F09-8148-C483321AD2D9}">
          <dgm14:cNvPr xmlns:dgm14="http://schemas.microsoft.com/office/drawing/2010/diagram" id="0" name="" descr="Displacement  when an impulse is satisfied with a different object because focusing on the primary object may get us in trouble (e.g., taking your frustration with your boss out on your wife) &#10;"/>
        </a:ext>
      </dgm:extLst>
    </dgm:pt>
    <dgm:pt modelId="{F6D6CBF2-85EF-4F51-9BE7-467274EC5C22}" type="parTrans" cxnId="{5E7190E8-21A8-4471-9F7C-F424F84E469D}">
      <dgm:prSet/>
      <dgm:spPr/>
      <dgm:t>
        <a:bodyPr/>
        <a:lstStyle/>
        <a:p>
          <a:endParaRPr lang="en-US"/>
        </a:p>
      </dgm:t>
    </dgm:pt>
    <dgm:pt modelId="{1118F926-FC4B-482C-81D4-D19F9EAD9F8C}" type="sibTrans" cxnId="{5E7190E8-21A8-4471-9F7C-F424F84E469D}">
      <dgm:prSet/>
      <dgm:spPr/>
      <dgm:t>
        <a:bodyPr/>
        <a:lstStyle/>
        <a:p>
          <a:endParaRPr lang="en-US"/>
        </a:p>
      </dgm:t>
    </dgm:pt>
    <dgm:pt modelId="{4D5E6221-0C6D-4B06-A304-E161EE5910F6}">
      <dgm:prSet/>
      <dgm:spPr/>
      <dgm:t>
        <a:bodyPr/>
        <a:lstStyle/>
        <a:p>
          <a:r>
            <a:rPr lang="en-US" dirty="0"/>
            <a:t>Projection </a:t>
          </a:r>
          <a:r>
            <a:rPr lang="en-US" dirty="0">
              <a:sym typeface="Wingdings" panose="05000000000000000000" pitchFamily="2" charset="2"/>
            </a:rPr>
            <a:t></a:t>
          </a:r>
          <a:r>
            <a:rPr lang="en-US" dirty="0"/>
            <a:t> when threatening desires or unacceptable motives are attributed to others (e.g., when you blame someone else for being incompetent when really you don’t have the skills necessary to do something) </a:t>
          </a:r>
        </a:p>
      </dgm:t>
      <dgm:extLst>
        <a:ext uri="{E40237B7-FDA0-4F09-8148-C483321AD2D9}">
          <dgm14:cNvPr xmlns:dgm14="http://schemas.microsoft.com/office/drawing/2010/diagram" id="0" name="" descr="Projection  when threatening desires or unacceptable motives are attributed to others (e.g., when you blame someone else for being incompetent when really you don’t have the skills necessary to do something) &#10;"/>
        </a:ext>
      </dgm:extLst>
    </dgm:pt>
    <dgm:pt modelId="{26F9A01A-826D-4D98-B813-5C6E44F4E7BD}" type="parTrans" cxnId="{368ABE17-42A9-4973-92D4-2A8E146EC2B5}">
      <dgm:prSet/>
      <dgm:spPr/>
      <dgm:t>
        <a:bodyPr/>
        <a:lstStyle/>
        <a:p>
          <a:endParaRPr lang="en-US"/>
        </a:p>
      </dgm:t>
    </dgm:pt>
    <dgm:pt modelId="{92772D3D-D6C4-4D82-BEF9-6952B16256FA}" type="sibTrans" cxnId="{368ABE17-42A9-4973-92D4-2A8E146EC2B5}">
      <dgm:prSet/>
      <dgm:spPr/>
      <dgm:t>
        <a:bodyPr/>
        <a:lstStyle/>
        <a:p>
          <a:endParaRPr lang="en-US"/>
        </a:p>
      </dgm:t>
    </dgm:pt>
    <dgm:pt modelId="{BB195EA3-238D-4F71-A8A5-871CC3F816A4}">
      <dgm:prSet/>
      <dgm:spPr/>
      <dgm:t>
        <a:bodyPr/>
        <a:lstStyle/>
        <a:p>
          <a:r>
            <a:rPr lang="en-US" dirty="0"/>
            <a:t>Sublimation </a:t>
          </a:r>
          <a:r>
            <a:rPr lang="en-US" dirty="0">
              <a:sym typeface="Wingdings" panose="05000000000000000000" pitchFamily="2" charset="2"/>
            </a:rPr>
            <a:t></a:t>
          </a:r>
          <a:r>
            <a:rPr lang="en-US" dirty="0"/>
            <a:t> when we find a socially acceptable way to express a desire (e.g., when upset, you go to the gym) </a:t>
          </a:r>
        </a:p>
      </dgm:t>
      <dgm:extLst>
        <a:ext uri="{E40237B7-FDA0-4F09-8148-C483321AD2D9}">
          <dgm14:cNvPr xmlns:dgm14="http://schemas.microsoft.com/office/drawing/2010/diagram" id="0" name="" descr="Sublimation  when we find a socially acceptable way to express a desire (e.g., when upset, you go to the gym) &#10;"/>
        </a:ext>
      </dgm:extLst>
    </dgm:pt>
    <dgm:pt modelId="{C0685C05-4F0E-4F3B-A438-53520C97798F}" type="parTrans" cxnId="{F73B6A0F-12E2-4A97-B07B-F3CF6C368FB8}">
      <dgm:prSet/>
      <dgm:spPr/>
      <dgm:t>
        <a:bodyPr/>
        <a:lstStyle/>
        <a:p>
          <a:endParaRPr lang="en-US"/>
        </a:p>
      </dgm:t>
    </dgm:pt>
    <dgm:pt modelId="{9516FD91-1F83-48DA-8C19-B8DDA3A36991}" type="sibTrans" cxnId="{F73B6A0F-12E2-4A97-B07B-F3CF6C368FB8}">
      <dgm:prSet/>
      <dgm:spPr/>
      <dgm:t>
        <a:bodyPr/>
        <a:lstStyle/>
        <a:p>
          <a:endParaRPr lang="en-US"/>
        </a:p>
      </dgm:t>
    </dgm:pt>
    <dgm:pt modelId="{7A2FBF29-C6D6-4AE0-9087-71B92CEA299D}">
      <dgm:prSet/>
      <dgm:spPr/>
      <dgm:t>
        <a:bodyPr/>
        <a:lstStyle/>
        <a:p>
          <a:r>
            <a:rPr lang="en-US" dirty="0"/>
            <a:t>Denial </a:t>
          </a:r>
          <a:r>
            <a:rPr lang="en-US" dirty="0">
              <a:sym typeface="Wingdings" panose="05000000000000000000" pitchFamily="2" charset="2"/>
            </a:rPr>
            <a:t></a:t>
          </a:r>
          <a:r>
            <a:rPr lang="en-US" dirty="0"/>
            <a:t> when we deny how bad something truly is (e.g., denying a cancer diagnosis) </a:t>
          </a:r>
        </a:p>
      </dgm:t>
      <dgm:extLst>
        <a:ext uri="{E40237B7-FDA0-4F09-8148-C483321AD2D9}">
          <dgm14:cNvPr xmlns:dgm14="http://schemas.microsoft.com/office/drawing/2010/diagram" id="0" name="" descr="Denial  when we deny how bad something truly is (e.g., denying a cancer diagnosis) &#10;"/>
        </a:ext>
      </dgm:extLst>
    </dgm:pt>
    <dgm:pt modelId="{0D91CE29-7A3C-4F99-911C-55164E15032D}" type="parTrans" cxnId="{16512037-A90B-4E2D-99FA-049AB34CA112}">
      <dgm:prSet/>
      <dgm:spPr/>
      <dgm:t>
        <a:bodyPr/>
        <a:lstStyle/>
        <a:p>
          <a:endParaRPr lang="en-US"/>
        </a:p>
      </dgm:t>
    </dgm:pt>
    <dgm:pt modelId="{58B00598-493D-44B6-BDBB-C614FF4273CA}" type="sibTrans" cxnId="{16512037-A90B-4E2D-99FA-049AB34CA112}">
      <dgm:prSet/>
      <dgm:spPr/>
      <dgm:t>
        <a:bodyPr/>
        <a:lstStyle/>
        <a:p>
          <a:endParaRPr lang="en-US"/>
        </a:p>
      </dgm:t>
    </dgm:pt>
    <dgm:pt modelId="{3A87646C-F260-4BB2-A174-AF8F8BF973C1}" type="pres">
      <dgm:prSet presAssocID="{0DE2FEFF-E190-4EFF-9D54-5E64C81874A2}" presName="diagram" presStyleCnt="0">
        <dgm:presLayoutVars>
          <dgm:dir/>
          <dgm:resizeHandles val="exact"/>
        </dgm:presLayoutVars>
      </dgm:prSet>
      <dgm:spPr/>
    </dgm:pt>
    <dgm:pt modelId="{731A3309-B87C-45C6-989E-5CDCFCB4597F}" type="pres">
      <dgm:prSet presAssocID="{6E6018F3-4B83-406C-9B7D-F335EBDF296E}" presName="node" presStyleLbl="node1" presStyleIdx="0" presStyleCnt="6">
        <dgm:presLayoutVars>
          <dgm:bulletEnabled val="1"/>
        </dgm:presLayoutVars>
      </dgm:prSet>
      <dgm:spPr/>
    </dgm:pt>
    <dgm:pt modelId="{E8E3D41C-B060-4269-9AA8-ED9948B24CDA}" type="pres">
      <dgm:prSet presAssocID="{CAED4B2E-6A72-4CA1-A37A-2D68490ADCC8}" presName="sibTrans" presStyleCnt="0"/>
      <dgm:spPr/>
    </dgm:pt>
    <dgm:pt modelId="{DC4F0079-A605-42FF-958D-65773709755B}" type="pres">
      <dgm:prSet presAssocID="{939A61B7-FE1E-48F8-911F-1C368CF8DAF6}" presName="node" presStyleLbl="node1" presStyleIdx="1" presStyleCnt="6">
        <dgm:presLayoutVars>
          <dgm:bulletEnabled val="1"/>
        </dgm:presLayoutVars>
      </dgm:prSet>
      <dgm:spPr/>
    </dgm:pt>
    <dgm:pt modelId="{C2935FCD-0792-44D9-AB87-69EE3EA84193}" type="pres">
      <dgm:prSet presAssocID="{87DB9A44-ED85-4621-AD4D-63A507DC1E6F}" presName="sibTrans" presStyleCnt="0"/>
      <dgm:spPr/>
    </dgm:pt>
    <dgm:pt modelId="{88BA4BF3-B745-4F26-BE82-5EFDFD92B319}" type="pres">
      <dgm:prSet presAssocID="{6C6FEF10-CCEF-4086-BE36-A7B135E68F12}" presName="node" presStyleLbl="node1" presStyleIdx="2" presStyleCnt="6">
        <dgm:presLayoutVars>
          <dgm:bulletEnabled val="1"/>
        </dgm:presLayoutVars>
      </dgm:prSet>
      <dgm:spPr/>
    </dgm:pt>
    <dgm:pt modelId="{F829A53B-E8FC-4603-9624-8907C806A3D9}" type="pres">
      <dgm:prSet presAssocID="{1118F926-FC4B-482C-81D4-D19F9EAD9F8C}" presName="sibTrans" presStyleCnt="0"/>
      <dgm:spPr/>
    </dgm:pt>
    <dgm:pt modelId="{8A0D7DC9-351E-4A34-BFD0-3F837708B4EF}" type="pres">
      <dgm:prSet presAssocID="{4D5E6221-0C6D-4B06-A304-E161EE5910F6}" presName="node" presStyleLbl="node1" presStyleIdx="3" presStyleCnt="6">
        <dgm:presLayoutVars>
          <dgm:bulletEnabled val="1"/>
        </dgm:presLayoutVars>
      </dgm:prSet>
      <dgm:spPr/>
    </dgm:pt>
    <dgm:pt modelId="{FD478B7C-7361-49CF-8706-5A1260E89E55}" type="pres">
      <dgm:prSet presAssocID="{92772D3D-D6C4-4D82-BEF9-6952B16256FA}" presName="sibTrans" presStyleCnt="0"/>
      <dgm:spPr/>
    </dgm:pt>
    <dgm:pt modelId="{989B55F6-7586-4BBE-8052-2C4BD2C6790B}" type="pres">
      <dgm:prSet presAssocID="{BB195EA3-238D-4F71-A8A5-871CC3F816A4}" presName="node" presStyleLbl="node1" presStyleIdx="4" presStyleCnt="6">
        <dgm:presLayoutVars>
          <dgm:bulletEnabled val="1"/>
        </dgm:presLayoutVars>
      </dgm:prSet>
      <dgm:spPr/>
    </dgm:pt>
    <dgm:pt modelId="{A12C608C-BB7B-4884-ADCA-B51490F7462D}" type="pres">
      <dgm:prSet presAssocID="{9516FD91-1F83-48DA-8C19-B8DDA3A36991}" presName="sibTrans" presStyleCnt="0"/>
      <dgm:spPr/>
    </dgm:pt>
    <dgm:pt modelId="{6B4D40D1-94EF-48A0-8D7B-2D35226E6003}" type="pres">
      <dgm:prSet presAssocID="{7A2FBF29-C6D6-4AE0-9087-71B92CEA299D}" presName="node" presStyleLbl="node1" presStyleIdx="5" presStyleCnt="6">
        <dgm:presLayoutVars>
          <dgm:bulletEnabled val="1"/>
        </dgm:presLayoutVars>
      </dgm:prSet>
      <dgm:spPr/>
    </dgm:pt>
  </dgm:ptLst>
  <dgm:cxnLst>
    <dgm:cxn modelId="{F73B6A0F-12E2-4A97-B07B-F3CF6C368FB8}" srcId="{0DE2FEFF-E190-4EFF-9D54-5E64C81874A2}" destId="{BB195EA3-238D-4F71-A8A5-871CC3F816A4}" srcOrd="4" destOrd="0" parTransId="{C0685C05-4F0E-4F3B-A438-53520C97798F}" sibTransId="{9516FD91-1F83-48DA-8C19-B8DDA3A36991}"/>
    <dgm:cxn modelId="{368ABE17-42A9-4973-92D4-2A8E146EC2B5}" srcId="{0DE2FEFF-E190-4EFF-9D54-5E64C81874A2}" destId="{4D5E6221-0C6D-4B06-A304-E161EE5910F6}" srcOrd="3" destOrd="0" parTransId="{26F9A01A-826D-4D98-B813-5C6E44F4E7BD}" sibTransId="{92772D3D-D6C4-4D82-BEF9-6952B16256FA}"/>
    <dgm:cxn modelId="{16512037-A90B-4E2D-99FA-049AB34CA112}" srcId="{0DE2FEFF-E190-4EFF-9D54-5E64C81874A2}" destId="{7A2FBF29-C6D6-4AE0-9087-71B92CEA299D}" srcOrd="5" destOrd="0" parTransId="{0D91CE29-7A3C-4F99-911C-55164E15032D}" sibTransId="{58B00598-493D-44B6-BDBB-C614FF4273CA}"/>
    <dgm:cxn modelId="{0595733C-E30A-431E-89DB-D75563BE7D18}" srcId="{0DE2FEFF-E190-4EFF-9D54-5E64C81874A2}" destId="{939A61B7-FE1E-48F8-911F-1C368CF8DAF6}" srcOrd="1" destOrd="0" parTransId="{9F6898DA-7E4A-448F-8368-2168B20435EE}" sibTransId="{87DB9A44-ED85-4621-AD4D-63A507DC1E6F}"/>
    <dgm:cxn modelId="{DB7AFF63-8309-43B8-8C95-C4D67F1376E0}" srcId="{0DE2FEFF-E190-4EFF-9D54-5E64C81874A2}" destId="{6E6018F3-4B83-406C-9B7D-F335EBDF296E}" srcOrd="0" destOrd="0" parTransId="{F9326A4D-AA66-408A-AC73-202E26880715}" sibTransId="{CAED4B2E-6A72-4CA1-A37A-2D68490ADCC8}"/>
    <dgm:cxn modelId="{74276D91-54DA-4DE0-927F-166701B10967}" type="presOf" srcId="{6C6FEF10-CCEF-4086-BE36-A7B135E68F12}" destId="{88BA4BF3-B745-4F26-BE82-5EFDFD92B319}" srcOrd="0" destOrd="0" presId="urn:microsoft.com/office/officeart/2005/8/layout/default"/>
    <dgm:cxn modelId="{DE320393-B3D4-4BBC-AB81-C74640B49ADE}" type="presOf" srcId="{6E6018F3-4B83-406C-9B7D-F335EBDF296E}" destId="{731A3309-B87C-45C6-989E-5CDCFCB4597F}" srcOrd="0" destOrd="0" presId="urn:microsoft.com/office/officeart/2005/8/layout/default"/>
    <dgm:cxn modelId="{EA691A93-429B-42EB-A742-EDCED1FEE12C}" type="presOf" srcId="{4D5E6221-0C6D-4B06-A304-E161EE5910F6}" destId="{8A0D7DC9-351E-4A34-BFD0-3F837708B4EF}" srcOrd="0" destOrd="0" presId="urn:microsoft.com/office/officeart/2005/8/layout/default"/>
    <dgm:cxn modelId="{4AB36FCC-A5EE-4123-8206-6B5A365313C1}" type="presOf" srcId="{BB195EA3-238D-4F71-A8A5-871CC3F816A4}" destId="{989B55F6-7586-4BBE-8052-2C4BD2C6790B}" srcOrd="0" destOrd="0" presId="urn:microsoft.com/office/officeart/2005/8/layout/default"/>
    <dgm:cxn modelId="{0B1DF0D1-1211-44C1-890A-0630C2933246}" type="presOf" srcId="{0DE2FEFF-E190-4EFF-9D54-5E64C81874A2}" destId="{3A87646C-F260-4BB2-A174-AF8F8BF973C1}" srcOrd="0" destOrd="0" presId="urn:microsoft.com/office/officeart/2005/8/layout/default"/>
    <dgm:cxn modelId="{022B7CDB-3400-4BEC-A351-9E04C1DB6F04}" type="presOf" srcId="{939A61B7-FE1E-48F8-911F-1C368CF8DAF6}" destId="{DC4F0079-A605-42FF-958D-65773709755B}" srcOrd="0" destOrd="0" presId="urn:microsoft.com/office/officeart/2005/8/layout/default"/>
    <dgm:cxn modelId="{5E7190E8-21A8-4471-9F7C-F424F84E469D}" srcId="{0DE2FEFF-E190-4EFF-9D54-5E64C81874A2}" destId="{6C6FEF10-CCEF-4086-BE36-A7B135E68F12}" srcOrd="2" destOrd="0" parTransId="{F6D6CBF2-85EF-4F51-9BE7-467274EC5C22}" sibTransId="{1118F926-FC4B-482C-81D4-D19F9EAD9F8C}"/>
    <dgm:cxn modelId="{D02057FB-F987-463B-B6FB-ACD239AC941F}" type="presOf" srcId="{7A2FBF29-C6D6-4AE0-9087-71B92CEA299D}" destId="{6B4D40D1-94EF-48A0-8D7B-2D35226E6003}" srcOrd="0" destOrd="0" presId="urn:microsoft.com/office/officeart/2005/8/layout/default"/>
    <dgm:cxn modelId="{2D97E8CE-4606-41B9-A92A-986353AC1D4E}" type="presParOf" srcId="{3A87646C-F260-4BB2-A174-AF8F8BF973C1}" destId="{731A3309-B87C-45C6-989E-5CDCFCB4597F}" srcOrd="0" destOrd="0" presId="urn:microsoft.com/office/officeart/2005/8/layout/default"/>
    <dgm:cxn modelId="{8FF2F9A6-EF59-4ECF-B0AB-F9132986BB30}" type="presParOf" srcId="{3A87646C-F260-4BB2-A174-AF8F8BF973C1}" destId="{E8E3D41C-B060-4269-9AA8-ED9948B24CDA}" srcOrd="1" destOrd="0" presId="urn:microsoft.com/office/officeart/2005/8/layout/default"/>
    <dgm:cxn modelId="{A4CD0E84-7E42-4AA6-9400-9F332BDD6D8D}" type="presParOf" srcId="{3A87646C-F260-4BB2-A174-AF8F8BF973C1}" destId="{DC4F0079-A605-42FF-958D-65773709755B}" srcOrd="2" destOrd="0" presId="urn:microsoft.com/office/officeart/2005/8/layout/default"/>
    <dgm:cxn modelId="{64E1100F-D374-4528-9953-116C6D182CF4}" type="presParOf" srcId="{3A87646C-F260-4BB2-A174-AF8F8BF973C1}" destId="{C2935FCD-0792-44D9-AB87-69EE3EA84193}" srcOrd="3" destOrd="0" presId="urn:microsoft.com/office/officeart/2005/8/layout/default"/>
    <dgm:cxn modelId="{184D82C6-38BD-4738-A33A-41BC835E2C90}" type="presParOf" srcId="{3A87646C-F260-4BB2-A174-AF8F8BF973C1}" destId="{88BA4BF3-B745-4F26-BE82-5EFDFD92B319}" srcOrd="4" destOrd="0" presId="urn:microsoft.com/office/officeart/2005/8/layout/default"/>
    <dgm:cxn modelId="{9D36E6AF-0D11-4CBF-9AC1-435856F7A17D}" type="presParOf" srcId="{3A87646C-F260-4BB2-A174-AF8F8BF973C1}" destId="{F829A53B-E8FC-4603-9624-8907C806A3D9}" srcOrd="5" destOrd="0" presId="urn:microsoft.com/office/officeart/2005/8/layout/default"/>
    <dgm:cxn modelId="{ED6DE878-C9D7-4F52-8AF3-19171C306951}" type="presParOf" srcId="{3A87646C-F260-4BB2-A174-AF8F8BF973C1}" destId="{8A0D7DC9-351E-4A34-BFD0-3F837708B4EF}" srcOrd="6" destOrd="0" presId="urn:microsoft.com/office/officeart/2005/8/layout/default"/>
    <dgm:cxn modelId="{5009D623-59F9-4D89-B77B-3A953F8B5BB7}" type="presParOf" srcId="{3A87646C-F260-4BB2-A174-AF8F8BF973C1}" destId="{FD478B7C-7361-49CF-8706-5A1260E89E55}" srcOrd="7" destOrd="0" presId="urn:microsoft.com/office/officeart/2005/8/layout/default"/>
    <dgm:cxn modelId="{C07035B9-4857-4D3F-A3CB-643212598CE1}" type="presParOf" srcId="{3A87646C-F260-4BB2-A174-AF8F8BF973C1}" destId="{989B55F6-7586-4BBE-8052-2C4BD2C6790B}" srcOrd="8" destOrd="0" presId="urn:microsoft.com/office/officeart/2005/8/layout/default"/>
    <dgm:cxn modelId="{42BE3E9D-EF24-498D-8967-959FD74CD656}" type="presParOf" srcId="{3A87646C-F260-4BB2-A174-AF8F8BF973C1}" destId="{A12C608C-BB7B-4884-ADCA-B51490F7462D}" srcOrd="9" destOrd="0" presId="urn:microsoft.com/office/officeart/2005/8/layout/default"/>
    <dgm:cxn modelId="{B70AB277-4F01-4FF7-8310-E00EC4590CD2}" type="presParOf" srcId="{3A87646C-F260-4BB2-A174-AF8F8BF973C1}" destId="{6B4D40D1-94EF-48A0-8D7B-2D35226E60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7EF7CAB-9C5B-4F57-BF18-66C9546846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85BBD0F-2CD6-4781-993E-B4BE6B429163}">
      <dgm:prSet/>
      <dgm:spPr/>
      <dgm:t>
        <a:bodyPr/>
        <a:lstStyle/>
        <a:p>
          <a:r>
            <a:rPr lang="en-US" dirty="0"/>
            <a:t>Identification </a:t>
          </a:r>
          <a:r>
            <a:rPr lang="en-US" dirty="0">
              <a:sym typeface="Wingdings" panose="05000000000000000000" pitchFamily="2" charset="2"/>
            </a:rPr>
            <a:t></a:t>
          </a:r>
          <a:r>
            <a:rPr lang="en-US" dirty="0"/>
            <a:t> when we find someone who has found a socially acceptable way to satisfy their unconscious wishes and desires and we model that behavior </a:t>
          </a:r>
        </a:p>
      </dgm:t>
      <dgm:extLst>
        <a:ext uri="{E40237B7-FDA0-4F09-8148-C483321AD2D9}">
          <dgm14:cNvPr xmlns:dgm14="http://schemas.microsoft.com/office/drawing/2010/diagram" id="0" name="" descr="Identification  when we find someone who has found a socially acceptable way to satisfy their unconscious wishes and desires and we model that behavior &#10;"/>
        </a:ext>
      </dgm:extLst>
    </dgm:pt>
    <dgm:pt modelId="{8DAC0702-A3B0-45E3-8C59-F2D585444279}" type="parTrans" cxnId="{61128606-A759-4108-A419-9D5D24BAA393}">
      <dgm:prSet/>
      <dgm:spPr/>
      <dgm:t>
        <a:bodyPr/>
        <a:lstStyle/>
        <a:p>
          <a:endParaRPr lang="en-US"/>
        </a:p>
      </dgm:t>
    </dgm:pt>
    <dgm:pt modelId="{C02A9ED4-7F39-40C4-9F17-79568C8D9C94}" type="sibTrans" cxnId="{61128606-A759-4108-A419-9D5D24BAA393}">
      <dgm:prSet/>
      <dgm:spPr/>
      <dgm:t>
        <a:bodyPr/>
        <a:lstStyle/>
        <a:p>
          <a:endParaRPr lang="en-US"/>
        </a:p>
      </dgm:t>
    </dgm:pt>
    <dgm:pt modelId="{4809C693-441B-458E-9030-145B240F0EB4}">
      <dgm:prSet/>
      <dgm:spPr/>
      <dgm:t>
        <a:bodyPr/>
        <a:lstStyle/>
        <a:p>
          <a:r>
            <a:rPr lang="en-US" dirty="0"/>
            <a:t>Regression </a:t>
          </a:r>
          <a:r>
            <a:rPr lang="en-US" dirty="0">
              <a:sym typeface="Wingdings" panose="05000000000000000000" pitchFamily="2" charset="2"/>
            </a:rPr>
            <a:t></a:t>
          </a:r>
          <a:r>
            <a:rPr lang="en-US" dirty="0"/>
            <a:t> when we move from a mature behavior to one that is infantile in nature (e.g., when your spouse is nagging you and you say, “la </a:t>
          </a:r>
          <a:r>
            <a:rPr lang="en-US" dirty="0" err="1"/>
            <a:t>la</a:t>
          </a:r>
          <a:r>
            <a:rPr lang="en-US" dirty="0"/>
            <a:t> la….”)</a:t>
          </a:r>
        </a:p>
      </dgm:t>
      <dgm:extLst>
        <a:ext uri="{E40237B7-FDA0-4F09-8148-C483321AD2D9}">
          <dgm14:cNvPr xmlns:dgm14="http://schemas.microsoft.com/office/drawing/2010/diagram" id="0" name="" descr="Regression  when we move from a mature behavior to one that is infantile in nature (e.g., when your spouse is nagging you and you say, “la la la….”)&#10;"/>
        </a:ext>
      </dgm:extLst>
    </dgm:pt>
    <dgm:pt modelId="{E316538B-D399-4AFB-9858-6343EE73D466}" type="parTrans" cxnId="{368F3651-BADA-45D2-8A65-4CC254DE547D}">
      <dgm:prSet/>
      <dgm:spPr/>
      <dgm:t>
        <a:bodyPr/>
        <a:lstStyle/>
        <a:p>
          <a:endParaRPr lang="en-US"/>
        </a:p>
      </dgm:t>
    </dgm:pt>
    <dgm:pt modelId="{51FA46E3-15FA-4C74-BC6D-A2F349ADC1C8}" type="sibTrans" cxnId="{368F3651-BADA-45D2-8A65-4CC254DE547D}">
      <dgm:prSet/>
      <dgm:spPr/>
      <dgm:t>
        <a:bodyPr/>
        <a:lstStyle/>
        <a:p>
          <a:endParaRPr lang="en-US"/>
        </a:p>
      </dgm:t>
    </dgm:pt>
    <dgm:pt modelId="{FEEC13ED-6B9D-4AEF-AC4E-50ADFA9A9E00}">
      <dgm:prSet/>
      <dgm:spPr/>
      <dgm:t>
        <a:bodyPr/>
        <a:lstStyle/>
        <a:p>
          <a:r>
            <a:rPr lang="en-US" dirty="0"/>
            <a:t>Rationalization </a:t>
          </a:r>
          <a:r>
            <a:rPr lang="en-US" dirty="0">
              <a:sym typeface="Wingdings" panose="05000000000000000000" pitchFamily="2" charset="2"/>
            </a:rPr>
            <a:t></a:t>
          </a:r>
          <a:r>
            <a:rPr lang="en-US" dirty="0"/>
            <a:t> when we offer well thought out reasons for why we did what we did although these are not the real reason (e.g., rationalizing a shopping splurge) </a:t>
          </a:r>
        </a:p>
      </dgm:t>
      <dgm:extLst>
        <a:ext uri="{E40237B7-FDA0-4F09-8148-C483321AD2D9}">
          <dgm14:cNvPr xmlns:dgm14="http://schemas.microsoft.com/office/drawing/2010/diagram" id="0" name="" descr="Rationalization  when we offer well thought out reasons for why we did what we did although these are not the real reason (e.g., rationalizing a shopping splurge) &#10;"/>
        </a:ext>
      </dgm:extLst>
    </dgm:pt>
    <dgm:pt modelId="{D065847E-CEB4-41A2-A615-1BC8B44A9DB8}" type="parTrans" cxnId="{A3990006-610B-49B8-84A4-CFEB7D636D00}">
      <dgm:prSet/>
      <dgm:spPr/>
      <dgm:t>
        <a:bodyPr/>
        <a:lstStyle/>
        <a:p>
          <a:endParaRPr lang="en-US"/>
        </a:p>
      </dgm:t>
    </dgm:pt>
    <dgm:pt modelId="{7DF4C548-5015-4371-82D8-9683A0A1C4E1}" type="sibTrans" cxnId="{A3990006-610B-49B8-84A4-CFEB7D636D00}">
      <dgm:prSet/>
      <dgm:spPr/>
      <dgm:t>
        <a:bodyPr/>
        <a:lstStyle/>
        <a:p>
          <a:endParaRPr lang="en-US"/>
        </a:p>
      </dgm:t>
    </dgm:pt>
    <dgm:pt modelId="{1FEDB48E-31CD-47DF-8C57-2AB4DFEC0BC1}">
      <dgm:prSet/>
      <dgm:spPr/>
      <dgm:t>
        <a:bodyPr/>
        <a:lstStyle/>
        <a:p>
          <a:r>
            <a:rPr lang="en-US" dirty="0"/>
            <a:t>Intellectualization </a:t>
          </a:r>
          <a:r>
            <a:rPr lang="en-US" dirty="0">
              <a:sym typeface="Wingdings" panose="05000000000000000000" pitchFamily="2" charset="2"/>
            </a:rPr>
            <a:t></a:t>
          </a:r>
          <a:r>
            <a:rPr lang="en-US" dirty="0"/>
            <a:t> when we avoid emotion by focusing on intellectual aspects of a situation (e.g., ignoring your sadness after a loved one’s death by focusing on planning the funeral) </a:t>
          </a:r>
        </a:p>
      </dgm:t>
      <dgm:extLst>
        <a:ext uri="{E40237B7-FDA0-4F09-8148-C483321AD2D9}">
          <dgm14:cNvPr xmlns:dgm14="http://schemas.microsoft.com/office/drawing/2010/diagram" id="0" name="" descr="Intellectualization  when we avoid emotion by focusing on intellectual aspects of a situation (e.g., ignoring your sadness after a loved one’s death by focusing on planning the funeral) &#10;"/>
        </a:ext>
      </dgm:extLst>
    </dgm:pt>
    <dgm:pt modelId="{C17CF6E8-8DDC-4E3D-A2F6-B467FD34EE78}" type="parTrans" cxnId="{36A7EFB5-2F67-4354-9F37-5B943A1FE529}">
      <dgm:prSet/>
      <dgm:spPr/>
      <dgm:t>
        <a:bodyPr/>
        <a:lstStyle/>
        <a:p>
          <a:endParaRPr lang="en-US"/>
        </a:p>
      </dgm:t>
    </dgm:pt>
    <dgm:pt modelId="{7F852E0B-CA91-442F-A8CF-9DBA33D60C55}" type="sibTrans" cxnId="{36A7EFB5-2F67-4354-9F37-5B943A1FE529}">
      <dgm:prSet/>
      <dgm:spPr/>
      <dgm:t>
        <a:bodyPr/>
        <a:lstStyle/>
        <a:p>
          <a:endParaRPr lang="en-US"/>
        </a:p>
      </dgm:t>
    </dgm:pt>
    <dgm:pt modelId="{948F6892-D56D-44F1-8D0A-2022F0339914}" type="pres">
      <dgm:prSet presAssocID="{B7EF7CAB-9C5B-4F57-BF18-66C9546846E1}" presName="root" presStyleCnt="0">
        <dgm:presLayoutVars>
          <dgm:dir/>
          <dgm:resizeHandles val="exact"/>
        </dgm:presLayoutVars>
      </dgm:prSet>
      <dgm:spPr/>
    </dgm:pt>
    <dgm:pt modelId="{C9D12EFC-465A-4576-BE55-B8B66BBEAA0B}" type="pres">
      <dgm:prSet presAssocID="{085BBD0F-2CD6-4781-993E-B4BE6B429163}" presName="compNode" presStyleCnt="0"/>
      <dgm:spPr/>
    </dgm:pt>
    <dgm:pt modelId="{9433C2E6-9CB6-4545-BBEB-FFCFA39EB97C}" type="pres">
      <dgm:prSet presAssocID="{085BBD0F-2CD6-4781-993E-B4BE6B429163}" presName="bgRect" presStyleLbl="bgShp" presStyleIdx="0" presStyleCnt="4"/>
      <dgm:spPr/>
    </dgm:pt>
    <dgm:pt modelId="{9AD01CE7-2F45-4BF2-B38C-462C20EF8FCA}" type="pres">
      <dgm:prSet presAssocID="{085BBD0F-2CD6-4781-993E-B4BE6B4291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luencer"/>
        </a:ext>
      </dgm:extLst>
    </dgm:pt>
    <dgm:pt modelId="{FD2879F4-CD9D-4FE3-BC65-E91BA78249D3}" type="pres">
      <dgm:prSet presAssocID="{085BBD0F-2CD6-4781-993E-B4BE6B429163}" presName="spaceRect" presStyleCnt="0"/>
      <dgm:spPr/>
    </dgm:pt>
    <dgm:pt modelId="{E50BCE44-37A4-4637-A730-A29CE1319290}" type="pres">
      <dgm:prSet presAssocID="{085BBD0F-2CD6-4781-993E-B4BE6B429163}" presName="parTx" presStyleLbl="revTx" presStyleIdx="0" presStyleCnt="4">
        <dgm:presLayoutVars>
          <dgm:chMax val="0"/>
          <dgm:chPref val="0"/>
        </dgm:presLayoutVars>
      </dgm:prSet>
      <dgm:spPr/>
    </dgm:pt>
    <dgm:pt modelId="{B2E4A278-F29F-4186-89D8-B51768DB9573}" type="pres">
      <dgm:prSet presAssocID="{C02A9ED4-7F39-40C4-9F17-79568C8D9C94}" presName="sibTrans" presStyleCnt="0"/>
      <dgm:spPr/>
    </dgm:pt>
    <dgm:pt modelId="{2C0855E9-B171-4E7B-9967-A10907F32980}" type="pres">
      <dgm:prSet presAssocID="{4809C693-441B-458E-9030-145B240F0EB4}" presName="compNode" presStyleCnt="0"/>
      <dgm:spPr/>
    </dgm:pt>
    <dgm:pt modelId="{B66870D0-F11C-483B-92F9-90FE179A9135}" type="pres">
      <dgm:prSet presAssocID="{4809C693-441B-458E-9030-145B240F0EB4}" presName="bgRect" presStyleLbl="bgShp" presStyleIdx="1" presStyleCnt="4"/>
      <dgm:spPr/>
    </dgm:pt>
    <dgm:pt modelId="{B30AE46B-F8C6-4D60-93BE-921B290BF046}" type="pres">
      <dgm:prSet presAssocID="{4809C693-441B-458E-9030-145B240F0EB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E72B2E5B-E4DF-49D9-8EE7-29CC83E9D5E2}" type="pres">
      <dgm:prSet presAssocID="{4809C693-441B-458E-9030-145B240F0EB4}" presName="spaceRect" presStyleCnt="0"/>
      <dgm:spPr/>
    </dgm:pt>
    <dgm:pt modelId="{22B58E4B-14FA-4616-8BD7-1D40DAA239F6}" type="pres">
      <dgm:prSet presAssocID="{4809C693-441B-458E-9030-145B240F0EB4}" presName="parTx" presStyleLbl="revTx" presStyleIdx="1" presStyleCnt="4">
        <dgm:presLayoutVars>
          <dgm:chMax val="0"/>
          <dgm:chPref val="0"/>
        </dgm:presLayoutVars>
      </dgm:prSet>
      <dgm:spPr/>
    </dgm:pt>
    <dgm:pt modelId="{FEDFCFBB-2488-4ECD-85B9-6F39DFFFA345}" type="pres">
      <dgm:prSet presAssocID="{51FA46E3-15FA-4C74-BC6D-A2F349ADC1C8}" presName="sibTrans" presStyleCnt="0"/>
      <dgm:spPr/>
    </dgm:pt>
    <dgm:pt modelId="{A244BC9A-BD4F-4598-A5A4-9B5BD7405553}" type="pres">
      <dgm:prSet presAssocID="{FEEC13ED-6B9D-4AEF-AC4E-50ADFA9A9E00}" presName="compNode" presStyleCnt="0"/>
      <dgm:spPr/>
    </dgm:pt>
    <dgm:pt modelId="{26BE169D-15BB-40F8-AAEB-3C26BEA3DF8D}" type="pres">
      <dgm:prSet presAssocID="{FEEC13ED-6B9D-4AEF-AC4E-50ADFA9A9E00}" presName="bgRect" presStyleLbl="bgShp" presStyleIdx="2" presStyleCnt="4"/>
      <dgm:spPr/>
    </dgm:pt>
    <dgm:pt modelId="{C36BC5DD-DA5C-4F7B-BB5B-A43EF8EBBC64}" type="pres">
      <dgm:prSet presAssocID="{FEEC13ED-6B9D-4AEF-AC4E-50ADFA9A9E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EFD0166F-7C09-49D4-92DB-346657F677C5}" type="pres">
      <dgm:prSet presAssocID="{FEEC13ED-6B9D-4AEF-AC4E-50ADFA9A9E00}" presName="spaceRect" presStyleCnt="0"/>
      <dgm:spPr/>
    </dgm:pt>
    <dgm:pt modelId="{3634B53C-F62A-476D-AA46-38754E10C09E}" type="pres">
      <dgm:prSet presAssocID="{FEEC13ED-6B9D-4AEF-AC4E-50ADFA9A9E00}" presName="parTx" presStyleLbl="revTx" presStyleIdx="2" presStyleCnt="4">
        <dgm:presLayoutVars>
          <dgm:chMax val="0"/>
          <dgm:chPref val="0"/>
        </dgm:presLayoutVars>
      </dgm:prSet>
      <dgm:spPr/>
    </dgm:pt>
    <dgm:pt modelId="{78349A53-6ACC-41A9-9178-498082B39ABF}" type="pres">
      <dgm:prSet presAssocID="{7DF4C548-5015-4371-82D8-9683A0A1C4E1}" presName="sibTrans" presStyleCnt="0"/>
      <dgm:spPr/>
    </dgm:pt>
    <dgm:pt modelId="{D039BC36-1E79-4111-8E64-431DCA34FC78}" type="pres">
      <dgm:prSet presAssocID="{1FEDB48E-31CD-47DF-8C57-2AB4DFEC0BC1}" presName="compNode" presStyleCnt="0"/>
      <dgm:spPr/>
    </dgm:pt>
    <dgm:pt modelId="{F1E91355-3032-409F-86E3-94C6B1E1E32F}" type="pres">
      <dgm:prSet presAssocID="{1FEDB48E-31CD-47DF-8C57-2AB4DFEC0BC1}" presName="bgRect" presStyleLbl="bgShp" presStyleIdx="3" presStyleCnt="4"/>
      <dgm:spPr/>
    </dgm:pt>
    <dgm:pt modelId="{6224EF33-D296-462B-B9E1-27BB26F80F5C}" type="pres">
      <dgm:prSet presAssocID="{1FEDB48E-31CD-47DF-8C57-2AB4DFEC0B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E6CFACE4-C610-4E17-B816-8CE13F197FAD}" type="pres">
      <dgm:prSet presAssocID="{1FEDB48E-31CD-47DF-8C57-2AB4DFEC0BC1}" presName="spaceRect" presStyleCnt="0"/>
      <dgm:spPr/>
    </dgm:pt>
    <dgm:pt modelId="{0A417902-EA03-454E-B53F-27FE287055BA}" type="pres">
      <dgm:prSet presAssocID="{1FEDB48E-31CD-47DF-8C57-2AB4DFEC0BC1}" presName="parTx" presStyleLbl="revTx" presStyleIdx="3" presStyleCnt="4">
        <dgm:presLayoutVars>
          <dgm:chMax val="0"/>
          <dgm:chPref val="0"/>
        </dgm:presLayoutVars>
      </dgm:prSet>
      <dgm:spPr/>
    </dgm:pt>
  </dgm:ptLst>
  <dgm:cxnLst>
    <dgm:cxn modelId="{A3990006-610B-49B8-84A4-CFEB7D636D00}" srcId="{B7EF7CAB-9C5B-4F57-BF18-66C9546846E1}" destId="{FEEC13ED-6B9D-4AEF-AC4E-50ADFA9A9E00}" srcOrd="2" destOrd="0" parTransId="{D065847E-CEB4-41A2-A615-1BC8B44A9DB8}" sibTransId="{7DF4C548-5015-4371-82D8-9683A0A1C4E1}"/>
    <dgm:cxn modelId="{61128606-A759-4108-A419-9D5D24BAA393}" srcId="{B7EF7CAB-9C5B-4F57-BF18-66C9546846E1}" destId="{085BBD0F-2CD6-4781-993E-B4BE6B429163}" srcOrd="0" destOrd="0" parTransId="{8DAC0702-A3B0-45E3-8C59-F2D585444279}" sibTransId="{C02A9ED4-7F39-40C4-9F17-79568C8D9C94}"/>
    <dgm:cxn modelId="{8F74FE4E-C8B2-4CF4-BBE7-081DF77FC089}" type="presOf" srcId="{B7EF7CAB-9C5B-4F57-BF18-66C9546846E1}" destId="{948F6892-D56D-44F1-8D0A-2022F0339914}" srcOrd="0" destOrd="0" presId="urn:microsoft.com/office/officeart/2018/2/layout/IconVerticalSolidList"/>
    <dgm:cxn modelId="{368F3651-BADA-45D2-8A65-4CC254DE547D}" srcId="{B7EF7CAB-9C5B-4F57-BF18-66C9546846E1}" destId="{4809C693-441B-458E-9030-145B240F0EB4}" srcOrd="1" destOrd="0" parTransId="{E316538B-D399-4AFB-9858-6343EE73D466}" sibTransId="{51FA46E3-15FA-4C74-BC6D-A2F349ADC1C8}"/>
    <dgm:cxn modelId="{D4D81276-F611-4B9D-8B76-5ABCE30D435D}" type="presOf" srcId="{085BBD0F-2CD6-4781-993E-B4BE6B429163}" destId="{E50BCE44-37A4-4637-A730-A29CE1319290}" srcOrd="0" destOrd="0" presId="urn:microsoft.com/office/officeart/2018/2/layout/IconVerticalSolidList"/>
    <dgm:cxn modelId="{79E1B87D-B418-4377-B86D-966EAED95E16}" type="presOf" srcId="{FEEC13ED-6B9D-4AEF-AC4E-50ADFA9A9E00}" destId="{3634B53C-F62A-476D-AA46-38754E10C09E}" srcOrd="0" destOrd="0" presId="urn:microsoft.com/office/officeart/2018/2/layout/IconVerticalSolidList"/>
    <dgm:cxn modelId="{28D86E83-6A6C-42B4-A90B-8CAB18940F67}" type="presOf" srcId="{4809C693-441B-458E-9030-145B240F0EB4}" destId="{22B58E4B-14FA-4616-8BD7-1D40DAA239F6}" srcOrd="0" destOrd="0" presId="urn:microsoft.com/office/officeart/2018/2/layout/IconVerticalSolidList"/>
    <dgm:cxn modelId="{36A7EFB5-2F67-4354-9F37-5B943A1FE529}" srcId="{B7EF7CAB-9C5B-4F57-BF18-66C9546846E1}" destId="{1FEDB48E-31CD-47DF-8C57-2AB4DFEC0BC1}" srcOrd="3" destOrd="0" parTransId="{C17CF6E8-8DDC-4E3D-A2F6-B467FD34EE78}" sibTransId="{7F852E0B-CA91-442F-A8CF-9DBA33D60C55}"/>
    <dgm:cxn modelId="{743237E8-BE25-4A3E-AB33-8050EBFD6BC8}" type="presOf" srcId="{1FEDB48E-31CD-47DF-8C57-2AB4DFEC0BC1}" destId="{0A417902-EA03-454E-B53F-27FE287055BA}" srcOrd="0" destOrd="0" presId="urn:microsoft.com/office/officeart/2018/2/layout/IconVerticalSolidList"/>
    <dgm:cxn modelId="{00DE006F-306D-473F-A858-2770973F9202}" type="presParOf" srcId="{948F6892-D56D-44F1-8D0A-2022F0339914}" destId="{C9D12EFC-465A-4576-BE55-B8B66BBEAA0B}" srcOrd="0" destOrd="0" presId="urn:microsoft.com/office/officeart/2018/2/layout/IconVerticalSolidList"/>
    <dgm:cxn modelId="{9C6EBCA9-0A3C-46DC-94F9-B3EA9CBE0175}" type="presParOf" srcId="{C9D12EFC-465A-4576-BE55-B8B66BBEAA0B}" destId="{9433C2E6-9CB6-4545-BBEB-FFCFA39EB97C}" srcOrd="0" destOrd="0" presId="urn:microsoft.com/office/officeart/2018/2/layout/IconVerticalSolidList"/>
    <dgm:cxn modelId="{3BB25537-4386-4C30-B5E7-8211EFF31D7F}" type="presParOf" srcId="{C9D12EFC-465A-4576-BE55-B8B66BBEAA0B}" destId="{9AD01CE7-2F45-4BF2-B38C-462C20EF8FCA}" srcOrd="1" destOrd="0" presId="urn:microsoft.com/office/officeart/2018/2/layout/IconVerticalSolidList"/>
    <dgm:cxn modelId="{DF08913F-CD60-4F57-9004-E745F2F2F5CE}" type="presParOf" srcId="{C9D12EFC-465A-4576-BE55-B8B66BBEAA0B}" destId="{FD2879F4-CD9D-4FE3-BC65-E91BA78249D3}" srcOrd="2" destOrd="0" presId="urn:microsoft.com/office/officeart/2018/2/layout/IconVerticalSolidList"/>
    <dgm:cxn modelId="{92B2A824-A559-4061-8A06-E7FE35BF3942}" type="presParOf" srcId="{C9D12EFC-465A-4576-BE55-B8B66BBEAA0B}" destId="{E50BCE44-37A4-4637-A730-A29CE1319290}" srcOrd="3" destOrd="0" presId="urn:microsoft.com/office/officeart/2018/2/layout/IconVerticalSolidList"/>
    <dgm:cxn modelId="{F15065A5-5690-4B86-9596-5FE15936B538}" type="presParOf" srcId="{948F6892-D56D-44F1-8D0A-2022F0339914}" destId="{B2E4A278-F29F-4186-89D8-B51768DB9573}" srcOrd="1" destOrd="0" presId="urn:microsoft.com/office/officeart/2018/2/layout/IconVerticalSolidList"/>
    <dgm:cxn modelId="{B3B627ED-2168-4C51-BBE2-D73FC42679E0}" type="presParOf" srcId="{948F6892-D56D-44F1-8D0A-2022F0339914}" destId="{2C0855E9-B171-4E7B-9967-A10907F32980}" srcOrd="2" destOrd="0" presId="urn:microsoft.com/office/officeart/2018/2/layout/IconVerticalSolidList"/>
    <dgm:cxn modelId="{10F8A85B-C5B4-4474-8F6B-103E808FA8B3}" type="presParOf" srcId="{2C0855E9-B171-4E7B-9967-A10907F32980}" destId="{B66870D0-F11C-483B-92F9-90FE179A9135}" srcOrd="0" destOrd="0" presId="urn:microsoft.com/office/officeart/2018/2/layout/IconVerticalSolidList"/>
    <dgm:cxn modelId="{10ACF0E0-E7FB-4D12-A709-C4266DA0253C}" type="presParOf" srcId="{2C0855E9-B171-4E7B-9967-A10907F32980}" destId="{B30AE46B-F8C6-4D60-93BE-921B290BF046}" srcOrd="1" destOrd="0" presId="urn:microsoft.com/office/officeart/2018/2/layout/IconVerticalSolidList"/>
    <dgm:cxn modelId="{93592019-754D-437E-AE45-F19F1930682F}" type="presParOf" srcId="{2C0855E9-B171-4E7B-9967-A10907F32980}" destId="{E72B2E5B-E4DF-49D9-8EE7-29CC83E9D5E2}" srcOrd="2" destOrd="0" presId="urn:microsoft.com/office/officeart/2018/2/layout/IconVerticalSolidList"/>
    <dgm:cxn modelId="{0E79104A-BDEF-460E-AF5B-90F9692F729E}" type="presParOf" srcId="{2C0855E9-B171-4E7B-9967-A10907F32980}" destId="{22B58E4B-14FA-4616-8BD7-1D40DAA239F6}" srcOrd="3" destOrd="0" presId="urn:microsoft.com/office/officeart/2018/2/layout/IconVerticalSolidList"/>
    <dgm:cxn modelId="{876326C7-D28E-4173-A56C-513845B3CF02}" type="presParOf" srcId="{948F6892-D56D-44F1-8D0A-2022F0339914}" destId="{FEDFCFBB-2488-4ECD-85B9-6F39DFFFA345}" srcOrd="3" destOrd="0" presId="urn:microsoft.com/office/officeart/2018/2/layout/IconVerticalSolidList"/>
    <dgm:cxn modelId="{67D5B8D5-D76B-467D-BB6D-E8369E3FBF4D}" type="presParOf" srcId="{948F6892-D56D-44F1-8D0A-2022F0339914}" destId="{A244BC9A-BD4F-4598-A5A4-9B5BD7405553}" srcOrd="4" destOrd="0" presId="urn:microsoft.com/office/officeart/2018/2/layout/IconVerticalSolidList"/>
    <dgm:cxn modelId="{60AAC0B4-BF1A-47D8-AD40-4485FFE25332}" type="presParOf" srcId="{A244BC9A-BD4F-4598-A5A4-9B5BD7405553}" destId="{26BE169D-15BB-40F8-AAEB-3C26BEA3DF8D}" srcOrd="0" destOrd="0" presId="urn:microsoft.com/office/officeart/2018/2/layout/IconVerticalSolidList"/>
    <dgm:cxn modelId="{2A5E76D1-145B-4DD4-AEE2-E52B7F53F1AB}" type="presParOf" srcId="{A244BC9A-BD4F-4598-A5A4-9B5BD7405553}" destId="{C36BC5DD-DA5C-4F7B-BB5B-A43EF8EBBC64}" srcOrd="1" destOrd="0" presId="urn:microsoft.com/office/officeart/2018/2/layout/IconVerticalSolidList"/>
    <dgm:cxn modelId="{4FBEDD6C-A940-4FE0-8270-078DAE94C6D2}" type="presParOf" srcId="{A244BC9A-BD4F-4598-A5A4-9B5BD7405553}" destId="{EFD0166F-7C09-49D4-92DB-346657F677C5}" srcOrd="2" destOrd="0" presId="urn:microsoft.com/office/officeart/2018/2/layout/IconVerticalSolidList"/>
    <dgm:cxn modelId="{B2EFC746-0FAA-46C7-BEA9-268AFC94ACB3}" type="presParOf" srcId="{A244BC9A-BD4F-4598-A5A4-9B5BD7405553}" destId="{3634B53C-F62A-476D-AA46-38754E10C09E}" srcOrd="3" destOrd="0" presId="urn:microsoft.com/office/officeart/2018/2/layout/IconVerticalSolidList"/>
    <dgm:cxn modelId="{97753AC8-7D55-4932-99C0-296EFBE85521}" type="presParOf" srcId="{948F6892-D56D-44F1-8D0A-2022F0339914}" destId="{78349A53-6ACC-41A9-9178-498082B39ABF}" srcOrd="5" destOrd="0" presId="urn:microsoft.com/office/officeart/2018/2/layout/IconVerticalSolidList"/>
    <dgm:cxn modelId="{EFB0202C-D55B-49B5-B131-90CE07DA8FF1}" type="presParOf" srcId="{948F6892-D56D-44F1-8D0A-2022F0339914}" destId="{D039BC36-1E79-4111-8E64-431DCA34FC78}" srcOrd="6" destOrd="0" presId="urn:microsoft.com/office/officeart/2018/2/layout/IconVerticalSolidList"/>
    <dgm:cxn modelId="{E63344F4-ACCE-4FC0-8089-A5CDF0B3289D}" type="presParOf" srcId="{D039BC36-1E79-4111-8E64-431DCA34FC78}" destId="{F1E91355-3032-409F-86E3-94C6B1E1E32F}" srcOrd="0" destOrd="0" presId="urn:microsoft.com/office/officeart/2018/2/layout/IconVerticalSolidList"/>
    <dgm:cxn modelId="{761E80D3-FEC1-4777-92AF-964BD1F81830}" type="presParOf" srcId="{D039BC36-1E79-4111-8E64-431DCA34FC78}" destId="{6224EF33-D296-462B-B9E1-27BB26F80F5C}" srcOrd="1" destOrd="0" presId="urn:microsoft.com/office/officeart/2018/2/layout/IconVerticalSolidList"/>
    <dgm:cxn modelId="{DAC865F9-B8A2-4BAB-9838-96D020B1DD6B}" type="presParOf" srcId="{D039BC36-1E79-4111-8E64-431DCA34FC78}" destId="{E6CFACE4-C610-4E17-B816-8CE13F197FAD}" srcOrd="2" destOrd="0" presId="urn:microsoft.com/office/officeart/2018/2/layout/IconVerticalSolidList"/>
    <dgm:cxn modelId="{A9FE1417-8D9E-4C5A-A1AE-D3F59177DA85}" type="presParOf" srcId="{D039BC36-1E79-4111-8E64-431DCA34FC78}" destId="{0A417902-EA03-454E-B53F-27FE287055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5F4F90-FE3F-4F1D-853C-ED204A49C53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BAF72C2E-3AFA-4BA2-9D23-9677438DDFE0}">
      <dgm:prSet/>
      <dgm:spPr/>
      <dgm:t>
        <a:bodyPr/>
        <a:lstStyle/>
        <a:p>
          <a:r>
            <a:rPr lang="en-US" dirty="0"/>
            <a:t>Free association </a:t>
          </a:r>
          <a:r>
            <a:rPr lang="en-US" dirty="0">
              <a:sym typeface="Wingdings" panose="05000000000000000000" pitchFamily="2" charset="2"/>
            </a:rPr>
            <a:t></a:t>
          </a:r>
          <a:r>
            <a:rPr lang="en-US" dirty="0"/>
            <a:t> involves the patient describing whatever comes to mind during the session until they run out of things to say and change the subject (a point which Freud called resistance, which revealed where issues were)</a:t>
          </a:r>
        </a:p>
      </dgm:t>
      <dgm:extLst>
        <a:ext uri="{E40237B7-FDA0-4F09-8148-C483321AD2D9}">
          <dgm14:cNvPr xmlns:dgm14="http://schemas.microsoft.com/office/drawing/2010/diagram" id="0" name="" descr="Free association  involves the patient describing whatever comes to mind during the session until they run out of things to say and change the subject (a point which Freud called resistance, which revealed where issues were)&#10;"/>
        </a:ext>
      </dgm:extLst>
    </dgm:pt>
    <dgm:pt modelId="{1260B64F-2274-40AD-9A14-8C4755C98781}" type="parTrans" cxnId="{FE18643C-8CEF-4570-A634-E014859AD0A4}">
      <dgm:prSet/>
      <dgm:spPr/>
      <dgm:t>
        <a:bodyPr/>
        <a:lstStyle/>
        <a:p>
          <a:endParaRPr lang="en-US"/>
        </a:p>
      </dgm:t>
    </dgm:pt>
    <dgm:pt modelId="{5C798E1B-1723-4F77-A6D5-1D25F1506314}" type="sibTrans" cxnId="{FE18643C-8CEF-4570-A634-E014859AD0A4}">
      <dgm:prSet/>
      <dgm:spPr/>
      <dgm:t>
        <a:bodyPr/>
        <a:lstStyle/>
        <a:p>
          <a:endParaRPr lang="en-US"/>
        </a:p>
      </dgm:t>
    </dgm:pt>
    <dgm:pt modelId="{F499F33D-3A5F-479C-A59B-8806D610C82A}">
      <dgm:prSet/>
      <dgm:spPr/>
      <dgm:t>
        <a:bodyPr/>
        <a:lstStyle/>
        <a:p>
          <a:r>
            <a:rPr lang="en-US" dirty="0"/>
            <a:t>Transference </a:t>
          </a:r>
          <a:r>
            <a:rPr lang="en-US" dirty="0">
              <a:sym typeface="Wingdings" panose="05000000000000000000" pitchFamily="2" charset="2"/>
            </a:rPr>
            <a:t></a:t>
          </a:r>
          <a:r>
            <a:rPr lang="en-US" dirty="0"/>
            <a:t> the process through which patients transfer to the therapist attitudes he/she held during childhood</a:t>
          </a:r>
        </a:p>
      </dgm:t>
      <dgm:extLst>
        <a:ext uri="{E40237B7-FDA0-4F09-8148-C483321AD2D9}">
          <dgm14:cNvPr xmlns:dgm14="http://schemas.microsoft.com/office/drawing/2010/diagram" id="0" name="" descr="Transference  the process through which patients transfer to the therapist attitudes he/she held during childhood&#10;"/>
        </a:ext>
      </dgm:extLst>
    </dgm:pt>
    <dgm:pt modelId="{F68A0F03-A316-46B3-ABDB-01741D0FB418}" type="parTrans" cxnId="{9E256387-9151-43E2-92FF-C0A9100BFFEB}">
      <dgm:prSet/>
      <dgm:spPr/>
      <dgm:t>
        <a:bodyPr/>
        <a:lstStyle/>
        <a:p>
          <a:endParaRPr lang="en-US"/>
        </a:p>
      </dgm:t>
    </dgm:pt>
    <dgm:pt modelId="{7F949E3B-BCE8-41D1-8715-69CB81918653}" type="sibTrans" cxnId="{9E256387-9151-43E2-92FF-C0A9100BFFEB}">
      <dgm:prSet/>
      <dgm:spPr/>
      <dgm:t>
        <a:bodyPr/>
        <a:lstStyle/>
        <a:p>
          <a:endParaRPr lang="en-US"/>
        </a:p>
      </dgm:t>
    </dgm:pt>
    <dgm:pt modelId="{CFAE3B4B-3345-4DBC-9D79-82A849979253}">
      <dgm:prSet/>
      <dgm:spPr/>
      <dgm:t>
        <a:bodyPr/>
        <a:lstStyle/>
        <a:p>
          <a:r>
            <a:rPr lang="en-US" dirty="0"/>
            <a:t>Dream analysis </a:t>
          </a:r>
          <a:r>
            <a:rPr lang="en-US" dirty="0">
              <a:sym typeface="Wingdings" panose="05000000000000000000" pitchFamily="2" charset="2"/>
            </a:rPr>
            <a:t></a:t>
          </a:r>
          <a:r>
            <a:rPr lang="en-US" dirty="0"/>
            <a:t> aims to understand a person’s inner most wishes by retelling their dream content (the manifest content) and finding the hidden or symbolic meaning (the latent content)  </a:t>
          </a:r>
        </a:p>
      </dgm:t>
      <dgm:extLst>
        <a:ext uri="{E40237B7-FDA0-4F09-8148-C483321AD2D9}">
          <dgm14:cNvPr xmlns:dgm14="http://schemas.microsoft.com/office/drawing/2010/diagram" id="0" name="" descr="Dream analysis  aims to understand a person’s inner most wishes by retelling their dream content (the manifest content) and finding the hidden or symbolic meaning (the latent content)  &#10;"/>
        </a:ext>
      </dgm:extLst>
    </dgm:pt>
    <dgm:pt modelId="{BF1CAEAD-5329-46E0-96B8-08D8F6C1350F}" type="parTrans" cxnId="{4B5A5BC1-3894-41BB-B865-205353CF7C82}">
      <dgm:prSet/>
      <dgm:spPr/>
      <dgm:t>
        <a:bodyPr/>
        <a:lstStyle/>
        <a:p>
          <a:endParaRPr lang="en-US"/>
        </a:p>
      </dgm:t>
    </dgm:pt>
    <dgm:pt modelId="{2DAFB38D-705D-4936-BAE6-A7196890129A}" type="sibTrans" cxnId="{4B5A5BC1-3894-41BB-B865-205353CF7C82}">
      <dgm:prSet/>
      <dgm:spPr/>
      <dgm:t>
        <a:bodyPr/>
        <a:lstStyle/>
        <a:p>
          <a:endParaRPr lang="en-US"/>
        </a:p>
      </dgm:t>
    </dgm:pt>
    <dgm:pt modelId="{071088A3-21D6-4B90-9595-307C91B28308}" type="pres">
      <dgm:prSet presAssocID="{B15F4F90-FE3F-4F1D-853C-ED204A49C535}" presName="hierChild1" presStyleCnt="0">
        <dgm:presLayoutVars>
          <dgm:chPref val="1"/>
          <dgm:dir/>
          <dgm:animOne val="branch"/>
          <dgm:animLvl val="lvl"/>
          <dgm:resizeHandles/>
        </dgm:presLayoutVars>
      </dgm:prSet>
      <dgm:spPr/>
    </dgm:pt>
    <dgm:pt modelId="{E0A752D7-93C4-4D64-9408-0B98FBEA63E9}" type="pres">
      <dgm:prSet presAssocID="{BAF72C2E-3AFA-4BA2-9D23-9677438DDFE0}" presName="hierRoot1" presStyleCnt="0"/>
      <dgm:spPr/>
    </dgm:pt>
    <dgm:pt modelId="{67A250BD-9241-4FD8-9DA3-3087E44D28F6}" type="pres">
      <dgm:prSet presAssocID="{BAF72C2E-3AFA-4BA2-9D23-9677438DDFE0}" presName="composite" presStyleCnt="0"/>
      <dgm:spPr/>
    </dgm:pt>
    <dgm:pt modelId="{B88037D1-F66F-49F3-9608-6C04ED3F5AAE}" type="pres">
      <dgm:prSet presAssocID="{BAF72C2E-3AFA-4BA2-9D23-9677438DDFE0}" presName="background" presStyleLbl="node0" presStyleIdx="0" presStyleCnt="3"/>
      <dgm:spPr/>
    </dgm:pt>
    <dgm:pt modelId="{3ABE2665-9D4F-42CE-8733-C74EFF6C5F79}" type="pres">
      <dgm:prSet presAssocID="{BAF72C2E-3AFA-4BA2-9D23-9677438DDFE0}" presName="text" presStyleLbl="fgAcc0" presStyleIdx="0" presStyleCnt="3">
        <dgm:presLayoutVars>
          <dgm:chPref val="3"/>
        </dgm:presLayoutVars>
      </dgm:prSet>
      <dgm:spPr/>
    </dgm:pt>
    <dgm:pt modelId="{4797FCF6-BBE2-43CF-B4C7-0ED9EEBA1BC4}" type="pres">
      <dgm:prSet presAssocID="{BAF72C2E-3AFA-4BA2-9D23-9677438DDFE0}" presName="hierChild2" presStyleCnt="0"/>
      <dgm:spPr/>
    </dgm:pt>
    <dgm:pt modelId="{A9730D99-5662-45A0-98D6-6A2D2C7CDB60}" type="pres">
      <dgm:prSet presAssocID="{F499F33D-3A5F-479C-A59B-8806D610C82A}" presName="hierRoot1" presStyleCnt="0"/>
      <dgm:spPr/>
    </dgm:pt>
    <dgm:pt modelId="{F0AEB554-F29A-489A-BD8F-1547A4923203}" type="pres">
      <dgm:prSet presAssocID="{F499F33D-3A5F-479C-A59B-8806D610C82A}" presName="composite" presStyleCnt="0"/>
      <dgm:spPr/>
    </dgm:pt>
    <dgm:pt modelId="{7F754BA4-6D96-473D-97FE-2217E9FA4C20}" type="pres">
      <dgm:prSet presAssocID="{F499F33D-3A5F-479C-A59B-8806D610C82A}" presName="background" presStyleLbl="node0" presStyleIdx="1" presStyleCnt="3"/>
      <dgm:spPr/>
    </dgm:pt>
    <dgm:pt modelId="{C9C6357E-7F46-4748-BC1F-AABA85746FD7}" type="pres">
      <dgm:prSet presAssocID="{F499F33D-3A5F-479C-A59B-8806D610C82A}" presName="text" presStyleLbl="fgAcc0" presStyleIdx="1" presStyleCnt="3">
        <dgm:presLayoutVars>
          <dgm:chPref val="3"/>
        </dgm:presLayoutVars>
      </dgm:prSet>
      <dgm:spPr/>
    </dgm:pt>
    <dgm:pt modelId="{55BAAE6C-0C59-412B-8E7F-8E0DBA0F44E3}" type="pres">
      <dgm:prSet presAssocID="{F499F33D-3A5F-479C-A59B-8806D610C82A}" presName="hierChild2" presStyleCnt="0"/>
      <dgm:spPr/>
    </dgm:pt>
    <dgm:pt modelId="{6E8BA96A-357A-40EC-A661-0F5C0050E8B5}" type="pres">
      <dgm:prSet presAssocID="{CFAE3B4B-3345-4DBC-9D79-82A849979253}" presName="hierRoot1" presStyleCnt="0"/>
      <dgm:spPr/>
    </dgm:pt>
    <dgm:pt modelId="{2C284379-E126-488A-91A8-E2DE9FC292F6}" type="pres">
      <dgm:prSet presAssocID="{CFAE3B4B-3345-4DBC-9D79-82A849979253}" presName="composite" presStyleCnt="0"/>
      <dgm:spPr/>
    </dgm:pt>
    <dgm:pt modelId="{7E72AF78-E566-4AA5-9A93-788D6392265F}" type="pres">
      <dgm:prSet presAssocID="{CFAE3B4B-3345-4DBC-9D79-82A849979253}" presName="background" presStyleLbl="node0" presStyleIdx="2" presStyleCnt="3"/>
      <dgm:spPr/>
    </dgm:pt>
    <dgm:pt modelId="{194D4FCA-184F-47AB-B1DF-3ADFD1B6266C}" type="pres">
      <dgm:prSet presAssocID="{CFAE3B4B-3345-4DBC-9D79-82A849979253}" presName="text" presStyleLbl="fgAcc0" presStyleIdx="2" presStyleCnt="3">
        <dgm:presLayoutVars>
          <dgm:chPref val="3"/>
        </dgm:presLayoutVars>
      </dgm:prSet>
      <dgm:spPr/>
    </dgm:pt>
    <dgm:pt modelId="{CCD9F20A-CFF9-4CCA-987B-93FA1F85FEF3}" type="pres">
      <dgm:prSet presAssocID="{CFAE3B4B-3345-4DBC-9D79-82A849979253}" presName="hierChild2" presStyleCnt="0"/>
      <dgm:spPr/>
    </dgm:pt>
  </dgm:ptLst>
  <dgm:cxnLst>
    <dgm:cxn modelId="{BF44D61C-65DA-4C5F-9BCA-64DC43EFA839}" type="presOf" srcId="{B15F4F90-FE3F-4F1D-853C-ED204A49C535}" destId="{071088A3-21D6-4B90-9595-307C91B28308}" srcOrd="0" destOrd="0" presId="urn:microsoft.com/office/officeart/2005/8/layout/hierarchy1"/>
    <dgm:cxn modelId="{FE18643C-8CEF-4570-A634-E014859AD0A4}" srcId="{B15F4F90-FE3F-4F1D-853C-ED204A49C535}" destId="{BAF72C2E-3AFA-4BA2-9D23-9677438DDFE0}" srcOrd="0" destOrd="0" parTransId="{1260B64F-2274-40AD-9A14-8C4755C98781}" sibTransId="{5C798E1B-1723-4F77-A6D5-1D25F1506314}"/>
    <dgm:cxn modelId="{C3E9BA66-420C-4916-AE75-FB1F471DF683}" type="presOf" srcId="{CFAE3B4B-3345-4DBC-9D79-82A849979253}" destId="{194D4FCA-184F-47AB-B1DF-3ADFD1B6266C}" srcOrd="0" destOrd="0" presId="urn:microsoft.com/office/officeart/2005/8/layout/hierarchy1"/>
    <dgm:cxn modelId="{9E256387-9151-43E2-92FF-C0A9100BFFEB}" srcId="{B15F4F90-FE3F-4F1D-853C-ED204A49C535}" destId="{F499F33D-3A5F-479C-A59B-8806D610C82A}" srcOrd="1" destOrd="0" parTransId="{F68A0F03-A316-46B3-ABDB-01741D0FB418}" sibTransId="{7F949E3B-BCE8-41D1-8715-69CB81918653}"/>
    <dgm:cxn modelId="{4B5A5BC1-3894-41BB-B865-205353CF7C82}" srcId="{B15F4F90-FE3F-4F1D-853C-ED204A49C535}" destId="{CFAE3B4B-3345-4DBC-9D79-82A849979253}" srcOrd="2" destOrd="0" parTransId="{BF1CAEAD-5329-46E0-96B8-08D8F6C1350F}" sibTransId="{2DAFB38D-705D-4936-BAE6-A7196890129A}"/>
    <dgm:cxn modelId="{5C9887D2-D120-499E-9BB1-1C7B9D5FC366}" type="presOf" srcId="{BAF72C2E-3AFA-4BA2-9D23-9677438DDFE0}" destId="{3ABE2665-9D4F-42CE-8733-C74EFF6C5F79}" srcOrd="0" destOrd="0" presId="urn:microsoft.com/office/officeart/2005/8/layout/hierarchy1"/>
    <dgm:cxn modelId="{B224BAF8-1552-451E-9056-33F058225EB1}" type="presOf" srcId="{F499F33D-3A5F-479C-A59B-8806D610C82A}" destId="{C9C6357E-7F46-4748-BC1F-AABA85746FD7}" srcOrd="0" destOrd="0" presId="urn:microsoft.com/office/officeart/2005/8/layout/hierarchy1"/>
    <dgm:cxn modelId="{BD1D4459-2435-4285-8D6E-3015769E8BC8}" type="presParOf" srcId="{071088A3-21D6-4B90-9595-307C91B28308}" destId="{E0A752D7-93C4-4D64-9408-0B98FBEA63E9}" srcOrd="0" destOrd="0" presId="urn:microsoft.com/office/officeart/2005/8/layout/hierarchy1"/>
    <dgm:cxn modelId="{436C311B-F7F9-4E3E-8F66-BBF2D479E04D}" type="presParOf" srcId="{E0A752D7-93C4-4D64-9408-0B98FBEA63E9}" destId="{67A250BD-9241-4FD8-9DA3-3087E44D28F6}" srcOrd="0" destOrd="0" presId="urn:microsoft.com/office/officeart/2005/8/layout/hierarchy1"/>
    <dgm:cxn modelId="{C3C7A8A2-F0CF-4856-9329-77E465DD38F6}" type="presParOf" srcId="{67A250BD-9241-4FD8-9DA3-3087E44D28F6}" destId="{B88037D1-F66F-49F3-9608-6C04ED3F5AAE}" srcOrd="0" destOrd="0" presId="urn:microsoft.com/office/officeart/2005/8/layout/hierarchy1"/>
    <dgm:cxn modelId="{F27DB4C8-5A8D-49AA-B7F4-80ABD83B656A}" type="presParOf" srcId="{67A250BD-9241-4FD8-9DA3-3087E44D28F6}" destId="{3ABE2665-9D4F-42CE-8733-C74EFF6C5F79}" srcOrd="1" destOrd="0" presId="urn:microsoft.com/office/officeart/2005/8/layout/hierarchy1"/>
    <dgm:cxn modelId="{67C3C25B-976A-4ABE-94A9-EB769DB97DCE}" type="presParOf" srcId="{E0A752D7-93C4-4D64-9408-0B98FBEA63E9}" destId="{4797FCF6-BBE2-43CF-B4C7-0ED9EEBA1BC4}" srcOrd="1" destOrd="0" presId="urn:microsoft.com/office/officeart/2005/8/layout/hierarchy1"/>
    <dgm:cxn modelId="{042BDAED-6D8B-4FAC-A944-2E765B33CD22}" type="presParOf" srcId="{071088A3-21D6-4B90-9595-307C91B28308}" destId="{A9730D99-5662-45A0-98D6-6A2D2C7CDB60}" srcOrd="1" destOrd="0" presId="urn:microsoft.com/office/officeart/2005/8/layout/hierarchy1"/>
    <dgm:cxn modelId="{6C1EC726-FC47-4E57-9B9A-4BDDF328B3A5}" type="presParOf" srcId="{A9730D99-5662-45A0-98D6-6A2D2C7CDB60}" destId="{F0AEB554-F29A-489A-BD8F-1547A4923203}" srcOrd="0" destOrd="0" presId="urn:microsoft.com/office/officeart/2005/8/layout/hierarchy1"/>
    <dgm:cxn modelId="{1A2F4C49-423C-4BDC-8E73-3F33A6DF9402}" type="presParOf" srcId="{F0AEB554-F29A-489A-BD8F-1547A4923203}" destId="{7F754BA4-6D96-473D-97FE-2217E9FA4C20}" srcOrd="0" destOrd="0" presId="urn:microsoft.com/office/officeart/2005/8/layout/hierarchy1"/>
    <dgm:cxn modelId="{6EA4949C-E535-4FEC-B24A-F36031A34A57}" type="presParOf" srcId="{F0AEB554-F29A-489A-BD8F-1547A4923203}" destId="{C9C6357E-7F46-4748-BC1F-AABA85746FD7}" srcOrd="1" destOrd="0" presId="urn:microsoft.com/office/officeart/2005/8/layout/hierarchy1"/>
    <dgm:cxn modelId="{DAFB3CA2-AAF9-46E5-9735-D05745E625D8}" type="presParOf" srcId="{A9730D99-5662-45A0-98D6-6A2D2C7CDB60}" destId="{55BAAE6C-0C59-412B-8E7F-8E0DBA0F44E3}" srcOrd="1" destOrd="0" presId="urn:microsoft.com/office/officeart/2005/8/layout/hierarchy1"/>
    <dgm:cxn modelId="{82798597-759F-4E9D-ABB9-3E407B03962B}" type="presParOf" srcId="{071088A3-21D6-4B90-9595-307C91B28308}" destId="{6E8BA96A-357A-40EC-A661-0F5C0050E8B5}" srcOrd="2" destOrd="0" presId="urn:microsoft.com/office/officeart/2005/8/layout/hierarchy1"/>
    <dgm:cxn modelId="{01333AC8-0E27-41DC-B4D5-80A5CD7F5C97}" type="presParOf" srcId="{6E8BA96A-357A-40EC-A661-0F5C0050E8B5}" destId="{2C284379-E126-488A-91A8-E2DE9FC292F6}" srcOrd="0" destOrd="0" presId="urn:microsoft.com/office/officeart/2005/8/layout/hierarchy1"/>
    <dgm:cxn modelId="{B4069538-BAE4-4579-9AC4-97FF5DC2CE62}" type="presParOf" srcId="{2C284379-E126-488A-91A8-E2DE9FC292F6}" destId="{7E72AF78-E566-4AA5-9A93-788D6392265F}" srcOrd="0" destOrd="0" presId="urn:microsoft.com/office/officeart/2005/8/layout/hierarchy1"/>
    <dgm:cxn modelId="{4244587A-1866-45F0-8978-5D734BBE9A74}" type="presParOf" srcId="{2C284379-E126-488A-91A8-E2DE9FC292F6}" destId="{194D4FCA-184F-47AB-B1DF-3ADFD1B6266C}" srcOrd="1" destOrd="0" presId="urn:microsoft.com/office/officeart/2005/8/layout/hierarchy1"/>
    <dgm:cxn modelId="{A0E8DC69-660C-40FC-A456-A786D76385DD}" type="presParOf" srcId="{6E8BA96A-357A-40EC-A661-0F5C0050E8B5}" destId="{CCD9F20A-CFF9-4CCA-987B-93FA1F85FEF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E7D8E3-5901-4EF7-BF1B-637245900F7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D648FE4-C62B-4F0F-9276-9194657668C7}">
      <dgm:prSet/>
      <dgm:spPr/>
      <dgm:t>
        <a:bodyPr/>
        <a:lstStyle/>
        <a:p>
          <a:pPr>
            <a:lnSpc>
              <a:spcPct val="100000"/>
            </a:lnSpc>
          </a:pPr>
          <a:r>
            <a:rPr lang="en-US"/>
            <a:t>Unsystematic and uncontrolled </a:t>
          </a:r>
        </a:p>
      </dgm:t>
    </dgm:pt>
    <dgm:pt modelId="{DD95B4DC-4A6B-4BAA-BA10-26A1946A81EF}" type="parTrans" cxnId="{4A997FC3-5660-42BB-AC93-CA2EEE93E096}">
      <dgm:prSet/>
      <dgm:spPr/>
      <dgm:t>
        <a:bodyPr/>
        <a:lstStyle/>
        <a:p>
          <a:endParaRPr lang="en-US"/>
        </a:p>
      </dgm:t>
    </dgm:pt>
    <dgm:pt modelId="{DA10E127-B575-41BB-A05C-016AA3E45FED}" type="sibTrans" cxnId="{4A997FC3-5660-42BB-AC93-CA2EEE93E096}">
      <dgm:prSet/>
      <dgm:spPr/>
      <dgm:t>
        <a:bodyPr/>
        <a:lstStyle/>
        <a:p>
          <a:pPr>
            <a:lnSpc>
              <a:spcPct val="100000"/>
            </a:lnSpc>
          </a:pPr>
          <a:endParaRPr lang="en-US"/>
        </a:p>
      </dgm:t>
    </dgm:pt>
    <dgm:pt modelId="{2FA34760-E366-4C20-925D-115336CF690E}">
      <dgm:prSet/>
      <dgm:spPr/>
      <dgm:t>
        <a:bodyPr/>
        <a:lstStyle/>
        <a:p>
          <a:pPr>
            <a:lnSpc>
              <a:spcPct val="100000"/>
            </a:lnSpc>
          </a:pPr>
          <a:r>
            <a:rPr lang="en-US"/>
            <a:t>Relies heavily on case studies and self-report (results can’t be generalized) </a:t>
          </a:r>
        </a:p>
      </dgm:t>
    </dgm:pt>
    <dgm:pt modelId="{84DD4097-8BBC-430A-98D2-D4E135D4EB9C}" type="parTrans" cxnId="{EB8A30B8-1B70-48F0-B726-53F405E1996C}">
      <dgm:prSet/>
      <dgm:spPr/>
      <dgm:t>
        <a:bodyPr/>
        <a:lstStyle/>
        <a:p>
          <a:endParaRPr lang="en-US"/>
        </a:p>
      </dgm:t>
    </dgm:pt>
    <dgm:pt modelId="{78462142-3379-40EA-866F-3F4832643013}" type="sibTrans" cxnId="{EB8A30B8-1B70-48F0-B726-53F405E1996C}">
      <dgm:prSet/>
      <dgm:spPr/>
      <dgm:t>
        <a:bodyPr/>
        <a:lstStyle/>
        <a:p>
          <a:pPr>
            <a:lnSpc>
              <a:spcPct val="100000"/>
            </a:lnSpc>
          </a:pPr>
          <a:endParaRPr lang="en-US"/>
        </a:p>
      </dgm:t>
    </dgm:pt>
    <dgm:pt modelId="{52209F50-51F9-451B-8ED0-D6219C825F40}">
      <dgm:prSet/>
      <dgm:spPr/>
      <dgm:t>
        <a:bodyPr/>
        <a:lstStyle/>
        <a:p>
          <a:pPr>
            <a:lnSpc>
              <a:spcPct val="100000"/>
            </a:lnSpc>
          </a:pPr>
          <a:r>
            <a:rPr lang="en-US"/>
            <a:t>Difficult to study that which happens unconsciously </a:t>
          </a:r>
        </a:p>
      </dgm:t>
    </dgm:pt>
    <dgm:pt modelId="{D40FF4C7-0366-428A-AD45-1F09BE2727BE}" type="parTrans" cxnId="{5C1E0EE0-7669-4786-9E38-8C6530B84926}">
      <dgm:prSet/>
      <dgm:spPr/>
      <dgm:t>
        <a:bodyPr/>
        <a:lstStyle/>
        <a:p>
          <a:endParaRPr lang="en-US"/>
        </a:p>
      </dgm:t>
    </dgm:pt>
    <dgm:pt modelId="{10DC0875-F219-41F5-837D-31CA5A7FC4FC}" type="sibTrans" cxnId="{5C1E0EE0-7669-4786-9E38-8C6530B84926}">
      <dgm:prSet/>
      <dgm:spPr/>
      <dgm:t>
        <a:bodyPr/>
        <a:lstStyle/>
        <a:p>
          <a:pPr>
            <a:lnSpc>
              <a:spcPct val="100000"/>
            </a:lnSpc>
          </a:pPr>
          <a:endParaRPr lang="en-US"/>
        </a:p>
      </dgm:t>
    </dgm:pt>
    <dgm:pt modelId="{6CBF53F4-A3ED-4763-AC3A-D1E35141FA4C}">
      <dgm:prSet/>
      <dgm:spPr/>
      <dgm:t>
        <a:bodyPr/>
        <a:lstStyle/>
        <a:p>
          <a:pPr>
            <a:lnSpc>
              <a:spcPct val="100000"/>
            </a:lnSpc>
          </a:pPr>
          <a:r>
            <a:rPr lang="en-US"/>
            <a:t>Treatment is expensive and time-consuming</a:t>
          </a:r>
        </a:p>
      </dgm:t>
    </dgm:pt>
    <dgm:pt modelId="{45CC9849-5A2A-4605-98A3-402913CF3908}" type="parTrans" cxnId="{691FA14E-A6C6-43E5-9F3B-2ACD2BCA6CD3}">
      <dgm:prSet/>
      <dgm:spPr/>
      <dgm:t>
        <a:bodyPr/>
        <a:lstStyle/>
        <a:p>
          <a:endParaRPr lang="en-US"/>
        </a:p>
      </dgm:t>
    </dgm:pt>
    <dgm:pt modelId="{23C73442-9AE4-4CF5-BEC6-2D2E253B80CC}" type="sibTrans" cxnId="{691FA14E-A6C6-43E5-9F3B-2ACD2BCA6CD3}">
      <dgm:prSet/>
      <dgm:spPr/>
      <dgm:t>
        <a:bodyPr/>
        <a:lstStyle/>
        <a:p>
          <a:pPr>
            <a:lnSpc>
              <a:spcPct val="100000"/>
            </a:lnSpc>
          </a:pPr>
          <a:endParaRPr lang="en-US"/>
        </a:p>
      </dgm:t>
    </dgm:pt>
    <dgm:pt modelId="{65192ED0-D522-4EFD-95B8-65A5B1D20BD0}">
      <dgm:prSet/>
      <dgm:spPr/>
      <dgm:t>
        <a:bodyPr/>
        <a:lstStyle/>
        <a:p>
          <a:pPr>
            <a:lnSpc>
              <a:spcPct val="100000"/>
            </a:lnSpc>
          </a:pPr>
          <a:r>
            <a:rPr lang="en-US"/>
            <a:t>Still, it taught us a lot about the unconscious and developed useful therapeutic tools </a:t>
          </a:r>
        </a:p>
      </dgm:t>
    </dgm:pt>
    <dgm:pt modelId="{1F34C901-8522-4B08-9B59-D3E9BCA4065B}" type="parTrans" cxnId="{023D1F76-73C0-4BB3-9F0B-A7D7593E4228}">
      <dgm:prSet/>
      <dgm:spPr/>
      <dgm:t>
        <a:bodyPr/>
        <a:lstStyle/>
        <a:p>
          <a:endParaRPr lang="en-US"/>
        </a:p>
      </dgm:t>
    </dgm:pt>
    <dgm:pt modelId="{0EF044C9-5DF3-4E97-98C2-62B7F27DBA7F}" type="sibTrans" cxnId="{023D1F76-73C0-4BB3-9F0B-A7D7593E4228}">
      <dgm:prSet/>
      <dgm:spPr/>
      <dgm:t>
        <a:bodyPr/>
        <a:lstStyle/>
        <a:p>
          <a:endParaRPr lang="en-US"/>
        </a:p>
      </dgm:t>
    </dgm:pt>
    <dgm:pt modelId="{09EB9838-4544-42E9-B7E5-01EF6A251FFB}" type="pres">
      <dgm:prSet presAssocID="{2FE7D8E3-5901-4EF7-BF1B-637245900F7A}" presName="root" presStyleCnt="0">
        <dgm:presLayoutVars>
          <dgm:dir/>
          <dgm:resizeHandles val="exact"/>
        </dgm:presLayoutVars>
      </dgm:prSet>
      <dgm:spPr/>
    </dgm:pt>
    <dgm:pt modelId="{F9662A43-409B-42D1-BBE0-6922B9F1C02F}" type="pres">
      <dgm:prSet presAssocID="{2FE7D8E3-5901-4EF7-BF1B-637245900F7A}" presName="container" presStyleCnt="0">
        <dgm:presLayoutVars>
          <dgm:dir/>
          <dgm:resizeHandles val="exact"/>
        </dgm:presLayoutVars>
      </dgm:prSet>
      <dgm:spPr/>
    </dgm:pt>
    <dgm:pt modelId="{42EEFE79-6089-4FFD-ADDF-F50F3804ED73}" type="pres">
      <dgm:prSet presAssocID="{FD648FE4-C62B-4F0F-9276-9194657668C7}" presName="compNode" presStyleCnt="0"/>
      <dgm:spPr/>
    </dgm:pt>
    <dgm:pt modelId="{F5B393E9-F143-4CAC-8659-709BC689AE19}" type="pres">
      <dgm:prSet presAssocID="{FD648FE4-C62B-4F0F-9276-9194657668C7}" presName="iconBgRect" presStyleLbl="bgShp" presStyleIdx="0" presStyleCnt="5"/>
      <dgm:spPr/>
    </dgm:pt>
    <dgm:pt modelId="{36EA62F1-C8E1-4812-B1D9-762964704AF2}" type="pres">
      <dgm:prSet presAssocID="{FD648FE4-C62B-4F0F-9276-9194657668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565B0BA7-AFA2-46F0-98D2-CC276CEB5806}" type="pres">
      <dgm:prSet presAssocID="{FD648FE4-C62B-4F0F-9276-9194657668C7}" presName="spaceRect" presStyleCnt="0"/>
      <dgm:spPr/>
    </dgm:pt>
    <dgm:pt modelId="{FAD9265F-16CB-4AE5-8801-8C8BB4CB37D3}" type="pres">
      <dgm:prSet presAssocID="{FD648FE4-C62B-4F0F-9276-9194657668C7}" presName="textRect" presStyleLbl="revTx" presStyleIdx="0" presStyleCnt="5">
        <dgm:presLayoutVars>
          <dgm:chMax val="1"/>
          <dgm:chPref val="1"/>
        </dgm:presLayoutVars>
      </dgm:prSet>
      <dgm:spPr/>
    </dgm:pt>
    <dgm:pt modelId="{C3219CD2-14A4-4B42-B8EE-95C2C292E115}" type="pres">
      <dgm:prSet presAssocID="{DA10E127-B575-41BB-A05C-016AA3E45FED}" presName="sibTrans" presStyleLbl="sibTrans2D1" presStyleIdx="0" presStyleCnt="0"/>
      <dgm:spPr/>
    </dgm:pt>
    <dgm:pt modelId="{3BC8703B-C9B3-4F73-8CD8-C38182607FF8}" type="pres">
      <dgm:prSet presAssocID="{2FA34760-E366-4C20-925D-115336CF690E}" presName="compNode" presStyleCnt="0"/>
      <dgm:spPr/>
    </dgm:pt>
    <dgm:pt modelId="{398D2028-53C9-41CB-9020-E17978A09A94}" type="pres">
      <dgm:prSet presAssocID="{2FA34760-E366-4C20-925D-115336CF690E}" presName="iconBgRect" presStyleLbl="bgShp" presStyleIdx="1" presStyleCnt="5"/>
      <dgm:spPr/>
    </dgm:pt>
    <dgm:pt modelId="{D7E60EBF-E57A-43C2-BB99-7841302D000E}" type="pres">
      <dgm:prSet presAssocID="{2FA34760-E366-4C20-925D-115336CF690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
        </a:ext>
      </dgm:extLst>
    </dgm:pt>
    <dgm:pt modelId="{5881C09C-CA90-4B72-85C7-A3023233874C}" type="pres">
      <dgm:prSet presAssocID="{2FA34760-E366-4C20-925D-115336CF690E}" presName="spaceRect" presStyleCnt="0"/>
      <dgm:spPr/>
    </dgm:pt>
    <dgm:pt modelId="{3C00CADA-0134-4962-96B4-D8385CC92ADC}" type="pres">
      <dgm:prSet presAssocID="{2FA34760-E366-4C20-925D-115336CF690E}" presName="textRect" presStyleLbl="revTx" presStyleIdx="1" presStyleCnt="5">
        <dgm:presLayoutVars>
          <dgm:chMax val="1"/>
          <dgm:chPref val="1"/>
        </dgm:presLayoutVars>
      </dgm:prSet>
      <dgm:spPr/>
    </dgm:pt>
    <dgm:pt modelId="{636F30D2-FBC8-4BE8-A060-BEA2FF1AD483}" type="pres">
      <dgm:prSet presAssocID="{78462142-3379-40EA-866F-3F4832643013}" presName="sibTrans" presStyleLbl="sibTrans2D1" presStyleIdx="0" presStyleCnt="0"/>
      <dgm:spPr/>
    </dgm:pt>
    <dgm:pt modelId="{88A4709D-5C99-4CAF-BEE1-B6C11A9013ED}" type="pres">
      <dgm:prSet presAssocID="{52209F50-51F9-451B-8ED0-D6219C825F40}" presName="compNode" presStyleCnt="0"/>
      <dgm:spPr/>
    </dgm:pt>
    <dgm:pt modelId="{4A03C9D8-0C17-4D18-B10F-618DE1D769C2}" type="pres">
      <dgm:prSet presAssocID="{52209F50-51F9-451B-8ED0-D6219C825F40}" presName="iconBgRect" presStyleLbl="bgShp" presStyleIdx="2" presStyleCnt="5"/>
      <dgm:spPr/>
    </dgm:pt>
    <dgm:pt modelId="{9DE1D7EC-E9B4-4609-B226-A0B854A3EEDA}" type="pres">
      <dgm:prSet presAssocID="{52209F50-51F9-451B-8ED0-D6219C825F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naire"/>
        </a:ext>
      </dgm:extLst>
    </dgm:pt>
    <dgm:pt modelId="{09582682-7E95-40EF-9BF9-B16055C1F8C3}" type="pres">
      <dgm:prSet presAssocID="{52209F50-51F9-451B-8ED0-D6219C825F40}" presName="spaceRect" presStyleCnt="0"/>
      <dgm:spPr/>
    </dgm:pt>
    <dgm:pt modelId="{B1FD8768-3D7B-465E-927F-7E515478C101}" type="pres">
      <dgm:prSet presAssocID="{52209F50-51F9-451B-8ED0-D6219C825F40}" presName="textRect" presStyleLbl="revTx" presStyleIdx="2" presStyleCnt="5">
        <dgm:presLayoutVars>
          <dgm:chMax val="1"/>
          <dgm:chPref val="1"/>
        </dgm:presLayoutVars>
      </dgm:prSet>
      <dgm:spPr/>
    </dgm:pt>
    <dgm:pt modelId="{76AD237A-CEB4-482D-A4F6-67FE60653BE0}" type="pres">
      <dgm:prSet presAssocID="{10DC0875-F219-41F5-837D-31CA5A7FC4FC}" presName="sibTrans" presStyleLbl="sibTrans2D1" presStyleIdx="0" presStyleCnt="0"/>
      <dgm:spPr/>
    </dgm:pt>
    <dgm:pt modelId="{C8F10F67-70D7-46F0-AE6C-AA79AFAA8ECF}" type="pres">
      <dgm:prSet presAssocID="{6CBF53F4-A3ED-4763-AC3A-D1E35141FA4C}" presName="compNode" presStyleCnt="0"/>
      <dgm:spPr/>
    </dgm:pt>
    <dgm:pt modelId="{36C9822B-3138-4EDE-A3CC-490CFBECCF64}" type="pres">
      <dgm:prSet presAssocID="{6CBF53F4-A3ED-4763-AC3A-D1E35141FA4C}" presName="iconBgRect" presStyleLbl="bgShp" presStyleIdx="3" presStyleCnt="5"/>
      <dgm:spPr/>
    </dgm:pt>
    <dgm:pt modelId="{F0A60444-69CB-4D4E-A277-A9134BBBB0FD}" type="pres">
      <dgm:prSet presAssocID="{6CBF53F4-A3ED-4763-AC3A-D1E35141FA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or"/>
        </a:ext>
      </dgm:extLst>
    </dgm:pt>
    <dgm:pt modelId="{B11F03EE-19DC-4721-A41F-CE773998C699}" type="pres">
      <dgm:prSet presAssocID="{6CBF53F4-A3ED-4763-AC3A-D1E35141FA4C}" presName="spaceRect" presStyleCnt="0"/>
      <dgm:spPr/>
    </dgm:pt>
    <dgm:pt modelId="{24980E7A-1B81-4263-90E4-F87AEAA7CA13}" type="pres">
      <dgm:prSet presAssocID="{6CBF53F4-A3ED-4763-AC3A-D1E35141FA4C}" presName="textRect" presStyleLbl="revTx" presStyleIdx="3" presStyleCnt="5">
        <dgm:presLayoutVars>
          <dgm:chMax val="1"/>
          <dgm:chPref val="1"/>
        </dgm:presLayoutVars>
      </dgm:prSet>
      <dgm:spPr/>
    </dgm:pt>
    <dgm:pt modelId="{690F9C64-F895-45FE-84D2-17A59A86F557}" type="pres">
      <dgm:prSet presAssocID="{23C73442-9AE4-4CF5-BEC6-2D2E253B80CC}" presName="sibTrans" presStyleLbl="sibTrans2D1" presStyleIdx="0" presStyleCnt="0"/>
      <dgm:spPr/>
    </dgm:pt>
    <dgm:pt modelId="{BF754A37-6D71-4655-AB49-52A66EF150A5}" type="pres">
      <dgm:prSet presAssocID="{65192ED0-D522-4EFD-95B8-65A5B1D20BD0}" presName="compNode" presStyleCnt="0"/>
      <dgm:spPr/>
    </dgm:pt>
    <dgm:pt modelId="{C70C7A94-9944-4401-A173-CF818F268A7E}" type="pres">
      <dgm:prSet presAssocID="{65192ED0-D522-4EFD-95B8-65A5B1D20BD0}" presName="iconBgRect" presStyleLbl="bgShp" presStyleIdx="4" presStyleCnt="5"/>
      <dgm:spPr/>
    </dgm:pt>
    <dgm:pt modelId="{E8B37DC1-A900-49BE-9130-77361F5580B6}" type="pres">
      <dgm:prSet presAssocID="{65192ED0-D522-4EFD-95B8-65A5B1D20BD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bot"/>
        </a:ext>
      </dgm:extLst>
    </dgm:pt>
    <dgm:pt modelId="{BF71BC51-CEA8-46B2-8D33-8B89E7275351}" type="pres">
      <dgm:prSet presAssocID="{65192ED0-D522-4EFD-95B8-65A5B1D20BD0}" presName="spaceRect" presStyleCnt="0"/>
      <dgm:spPr/>
    </dgm:pt>
    <dgm:pt modelId="{BC6DB030-DCBA-4AE0-853C-EF8A4DD914CC}" type="pres">
      <dgm:prSet presAssocID="{65192ED0-D522-4EFD-95B8-65A5B1D20BD0}" presName="textRect" presStyleLbl="revTx" presStyleIdx="4" presStyleCnt="5">
        <dgm:presLayoutVars>
          <dgm:chMax val="1"/>
          <dgm:chPref val="1"/>
        </dgm:presLayoutVars>
      </dgm:prSet>
      <dgm:spPr/>
    </dgm:pt>
  </dgm:ptLst>
  <dgm:cxnLst>
    <dgm:cxn modelId="{0F944E27-064B-4144-B3D0-40C234A5E237}" type="presOf" srcId="{23C73442-9AE4-4CF5-BEC6-2D2E253B80CC}" destId="{690F9C64-F895-45FE-84D2-17A59A86F557}" srcOrd="0" destOrd="0" presId="urn:microsoft.com/office/officeart/2018/2/layout/IconCircleList"/>
    <dgm:cxn modelId="{4FB44141-8E67-4D28-AC86-43DB7EE96794}" type="presOf" srcId="{65192ED0-D522-4EFD-95B8-65A5B1D20BD0}" destId="{BC6DB030-DCBA-4AE0-853C-EF8A4DD914CC}" srcOrd="0" destOrd="0" presId="urn:microsoft.com/office/officeart/2018/2/layout/IconCircleList"/>
    <dgm:cxn modelId="{691FA14E-A6C6-43E5-9F3B-2ACD2BCA6CD3}" srcId="{2FE7D8E3-5901-4EF7-BF1B-637245900F7A}" destId="{6CBF53F4-A3ED-4763-AC3A-D1E35141FA4C}" srcOrd="3" destOrd="0" parTransId="{45CC9849-5A2A-4605-98A3-402913CF3908}" sibTransId="{23C73442-9AE4-4CF5-BEC6-2D2E253B80CC}"/>
    <dgm:cxn modelId="{6E5ECB51-4D4B-4474-8F4B-2D8D24C3A803}" type="presOf" srcId="{78462142-3379-40EA-866F-3F4832643013}" destId="{636F30D2-FBC8-4BE8-A060-BEA2FF1AD483}" srcOrd="0" destOrd="0" presId="urn:microsoft.com/office/officeart/2018/2/layout/IconCircleList"/>
    <dgm:cxn modelId="{37520173-7A06-42D5-95C9-3B5E95A545C8}" type="presOf" srcId="{10DC0875-F219-41F5-837D-31CA5A7FC4FC}" destId="{76AD237A-CEB4-482D-A4F6-67FE60653BE0}" srcOrd="0" destOrd="0" presId="urn:microsoft.com/office/officeart/2018/2/layout/IconCircleList"/>
    <dgm:cxn modelId="{413B3375-E5FF-47B4-A23A-36ABC0695E5D}" type="presOf" srcId="{2FE7D8E3-5901-4EF7-BF1B-637245900F7A}" destId="{09EB9838-4544-42E9-B7E5-01EF6A251FFB}" srcOrd="0" destOrd="0" presId="urn:microsoft.com/office/officeart/2018/2/layout/IconCircleList"/>
    <dgm:cxn modelId="{023D1F76-73C0-4BB3-9F0B-A7D7593E4228}" srcId="{2FE7D8E3-5901-4EF7-BF1B-637245900F7A}" destId="{65192ED0-D522-4EFD-95B8-65A5B1D20BD0}" srcOrd="4" destOrd="0" parTransId="{1F34C901-8522-4B08-9B59-D3E9BCA4065B}" sibTransId="{0EF044C9-5DF3-4E97-98C2-62B7F27DBA7F}"/>
    <dgm:cxn modelId="{11E47E9F-DDCE-49FB-87E8-956D9C725E55}" type="presOf" srcId="{6CBF53F4-A3ED-4763-AC3A-D1E35141FA4C}" destId="{24980E7A-1B81-4263-90E4-F87AEAA7CA13}" srcOrd="0" destOrd="0" presId="urn:microsoft.com/office/officeart/2018/2/layout/IconCircleList"/>
    <dgm:cxn modelId="{66765FA5-BD86-4E1A-B47F-200DBACA116E}" type="presOf" srcId="{FD648FE4-C62B-4F0F-9276-9194657668C7}" destId="{FAD9265F-16CB-4AE5-8801-8C8BB4CB37D3}" srcOrd="0" destOrd="0" presId="urn:microsoft.com/office/officeart/2018/2/layout/IconCircleList"/>
    <dgm:cxn modelId="{E105F6B5-606E-4341-BE91-884E5FA3DF25}" type="presOf" srcId="{2FA34760-E366-4C20-925D-115336CF690E}" destId="{3C00CADA-0134-4962-96B4-D8385CC92ADC}" srcOrd="0" destOrd="0" presId="urn:microsoft.com/office/officeart/2018/2/layout/IconCircleList"/>
    <dgm:cxn modelId="{EB8A30B8-1B70-48F0-B726-53F405E1996C}" srcId="{2FE7D8E3-5901-4EF7-BF1B-637245900F7A}" destId="{2FA34760-E366-4C20-925D-115336CF690E}" srcOrd="1" destOrd="0" parTransId="{84DD4097-8BBC-430A-98D2-D4E135D4EB9C}" sibTransId="{78462142-3379-40EA-866F-3F4832643013}"/>
    <dgm:cxn modelId="{7172B7C0-494B-439E-8761-DA71B62BBD1C}" type="presOf" srcId="{52209F50-51F9-451B-8ED0-D6219C825F40}" destId="{B1FD8768-3D7B-465E-927F-7E515478C101}" srcOrd="0" destOrd="0" presId="urn:microsoft.com/office/officeart/2018/2/layout/IconCircleList"/>
    <dgm:cxn modelId="{4A997FC3-5660-42BB-AC93-CA2EEE93E096}" srcId="{2FE7D8E3-5901-4EF7-BF1B-637245900F7A}" destId="{FD648FE4-C62B-4F0F-9276-9194657668C7}" srcOrd="0" destOrd="0" parTransId="{DD95B4DC-4A6B-4BAA-BA10-26A1946A81EF}" sibTransId="{DA10E127-B575-41BB-A05C-016AA3E45FED}"/>
    <dgm:cxn modelId="{5C1E0EE0-7669-4786-9E38-8C6530B84926}" srcId="{2FE7D8E3-5901-4EF7-BF1B-637245900F7A}" destId="{52209F50-51F9-451B-8ED0-D6219C825F40}" srcOrd="2" destOrd="0" parTransId="{D40FF4C7-0366-428A-AD45-1F09BE2727BE}" sibTransId="{10DC0875-F219-41F5-837D-31CA5A7FC4FC}"/>
    <dgm:cxn modelId="{07F7D7EF-8B09-4FBB-B6D7-46A6175E5239}" type="presOf" srcId="{DA10E127-B575-41BB-A05C-016AA3E45FED}" destId="{C3219CD2-14A4-4B42-B8EE-95C2C292E115}" srcOrd="0" destOrd="0" presId="urn:microsoft.com/office/officeart/2018/2/layout/IconCircleList"/>
    <dgm:cxn modelId="{7810990A-0BB8-4ACD-A5F6-F67D24028122}" type="presParOf" srcId="{09EB9838-4544-42E9-B7E5-01EF6A251FFB}" destId="{F9662A43-409B-42D1-BBE0-6922B9F1C02F}" srcOrd="0" destOrd="0" presId="urn:microsoft.com/office/officeart/2018/2/layout/IconCircleList"/>
    <dgm:cxn modelId="{1219F283-4335-4DFF-B093-368A781930AE}" type="presParOf" srcId="{F9662A43-409B-42D1-BBE0-6922B9F1C02F}" destId="{42EEFE79-6089-4FFD-ADDF-F50F3804ED73}" srcOrd="0" destOrd="0" presId="urn:microsoft.com/office/officeart/2018/2/layout/IconCircleList"/>
    <dgm:cxn modelId="{95D055AD-B323-4185-894C-90F3B2BEE190}" type="presParOf" srcId="{42EEFE79-6089-4FFD-ADDF-F50F3804ED73}" destId="{F5B393E9-F143-4CAC-8659-709BC689AE19}" srcOrd="0" destOrd="0" presId="urn:microsoft.com/office/officeart/2018/2/layout/IconCircleList"/>
    <dgm:cxn modelId="{8E6DAD8C-830D-4F8C-89D7-B10E98495063}" type="presParOf" srcId="{42EEFE79-6089-4FFD-ADDF-F50F3804ED73}" destId="{36EA62F1-C8E1-4812-B1D9-762964704AF2}" srcOrd="1" destOrd="0" presId="urn:microsoft.com/office/officeart/2018/2/layout/IconCircleList"/>
    <dgm:cxn modelId="{D237BBA1-2BCA-4454-BA98-70F863E36B45}" type="presParOf" srcId="{42EEFE79-6089-4FFD-ADDF-F50F3804ED73}" destId="{565B0BA7-AFA2-46F0-98D2-CC276CEB5806}" srcOrd="2" destOrd="0" presId="urn:microsoft.com/office/officeart/2018/2/layout/IconCircleList"/>
    <dgm:cxn modelId="{40CB857F-41AA-49C5-A5C6-ADAE89E0F651}" type="presParOf" srcId="{42EEFE79-6089-4FFD-ADDF-F50F3804ED73}" destId="{FAD9265F-16CB-4AE5-8801-8C8BB4CB37D3}" srcOrd="3" destOrd="0" presId="urn:microsoft.com/office/officeart/2018/2/layout/IconCircleList"/>
    <dgm:cxn modelId="{6689A2B6-D9C8-4480-AAB9-9513EAF1F117}" type="presParOf" srcId="{F9662A43-409B-42D1-BBE0-6922B9F1C02F}" destId="{C3219CD2-14A4-4B42-B8EE-95C2C292E115}" srcOrd="1" destOrd="0" presId="urn:microsoft.com/office/officeart/2018/2/layout/IconCircleList"/>
    <dgm:cxn modelId="{1C2502C9-EDC8-46B5-9D18-DC95598ADA1C}" type="presParOf" srcId="{F9662A43-409B-42D1-BBE0-6922B9F1C02F}" destId="{3BC8703B-C9B3-4F73-8CD8-C38182607FF8}" srcOrd="2" destOrd="0" presId="urn:microsoft.com/office/officeart/2018/2/layout/IconCircleList"/>
    <dgm:cxn modelId="{0FB8A24B-D545-4F0F-849F-E6FEDDE8CAC0}" type="presParOf" srcId="{3BC8703B-C9B3-4F73-8CD8-C38182607FF8}" destId="{398D2028-53C9-41CB-9020-E17978A09A94}" srcOrd="0" destOrd="0" presId="urn:microsoft.com/office/officeart/2018/2/layout/IconCircleList"/>
    <dgm:cxn modelId="{176A4A34-5520-405F-9718-B87951CBA0C9}" type="presParOf" srcId="{3BC8703B-C9B3-4F73-8CD8-C38182607FF8}" destId="{D7E60EBF-E57A-43C2-BB99-7841302D000E}" srcOrd="1" destOrd="0" presId="urn:microsoft.com/office/officeart/2018/2/layout/IconCircleList"/>
    <dgm:cxn modelId="{136A2A44-3D20-4AA5-A8FF-C4E40685AB07}" type="presParOf" srcId="{3BC8703B-C9B3-4F73-8CD8-C38182607FF8}" destId="{5881C09C-CA90-4B72-85C7-A3023233874C}" srcOrd="2" destOrd="0" presId="urn:microsoft.com/office/officeart/2018/2/layout/IconCircleList"/>
    <dgm:cxn modelId="{BA0936E4-5534-4C1C-9175-3D1632B2BB13}" type="presParOf" srcId="{3BC8703B-C9B3-4F73-8CD8-C38182607FF8}" destId="{3C00CADA-0134-4962-96B4-D8385CC92ADC}" srcOrd="3" destOrd="0" presId="urn:microsoft.com/office/officeart/2018/2/layout/IconCircleList"/>
    <dgm:cxn modelId="{D1B93307-0B51-4405-B802-DD9FCAA0949C}" type="presParOf" srcId="{F9662A43-409B-42D1-BBE0-6922B9F1C02F}" destId="{636F30D2-FBC8-4BE8-A060-BEA2FF1AD483}" srcOrd="3" destOrd="0" presId="urn:microsoft.com/office/officeart/2018/2/layout/IconCircleList"/>
    <dgm:cxn modelId="{17C644EA-4B5A-4B04-B8E4-7A3BBB47228C}" type="presParOf" srcId="{F9662A43-409B-42D1-BBE0-6922B9F1C02F}" destId="{88A4709D-5C99-4CAF-BEE1-B6C11A9013ED}" srcOrd="4" destOrd="0" presId="urn:microsoft.com/office/officeart/2018/2/layout/IconCircleList"/>
    <dgm:cxn modelId="{72ED1DAC-C0D6-4DF7-B628-D6DE77B9E4C2}" type="presParOf" srcId="{88A4709D-5C99-4CAF-BEE1-B6C11A9013ED}" destId="{4A03C9D8-0C17-4D18-B10F-618DE1D769C2}" srcOrd="0" destOrd="0" presId="urn:microsoft.com/office/officeart/2018/2/layout/IconCircleList"/>
    <dgm:cxn modelId="{0020AD30-9081-4F48-A102-52B68D3B7298}" type="presParOf" srcId="{88A4709D-5C99-4CAF-BEE1-B6C11A9013ED}" destId="{9DE1D7EC-E9B4-4609-B226-A0B854A3EEDA}" srcOrd="1" destOrd="0" presId="urn:microsoft.com/office/officeart/2018/2/layout/IconCircleList"/>
    <dgm:cxn modelId="{4E05A48A-4429-4025-9141-7E9502F64014}" type="presParOf" srcId="{88A4709D-5C99-4CAF-BEE1-B6C11A9013ED}" destId="{09582682-7E95-40EF-9BF9-B16055C1F8C3}" srcOrd="2" destOrd="0" presId="urn:microsoft.com/office/officeart/2018/2/layout/IconCircleList"/>
    <dgm:cxn modelId="{FD34987A-4142-4250-B1A4-099FFD687D8D}" type="presParOf" srcId="{88A4709D-5C99-4CAF-BEE1-B6C11A9013ED}" destId="{B1FD8768-3D7B-465E-927F-7E515478C101}" srcOrd="3" destOrd="0" presId="urn:microsoft.com/office/officeart/2018/2/layout/IconCircleList"/>
    <dgm:cxn modelId="{5239CE46-4BA5-4AD5-A02B-8B096662B234}" type="presParOf" srcId="{F9662A43-409B-42D1-BBE0-6922B9F1C02F}" destId="{76AD237A-CEB4-482D-A4F6-67FE60653BE0}" srcOrd="5" destOrd="0" presId="urn:microsoft.com/office/officeart/2018/2/layout/IconCircleList"/>
    <dgm:cxn modelId="{D833CF9A-2D32-4A19-A013-09369D27D560}" type="presParOf" srcId="{F9662A43-409B-42D1-BBE0-6922B9F1C02F}" destId="{C8F10F67-70D7-46F0-AE6C-AA79AFAA8ECF}" srcOrd="6" destOrd="0" presId="urn:microsoft.com/office/officeart/2018/2/layout/IconCircleList"/>
    <dgm:cxn modelId="{4BAB893A-57BF-4C7A-A1B5-291B5E185408}" type="presParOf" srcId="{C8F10F67-70D7-46F0-AE6C-AA79AFAA8ECF}" destId="{36C9822B-3138-4EDE-A3CC-490CFBECCF64}" srcOrd="0" destOrd="0" presId="urn:microsoft.com/office/officeart/2018/2/layout/IconCircleList"/>
    <dgm:cxn modelId="{CE94CE5B-63AA-40FE-A4D3-D02E345653FB}" type="presParOf" srcId="{C8F10F67-70D7-46F0-AE6C-AA79AFAA8ECF}" destId="{F0A60444-69CB-4D4E-A277-A9134BBBB0FD}" srcOrd="1" destOrd="0" presId="urn:microsoft.com/office/officeart/2018/2/layout/IconCircleList"/>
    <dgm:cxn modelId="{5E50FCC7-BAAD-463A-B251-66B36AC8D173}" type="presParOf" srcId="{C8F10F67-70D7-46F0-AE6C-AA79AFAA8ECF}" destId="{B11F03EE-19DC-4721-A41F-CE773998C699}" srcOrd="2" destOrd="0" presId="urn:microsoft.com/office/officeart/2018/2/layout/IconCircleList"/>
    <dgm:cxn modelId="{31A0AD9F-259C-4A7F-A467-32CBDD18F584}" type="presParOf" srcId="{C8F10F67-70D7-46F0-AE6C-AA79AFAA8ECF}" destId="{24980E7A-1B81-4263-90E4-F87AEAA7CA13}" srcOrd="3" destOrd="0" presId="urn:microsoft.com/office/officeart/2018/2/layout/IconCircleList"/>
    <dgm:cxn modelId="{040F4A5C-3A64-496B-B25D-853EAB5F571A}" type="presParOf" srcId="{F9662A43-409B-42D1-BBE0-6922B9F1C02F}" destId="{690F9C64-F895-45FE-84D2-17A59A86F557}" srcOrd="7" destOrd="0" presId="urn:microsoft.com/office/officeart/2018/2/layout/IconCircleList"/>
    <dgm:cxn modelId="{8AA8B8FC-412D-41AE-882A-E9F0FB636F93}" type="presParOf" srcId="{F9662A43-409B-42D1-BBE0-6922B9F1C02F}" destId="{BF754A37-6D71-4655-AB49-52A66EF150A5}" srcOrd="8" destOrd="0" presId="urn:microsoft.com/office/officeart/2018/2/layout/IconCircleList"/>
    <dgm:cxn modelId="{A8D0D779-D728-422F-8E12-68A4B6283174}" type="presParOf" srcId="{BF754A37-6D71-4655-AB49-52A66EF150A5}" destId="{C70C7A94-9944-4401-A173-CF818F268A7E}" srcOrd="0" destOrd="0" presId="urn:microsoft.com/office/officeart/2018/2/layout/IconCircleList"/>
    <dgm:cxn modelId="{F72EAF1B-3DE8-402E-A265-153171ADDB4A}" type="presParOf" srcId="{BF754A37-6D71-4655-AB49-52A66EF150A5}" destId="{E8B37DC1-A900-49BE-9130-77361F5580B6}" srcOrd="1" destOrd="0" presId="urn:microsoft.com/office/officeart/2018/2/layout/IconCircleList"/>
    <dgm:cxn modelId="{7CEDFDF8-3708-4A3E-9F7E-1C89F3464F2A}" type="presParOf" srcId="{BF754A37-6D71-4655-AB49-52A66EF150A5}" destId="{BF71BC51-CEA8-46B2-8D33-8B89E7275351}" srcOrd="2" destOrd="0" presId="urn:microsoft.com/office/officeart/2018/2/layout/IconCircleList"/>
    <dgm:cxn modelId="{91221312-F890-4740-8C31-9222CA8EB769}" type="presParOf" srcId="{BF754A37-6D71-4655-AB49-52A66EF150A5}" destId="{BC6DB030-DCBA-4AE0-853C-EF8A4DD914C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119CBA8-4257-4F20-89EA-0C2DF1CD0AC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37BECEC-2BAC-4813-AC83-BDF4C36EF478}">
      <dgm:prSet/>
      <dgm:spPr/>
      <dgm:t>
        <a:bodyPr/>
        <a:lstStyle/>
        <a:p>
          <a:r>
            <a:rPr lang="en-US" dirty="0"/>
            <a:t>Counterconditioning </a:t>
          </a:r>
          <a:r>
            <a:rPr lang="en-US" dirty="0">
              <a:sym typeface="Wingdings" panose="05000000000000000000" pitchFamily="2" charset="2"/>
            </a:rPr>
            <a:t></a:t>
          </a:r>
          <a:r>
            <a:rPr lang="en-US" dirty="0"/>
            <a:t> where you perform the same type of procedure as you did to set up the learning, but with the opposite goal in mind (e.g., to reduce fear instead of increasing fear) </a:t>
          </a:r>
        </a:p>
      </dgm:t>
      <dgm:extLst>
        <a:ext uri="{E40237B7-FDA0-4F09-8148-C483321AD2D9}">
          <dgm14:cNvPr xmlns:dgm14="http://schemas.microsoft.com/office/drawing/2010/diagram" id="0" name="" descr="Counterconditioning  where you perform the same type of procedure as you did to set up the learning, but with the opposite goal in mind (e.g., to reduce fear instead of increasing fear) &#10;"/>
        </a:ext>
      </dgm:extLst>
    </dgm:pt>
    <dgm:pt modelId="{FDD72773-5C28-41E7-BD56-FA33121AD97D}" type="parTrans" cxnId="{9ACD74E4-3509-40E9-B3D6-F2422C747CAF}">
      <dgm:prSet/>
      <dgm:spPr/>
      <dgm:t>
        <a:bodyPr/>
        <a:lstStyle/>
        <a:p>
          <a:endParaRPr lang="en-US"/>
        </a:p>
      </dgm:t>
    </dgm:pt>
    <dgm:pt modelId="{6724926C-4FA3-433E-A1FC-28B2554C6863}" type="sibTrans" cxnId="{9ACD74E4-3509-40E9-B3D6-F2422C747CAF}">
      <dgm:prSet/>
      <dgm:spPr/>
      <dgm:t>
        <a:bodyPr/>
        <a:lstStyle/>
        <a:p>
          <a:endParaRPr lang="en-US"/>
        </a:p>
      </dgm:t>
    </dgm:pt>
    <dgm:pt modelId="{2C5056F1-2299-4D76-ACE4-7E81BCAE3F55}">
      <dgm:prSet/>
      <dgm:spPr/>
      <dgm:t>
        <a:bodyPr/>
        <a:lstStyle/>
        <a:p>
          <a:r>
            <a:rPr lang="en-US" dirty="0"/>
            <a:t>Flooding </a:t>
          </a:r>
          <a:r>
            <a:rPr lang="en-US" dirty="0">
              <a:sym typeface="Wingdings" panose="05000000000000000000" pitchFamily="2" charset="2"/>
            </a:rPr>
            <a:t></a:t>
          </a:r>
          <a:r>
            <a:rPr lang="en-US" dirty="0"/>
            <a:t> where you expose someone to the maximum level of stimulus and as nothing aversive occurs, the link between CS and UCS producing the CR of fear should break </a:t>
          </a:r>
        </a:p>
      </dgm:t>
      <dgm:extLst>
        <a:ext uri="{E40237B7-FDA0-4F09-8148-C483321AD2D9}">
          <dgm14:cNvPr xmlns:dgm14="http://schemas.microsoft.com/office/drawing/2010/diagram" id="0" name="" descr="Flooding  where you expose someone to the maximum level of stimulus and as nothing aversive occurs, the link between CS and UCS producing the CR of fear should break &#10;"/>
        </a:ext>
      </dgm:extLst>
    </dgm:pt>
    <dgm:pt modelId="{02F0C9FF-5C7F-4273-8D43-E449F167BBC5}" type="parTrans" cxnId="{447E518B-DB5A-4520-9F73-452B804D494E}">
      <dgm:prSet/>
      <dgm:spPr/>
      <dgm:t>
        <a:bodyPr/>
        <a:lstStyle/>
        <a:p>
          <a:endParaRPr lang="en-US"/>
        </a:p>
      </dgm:t>
    </dgm:pt>
    <dgm:pt modelId="{0B5BEA6E-BDE3-4025-8629-0B23B98E0A71}" type="sibTrans" cxnId="{447E518B-DB5A-4520-9F73-452B804D494E}">
      <dgm:prSet/>
      <dgm:spPr/>
      <dgm:t>
        <a:bodyPr/>
        <a:lstStyle/>
        <a:p>
          <a:endParaRPr lang="en-US"/>
        </a:p>
      </dgm:t>
    </dgm:pt>
    <dgm:pt modelId="{EADA28FC-1B32-4FCB-8D2D-D1041BDC20FC}" type="pres">
      <dgm:prSet presAssocID="{2119CBA8-4257-4F20-89EA-0C2DF1CD0ACF}" presName="hierChild1" presStyleCnt="0">
        <dgm:presLayoutVars>
          <dgm:chPref val="1"/>
          <dgm:dir/>
          <dgm:animOne val="branch"/>
          <dgm:animLvl val="lvl"/>
          <dgm:resizeHandles/>
        </dgm:presLayoutVars>
      </dgm:prSet>
      <dgm:spPr/>
    </dgm:pt>
    <dgm:pt modelId="{ED844893-0C71-4C6C-BBDF-4B85E76666C0}" type="pres">
      <dgm:prSet presAssocID="{D37BECEC-2BAC-4813-AC83-BDF4C36EF478}" presName="hierRoot1" presStyleCnt="0"/>
      <dgm:spPr/>
    </dgm:pt>
    <dgm:pt modelId="{E6E64917-9E87-4D4B-8A6E-69D177D00768}" type="pres">
      <dgm:prSet presAssocID="{D37BECEC-2BAC-4813-AC83-BDF4C36EF478}" presName="composite" presStyleCnt="0"/>
      <dgm:spPr/>
    </dgm:pt>
    <dgm:pt modelId="{C8AFA2A3-8EC1-4634-89AA-B02DE145BE51}" type="pres">
      <dgm:prSet presAssocID="{D37BECEC-2BAC-4813-AC83-BDF4C36EF478}" presName="background" presStyleLbl="node0" presStyleIdx="0" presStyleCnt="2"/>
      <dgm:spPr/>
    </dgm:pt>
    <dgm:pt modelId="{3A52F78A-30DB-47AA-829D-FF232B9BFBFD}" type="pres">
      <dgm:prSet presAssocID="{D37BECEC-2BAC-4813-AC83-BDF4C36EF478}" presName="text" presStyleLbl="fgAcc0" presStyleIdx="0" presStyleCnt="2">
        <dgm:presLayoutVars>
          <dgm:chPref val="3"/>
        </dgm:presLayoutVars>
      </dgm:prSet>
      <dgm:spPr/>
    </dgm:pt>
    <dgm:pt modelId="{16272A08-7F76-4599-8613-9E131E1DDA89}" type="pres">
      <dgm:prSet presAssocID="{D37BECEC-2BAC-4813-AC83-BDF4C36EF478}" presName="hierChild2" presStyleCnt="0"/>
      <dgm:spPr/>
    </dgm:pt>
    <dgm:pt modelId="{D34D7FD4-93DE-43B6-9C0C-718724F6E06C}" type="pres">
      <dgm:prSet presAssocID="{2C5056F1-2299-4D76-ACE4-7E81BCAE3F55}" presName="hierRoot1" presStyleCnt="0"/>
      <dgm:spPr/>
    </dgm:pt>
    <dgm:pt modelId="{CD5B47AA-35EB-4C3B-B53A-2554C1AE6CAE}" type="pres">
      <dgm:prSet presAssocID="{2C5056F1-2299-4D76-ACE4-7E81BCAE3F55}" presName="composite" presStyleCnt="0"/>
      <dgm:spPr/>
    </dgm:pt>
    <dgm:pt modelId="{DDC3D18B-5D07-4C1D-870B-3A48A449A3FA}" type="pres">
      <dgm:prSet presAssocID="{2C5056F1-2299-4D76-ACE4-7E81BCAE3F55}" presName="background" presStyleLbl="node0" presStyleIdx="1" presStyleCnt="2"/>
      <dgm:spPr/>
    </dgm:pt>
    <dgm:pt modelId="{6FEF881F-C145-4751-BE1B-B7F6DFA769E9}" type="pres">
      <dgm:prSet presAssocID="{2C5056F1-2299-4D76-ACE4-7E81BCAE3F55}" presName="text" presStyleLbl="fgAcc0" presStyleIdx="1" presStyleCnt="2">
        <dgm:presLayoutVars>
          <dgm:chPref val="3"/>
        </dgm:presLayoutVars>
      </dgm:prSet>
      <dgm:spPr/>
    </dgm:pt>
    <dgm:pt modelId="{69019D07-BA23-4331-A5A8-AA74E21113DD}" type="pres">
      <dgm:prSet presAssocID="{2C5056F1-2299-4D76-ACE4-7E81BCAE3F55}" presName="hierChild2" presStyleCnt="0"/>
      <dgm:spPr/>
    </dgm:pt>
  </dgm:ptLst>
  <dgm:cxnLst>
    <dgm:cxn modelId="{92865041-A263-484F-982C-D3C489645491}" type="presOf" srcId="{D37BECEC-2BAC-4813-AC83-BDF4C36EF478}" destId="{3A52F78A-30DB-47AA-829D-FF232B9BFBFD}" srcOrd="0" destOrd="0" presId="urn:microsoft.com/office/officeart/2005/8/layout/hierarchy1"/>
    <dgm:cxn modelId="{203E8962-5030-427F-8B8D-1453D3861AFC}" type="presOf" srcId="{2119CBA8-4257-4F20-89EA-0C2DF1CD0ACF}" destId="{EADA28FC-1B32-4FCB-8D2D-D1041BDC20FC}" srcOrd="0" destOrd="0" presId="urn:microsoft.com/office/officeart/2005/8/layout/hierarchy1"/>
    <dgm:cxn modelId="{447E518B-DB5A-4520-9F73-452B804D494E}" srcId="{2119CBA8-4257-4F20-89EA-0C2DF1CD0ACF}" destId="{2C5056F1-2299-4D76-ACE4-7E81BCAE3F55}" srcOrd="1" destOrd="0" parTransId="{02F0C9FF-5C7F-4273-8D43-E449F167BBC5}" sibTransId="{0B5BEA6E-BDE3-4025-8629-0B23B98E0A71}"/>
    <dgm:cxn modelId="{D87AEBD5-A5AC-47D5-86D0-956012285375}" type="presOf" srcId="{2C5056F1-2299-4D76-ACE4-7E81BCAE3F55}" destId="{6FEF881F-C145-4751-BE1B-B7F6DFA769E9}" srcOrd="0" destOrd="0" presId="urn:microsoft.com/office/officeart/2005/8/layout/hierarchy1"/>
    <dgm:cxn modelId="{9ACD74E4-3509-40E9-B3D6-F2422C747CAF}" srcId="{2119CBA8-4257-4F20-89EA-0C2DF1CD0ACF}" destId="{D37BECEC-2BAC-4813-AC83-BDF4C36EF478}" srcOrd="0" destOrd="0" parTransId="{FDD72773-5C28-41E7-BD56-FA33121AD97D}" sibTransId="{6724926C-4FA3-433E-A1FC-28B2554C6863}"/>
    <dgm:cxn modelId="{C69FDC2C-F3CB-4BB1-9735-93148292CDC1}" type="presParOf" srcId="{EADA28FC-1B32-4FCB-8D2D-D1041BDC20FC}" destId="{ED844893-0C71-4C6C-BBDF-4B85E76666C0}" srcOrd="0" destOrd="0" presId="urn:microsoft.com/office/officeart/2005/8/layout/hierarchy1"/>
    <dgm:cxn modelId="{D4CCBC77-79FA-45F9-AF4C-9540CC2A05E5}" type="presParOf" srcId="{ED844893-0C71-4C6C-BBDF-4B85E76666C0}" destId="{E6E64917-9E87-4D4B-8A6E-69D177D00768}" srcOrd="0" destOrd="0" presId="urn:microsoft.com/office/officeart/2005/8/layout/hierarchy1"/>
    <dgm:cxn modelId="{C9814A24-8496-485D-866A-A4E37CB06DBB}" type="presParOf" srcId="{E6E64917-9E87-4D4B-8A6E-69D177D00768}" destId="{C8AFA2A3-8EC1-4634-89AA-B02DE145BE51}" srcOrd="0" destOrd="0" presId="urn:microsoft.com/office/officeart/2005/8/layout/hierarchy1"/>
    <dgm:cxn modelId="{63FD9988-CE2C-466A-B002-B06FED533FD3}" type="presParOf" srcId="{E6E64917-9E87-4D4B-8A6E-69D177D00768}" destId="{3A52F78A-30DB-47AA-829D-FF232B9BFBFD}" srcOrd="1" destOrd="0" presId="urn:microsoft.com/office/officeart/2005/8/layout/hierarchy1"/>
    <dgm:cxn modelId="{E42E27C4-F17F-4B29-BB95-734E4D0E6BF1}" type="presParOf" srcId="{ED844893-0C71-4C6C-BBDF-4B85E76666C0}" destId="{16272A08-7F76-4599-8613-9E131E1DDA89}" srcOrd="1" destOrd="0" presId="urn:microsoft.com/office/officeart/2005/8/layout/hierarchy1"/>
    <dgm:cxn modelId="{255BFA2D-E708-47FA-AD3A-3C45F0D538A5}" type="presParOf" srcId="{EADA28FC-1B32-4FCB-8D2D-D1041BDC20FC}" destId="{D34D7FD4-93DE-43B6-9C0C-718724F6E06C}" srcOrd="1" destOrd="0" presId="urn:microsoft.com/office/officeart/2005/8/layout/hierarchy1"/>
    <dgm:cxn modelId="{A756D2DF-5347-483A-933C-843386DF3E16}" type="presParOf" srcId="{D34D7FD4-93DE-43B6-9C0C-718724F6E06C}" destId="{CD5B47AA-35EB-4C3B-B53A-2554C1AE6CAE}" srcOrd="0" destOrd="0" presId="urn:microsoft.com/office/officeart/2005/8/layout/hierarchy1"/>
    <dgm:cxn modelId="{78280F25-7A2C-4D98-AB5A-A6E7721F06C6}" type="presParOf" srcId="{CD5B47AA-35EB-4C3B-B53A-2554C1AE6CAE}" destId="{DDC3D18B-5D07-4C1D-870B-3A48A449A3FA}" srcOrd="0" destOrd="0" presId="urn:microsoft.com/office/officeart/2005/8/layout/hierarchy1"/>
    <dgm:cxn modelId="{AFE73388-73FC-4C98-A1A2-1FC1ED9E7C13}" type="presParOf" srcId="{CD5B47AA-35EB-4C3B-B53A-2554C1AE6CAE}" destId="{6FEF881F-C145-4751-BE1B-B7F6DFA769E9}" srcOrd="1" destOrd="0" presId="urn:microsoft.com/office/officeart/2005/8/layout/hierarchy1"/>
    <dgm:cxn modelId="{942D9A1A-2961-4C2E-8D98-54D5B4E4E3D8}" type="presParOf" srcId="{D34D7FD4-93DE-43B6-9C0C-718724F6E06C}" destId="{69019D07-BA23-4331-A5A8-AA74E21113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A1771F-D017-4B2D-9FCC-1DE6AB97A2BE}"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29D05366-439B-4071-81CC-C099E86BAF42}">
      <dgm:prSet/>
      <dgm:spPr/>
      <dgm:t>
        <a:bodyPr/>
        <a:lstStyle/>
        <a:p>
          <a:pPr>
            <a:lnSpc>
              <a:spcPct val="100000"/>
            </a:lnSpc>
          </a:pPr>
          <a:r>
            <a:rPr lang="en-US" dirty="0"/>
            <a:t>Respondent generalization </a:t>
          </a:r>
          <a:r>
            <a:rPr lang="en-US" dirty="0">
              <a:sym typeface="Wingdings" panose="05000000000000000000" pitchFamily="2" charset="2"/>
            </a:rPr>
            <a:t></a:t>
          </a:r>
          <a:r>
            <a:rPr lang="en-US" dirty="0"/>
            <a:t> when several similar CSs or a broad range of CSs elicit the same CR </a:t>
          </a:r>
        </a:p>
      </dgm:t>
      <dgm:extLst>
        <a:ext uri="{E40237B7-FDA0-4F09-8148-C483321AD2D9}">
          <dgm14:cNvPr xmlns:dgm14="http://schemas.microsoft.com/office/drawing/2010/diagram" id="0" name="" descr="Respondent generalization  when several similar CSs or a broad range of CSs elicit the same CR &#10;"/>
        </a:ext>
      </dgm:extLst>
    </dgm:pt>
    <dgm:pt modelId="{3F9F9EA6-3F01-42F0-99AD-1C26F8E302EC}" type="parTrans" cxnId="{372ADDB2-C2D2-4C97-888F-1401F9F4E2FE}">
      <dgm:prSet/>
      <dgm:spPr/>
      <dgm:t>
        <a:bodyPr/>
        <a:lstStyle/>
        <a:p>
          <a:endParaRPr lang="en-US"/>
        </a:p>
      </dgm:t>
    </dgm:pt>
    <dgm:pt modelId="{C8BFD0C2-4B64-4167-9C4C-D452FF0B5FE2}" type="sibTrans" cxnId="{372ADDB2-C2D2-4C97-888F-1401F9F4E2FE}">
      <dgm:prSet/>
      <dgm:spPr/>
      <dgm:t>
        <a:bodyPr/>
        <a:lstStyle/>
        <a:p>
          <a:pPr>
            <a:lnSpc>
              <a:spcPct val="100000"/>
            </a:lnSpc>
          </a:pPr>
          <a:endParaRPr lang="en-US"/>
        </a:p>
      </dgm:t>
    </dgm:pt>
    <dgm:pt modelId="{69ABFC61-7471-427A-A2C4-5D8BB9052840}">
      <dgm:prSet/>
      <dgm:spPr/>
      <dgm:t>
        <a:bodyPr/>
        <a:lstStyle/>
        <a:p>
          <a:pPr>
            <a:lnSpc>
              <a:spcPct val="100000"/>
            </a:lnSpc>
          </a:pPr>
          <a:r>
            <a:rPr lang="en-US" dirty="0"/>
            <a:t>Respondent discrimination </a:t>
          </a:r>
          <a:r>
            <a:rPr lang="en-US" dirty="0">
              <a:sym typeface="Wingdings" panose="05000000000000000000" pitchFamily="2" charset="2"/>
            </a:rPr>
            <a:t></a:t>
          </a:r>
          <a:r>
            <a:rPr lang="en-US" dirty="0"/>
            <a:t> when the CR is elicited by a single CS or a narrow range of CSs</a:t>
          </a:r>
        </a:p>
      </dgm:t>
      <dgm:extLst>
        <a:ext uri="{E40237B7-FDA0-4F09-8148-C483321AD2D9}">
          <dgm14:cNvPr xmlns:dgm14="http://schemas.microsoft.com/office/drawing/2010/diagram" id="0" name="" descr="Respondent discrimination  when the CR is elicited by a single CS or a narrow range of CSs&#10;"/>
        </a:ext>
      </dgm:extLst>
    </dgm:pt>
    <dgm:pt modelId="{C36EB92F-1E67-4664-B291-21354454B7AC}" type="parTrans" cxnId="{43FD2BCA-71FC-49F2-9D16-D7134B81683A}">
      <dgm:prSet/>
      <dgm:spPr/>
      <dgm:t>
        <a:bodyPr/>
        <a:lstStyle/>
        <a:p>
          <a:endParaRPr lang="en-US"/>
        </a:p>
      </dgm:t>
    </dgm:pt>
    <dgm:pt modelId="{1DD062D4-2FF9-4BBE-8A5E-66A1B10375B7}" type="sibTrans" cxnId="{43FD2BCA-71FC-49F2-9D16-D7134B81683A}">
      <dgm:prSet/>
      <dgm:spPr/>
      <dgm:t>
        <a:bodyPr/>
        <a:lstStyle/>
        <a:p>
          <a:pPr>
            <a:lnSpc>
              <a:spcPct val="100000"/>
            </a:lnSpc>
          </a:pPr>
          <a:endParaRPr lang="en-US"/>
        </a:p>
      </dgm:t>
    </dgm:pt>
    <dgm:pt modelId="{BE4FDDB6-5D4D-49A6-AAD5-CD28FA829DB7}">
      <dgm:prSet/>
      <dgm:spPr/>
      <dgm:t>
        <a:bodyPr/>
        <a:lstStyle/>
        <a:p>
          <a:pPr>
            <a:lnSpc>
              <a:spcPct val="100000"/>
            </a:lnSpc>
          </a:pPr>
          <a:r>
            <a:rPr lang="en-US" dirty="0"/>
            <a:t>Respondent extinction </a:t>
          </a:r>
          <a:r>
            <a:rPr lang="en-US" dirty="0">
              <a:sym typeface="Wingdings" panose="05000000000000000000" pitchFamily="2" charset="2"/>
            </a:rPr>
            <a:t></a:t>
          </a:r>
          <a:r>
            <a:rPr lang="en-US" dirty="0"/>
            <a:t> when the CS is no longer paired with the UCS</a:t>
          </a:r>
        </a:p>
      </dgm:t>
      <dgm:extLst>
        <a:ext uri="{E40237B7-FDA0-4F09-8148-C483321AD2D9}">
          <dgm14:cNvPr xmlns:dgm14="http://schemas.microsoft.com/office/drawing/2010/diagram" id="0" name="" descr="Respondent extinction  when the CS is no longer paired with the UCS&#10;"/>
        </a:ext>
      </dgm:extLst>
    </dgm:pt>
    <dgm:pt modelId="{0583DE1C-B4A6-4556-A383-7C29533F802B}" type="parTrans" cxnId="{5CEF550F-60FE-4FCD-88B4-6D226253A1F4}">
      <dgm:prSet/>
      <dgm:spPr/>
      <dgm:t>
        <a:bodyPr/>
        <a:lstStyle/>
        <a:p>
          <a:endParaRPr lang="en-US"/>
        </a:p>
      </dgm:t>
    </dgm:pt>
    <dgm:pt modelId="{5D2CD4D0-F83D-4EBC-9CC8-E14D0D8A4927}" type="sibTrans" cxnId="{5CEF550F-60FE-4FCD-88B4-6D226253A1F4}">
      <dgm:prSet/>
      <dgm:spPr/>
      <dgm:t>
        <a:bodyPr/>
        <a:lstStyle/>
        <a:p>
          <a:pPr>
            <a:lnSpc>
              <a:spcPct val="100000"/>
            </a:lnSpc>
          </a:pPr>
          <a:endParaRPr lang="en-US"/>
        </a:p>
      </dgm:t>
    </dgm:pt>
    <dgm:pt modelId="{3954C3AE-B09F-4E7D-9BF7-5F78698A4F77}">
      <dgm:prSet/>
      <dgm:spPr/>
      <dgm:t>
        <a:bodyPr/>
        <a:lstStyle/>
        <a:p>
          <a:pPr>
            <a:lnSpc>
              <a:spcPct val="100000"/>
            </a:lnSpc>
          </a:pPr>
          <a:r>
            <a:rPr lang="en-US" dirty="0"/>
            <a:t>Spontaneous recovery </a:t>
          </a:r>
          <a:r>
            <a:rPr lang="en-US" dirty="0">
              <a:sym typeface="Wingdings" panose="05000000000000000000" pitchFamily="2" charset="2"/>
            </a:rPr>
            <a:t></a:t>
          </a:r>
          <a:r>
            <a:rPr lang="en-US" dirty="0"/>
            <a:t> when the CS elicits the CR after extinction has occurred </a:t>
          </a:r>
        </a:p>
      </dgm:t>
      <dgm:extLst>
        <a:ext uri="{E40237B7-FDA0-4F09-8148-C483321AD2D9}">
          <dgm14:cNvPr xmlns:dgm14="http://schemas.microsoft.com/office/drawing/2010/diagram" id="0" name="" descr="Spontaneous recovery  when the CS elicits the CR after extinction has occurred &#10;"/>
        </a:ext>
      </dgm:extLst>
    </dgm:pt>
    <dgm:pt modelId="{433AE650-5EFD-4001-AC64-C9792F979354}" type="parTrans" cxnId="{C63A9E52-3108-4AD8-9033-6DA95272BF9F}">
      <dgm:prSet/>
      <dgm:spPr/>
      <dgm:t>
        <a:bodyPr/>
        <a:lstStyle/>
        <a:p>
          <a:endParaRPr lang="en-US"/>
        </a:p>
      </dgm:t>
    </dgm:pt>
    <dgm:pt modelId="{47048E64-BC4B-48DF-AFA6-4F10DFF037F1}" type="sibTrans" cxnId="{C63A9E52-3108-4AD8-9033-6DA95272BF9F}">
      <dgm:prSet/>
      <dgm:spPr/>
      <dgm:t>
        <a:bodyPr/>
        <a:lstStyle/>
        <a:p>
          <a:endParaRPr lang="en-US"/>
        </a:p>
      </dgm:t>
    </dgm:pt>
    <dgm:pt modelId="{4399342D-1E91-41BC-B717-1D1DF4F73670}" type="pres">
      <dgm:prSet presAssocID="{8CA1771F-D017-4B2D-9FCC-1DE6AB97A2BE}" presName="root" presStyleCnt="0">
        <dgm:presLayoutVars>
          <dgm:dir/>
          <dgm:resizeHandles val="exact"/>
        </dgm:presLayoutVars>
      </dgm:prSet>
      <dgm:spPr/>
    </dgm:pt>
    <dgm:pt modelId="{33CE07D4-95D5-4393-A3F6-18FC0EACA69A}" type="pres">
      <dgm:prSet presAssocID="{29D05366-439B-4071-81CC-C099E86BAF42}" presName="compNode" presStyleCnt="0"/>
      <dgm:spPr/>
    </dgm:pt>
    <dgm:pt modelId="{0FC59DE1-3E85-4A9F-B764-25921403C1C9}" type="pres">
      <dgm:prSet presAssocID="{29D05366-439B-4071-81CC-C099E86BAF42}" presName="bgRect" presStyleLbl="bgShp" presStyleIdx="0" presStyleCnt="4"/>
      <dgm:spPr/>
    </dgm:pt>
    <dgm:pt modelId="{0F25EF16-B474-4353-8D55-7897F8897E76}" type="pres">
      <dgm:prSet presAssocID="{29D05366-439B-4071-81CC-C099E86BAF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le HTML"/>
        </a:ext>
      </dgm:extLst>
    </dgm:pt>
    <dgm:pt modelId="{EFC26EB1-3315-44AF-985A-B50F94208F46}" type="pres">
      <dgm:prSet presAssocID="{29D05366-439B-4071-81CC-C099E86BAF42}" presName="spaceRect" presStyleCnt="0"/>
      <dgm:spPr/>
    </dgm:pt>
    <dgm:pt modelId="{D4F838DF-5251-4D28-92A5-9571DC44C690}" type="pres">
      <dgm:prSet presAssocID="{29D05366-439B-4071-81CC-C099E86BAF42}" presName="parTx" presStyleLbl="revTx" presStyleIdx="0" presStyleCnt="4">
        <dgm:presLayoutVars>
          <dgm:chMax val="0"/>
          <dgm:chPref val="0"/>
        </dgm:presLayoutVars>
      </dgm:prSet>
      <dgm:spPr/>
    </dgm:pt>
    <dgm:pt modelId="{9007FCE1-70D0-4728-8A8D-D3086D49B6F8}" type="pres">
      <dgm:prSet presAssocID="{C8BFD0C2-4B64-4167-9C4C-D452FF0B5FE2}" presName="sibTrans" presStyleCnt="0"/>
      <dgm:spPr/>
    </dgm:pt>
    <dgm:pt modelId="{6255D9DC-FCE6-4214-8411-EA9095A3AD53}" type="pres">
      <dgm:prSet presAssocID="{69ABFC61-7471-427A-A2C4-5D8BB9052840}" presName="compNode" presStyleCnt="0"/>
      <dgm:spPr/>
    </dgm:pt>
    <dgm:pt modelId="{F8ADC565-B90B-4FB2-885F-C79CFBAC5BBB}" type="pres">
      <dgm:prSet presAssocID="{69ABFC61-7471-427A-A2C4-5D8BB9052840}" presName="bgRect" presStyleLbl="bgShp" presStyleIdx="1" presStyleCnt="4"/>
      <dgm:spPr/>
    </dgm:pt>
    <dgm:pt modelId="{031C2341-1EDC-4C3B-BCF8-7A2415E2AF46}" type="pres">
      <dgm:prSet presAssocID="{69ABFC61-7471-427A-A2C4-5D8BB90528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rder Dash"/>
        </a:ext>
      </dgm:extLst>
    </dgm:pt>
    <dgm:pt modelId="{BCAD6033-469B-400F-AB7C-25CD999542C8}" type="pres">
      <dgm:prSet presAssocID="{69ABFC61-7471-427A-A2C4-5D8BB9052840}" presName="spaceRect" presStyleCnt="0"/>
      <dgm:spPr/>
    </dgm:pt>
    <dgm:pt modelId="{AA582E0D-8BB5-446F-96C1-6FC030473C85}" type="pres">
      <dgm:prSet presAssocID="{69ABFC61-7471-427A-A2C4-5D8BB9052840}" presName="parTx" presStyleLbl="revTx" presStyleIdx="1" presStyleCnt="4">
        <dgm:presLayoutVars>
          <dgm:chMax val="0"/>
          <dgm:chPref val="0"/>
        </dgm:presLayoutVars>
      </dgm:prSet>
      <dgm:spPr/>
    </dgm:pt>
    <dgm:pt modelId="{485227B0-8083-4858-99BE-749A2FA8B53F}" type="pres">
      <dgm:prSet presAssocID="{1DD062D4-2FF9-4BBE-8A5E-66A1B10375B7}" presName="sibTrans" presStyleCnt="0"/>
      <dgm:spPr/>
    </dgm:pt>
    <dgm:pt modelId="{71547819-3EFD-427C-A5E1-184ACD9E3347}" type="pres">
      <dgm:prSet presAssocID="{BE4FDDB6-5D4D-49A6-AAD5-CD28FA829DB7}" presName="compNode" presStyleCnt="0"/>
      <dgm:spPr/>
    </dgm:pt>
    <dgm:pt modelId="{ECA9E517-C025-4511-BDA6-1015358A7A6B}" type="pres">
      <dgm:prSet presAssocID="{BE4FDDB6-5D4D-49A6-AAD5-CD28FA829DB7}" presName="bgRect" presStyleLbl="bgShp" presStyleIdx="2" presStyleCnt="4"/>
      <dgm:spPr/>
    </dgm:pt>
    <dgm:pt modelId="{11B732D4-9332-4853-A5CD-2F6B57790D0C}" type="pres">
      <dgm:prSet presAssocID="{BE4FDDB6-5D4D-49A6-AAD5-CD28FA829D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ariable"/>
        </a:ext>
      </dgm:extLst>
    </dgm:pt>
    <dgm:pt modelId="{221151C3-9C29-4860-97D7-DB3883627D8B}" type="pres">
      <dgm:prSet presAssocID="{BE4FDDB6-5D4D-49A6-AAD5-CD28FA829DB7}" presName="spaceRect" presStyleCnt="0"/>
      <dgm:spPr/>
    </dgm:pt>
    <dgm:pt modelId="{8DE309DB-9E72-4AA8-B627-F81F16010868}" type="pres">
      <dgm:prSet presAssocID="{BE4FDDB6-5D4D-49A6-AAD5-CD28FA829DB7}" presName="parTx" presStyleLbl="revTx" presStyleIdx="2" presStyleCnt="4">
        <dgm:presLayoutVars>
          <dgm:chMax val="0"/>
          <dgm:chPref val="0"/>
        </dgm:presLayoutVars>
      </dgm:prSet>
      <dgm:spPr/>
    </dgm:pt>
    <dgm:pt modelId="{936FDB78-4909-40BD-997D-756930358171}" type="pres">
      <dgm:prSet presAssocID="{5D2CD4D0-F83D-4EBC-9CC8-E14D0D8A4927}" presName="sibTrans" presStyleCnt="0"/>
      <dgm:spPr/>
    </dgm:pt>
    <dgm:pt modelId="{71308ACE-6CB9-4D9D-979D-86F1D86C3CF0}" type="pres">
      <dgm:prSet presAssocID="{3954C3AE-B09F-4E7D-9BF7-5F78698A4F77}" presName="compNode" presStyleCnt="0"/>
      <dgm:spPr/>
    </dgm:pt>
    <dgm:pt modelId="{A7E4DD0E-3210-4EDE-9329-6F580AD730D6}" type="pres">
      <dgm:prSet presAssocID="{3954C3AE-B09F-4E7D-9BF7-5F78698A4F77}" presName="bgRect" presStyleLbl="bgShp" presStyleIdx="3" presStyleCnt="4"/>
      <dgm:spPr/>
    </dgm:pt>
    <dgm:pt modelId="{AF1E89A9-C3D4-49AF-8CB9-36B67FCA43EE}" type="pres">
      <dgm:prSet presAssocID="{3954C3AE-B09F-4E7D-9BF7-5F78698A4F7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Bolt"/>
        </a:ext>
      </dgm:extLst>
    </dgm:pt>
    <dgm:pt modelId="{2487EFCA-C418-4080-99B3-C08B640B4C02}" type="pres">
      <dgm:prSet presAssocID="{3954C3AE-B09F-4E7D-9BF7-5F78698A4F77}" presName="spaceRect" presStyleCnt="0"/>
      <dgm:spPr/>
    </dgm:pt>
    <dgm:pt modelId="{934F1C91-4A75-464E-BC65-7E8982387E86}" type="pres">
      <dgm:prSet presAssocID="{3954C3AE-B09F-4E7D-9BF7-5F78698A4F77}" presName="parTx" presStyleLbl="revTx" presStyleIdx="3" presStyleCnt="4">
        <dgm:presLayoutVars>
          <dgm:chMax val="0"/>
          <dgm:chPref val="0"/>
        </dgm:presLayoutVars>
      </dgm:prSet>
      <dgm:spPr/>
    </dgm:pt>
  </dgm:ptLst>
  <dgm:cxnLst>
    <dgm:cxn modelId="{2A8F2D0B-B5BE-4263-B99E-3D9038CF0B83}" type="presOf" srcId="{BE4FDDB6-5D4D-49A6-AAD5-CD28FA829DB7}" destId="{8DE309DB-9E72-4AA8-B627-F81F16010868}" srcOrd="0" destOrd="0" presId="urn:microsoft.com/office/officeart/2018/2/layout/IconVerticalSolidList"/>
    <dgm:cxn modelId="{5CEF550F-60FE-4FCD-88B4-6D226253A1F4}" srcId="{8CA1771F-D017-4B2D-9FCC-1DE6AB97A2BE}" destId="{BE4FDDB6-5D4D-49A6-AAD5-CD28FA829DB7}" srcOrd="2" destOrd="0" parTransId="{0583DE1C-B4A6-4556-A383-7C29533F802B}" sibTransId="{5D2CD4D0-F83D-4EBC-9CC8-E14D0D8A4927}"/>
    <dgm:cxn modelId="{AE79EB36-2476-46FF-9471-89AD095C9D76}" type="presOf" srcId="{3954C3AE-B09F-4E7D-9BF7-5F78698A4F77}" destId="{934F1C91-4A75-464E-BC65-7E8982387E86}" srcOrd="0" destOrd="0" presId="urn:microsoft.com/office/officeart/2018/2/layout/IconVerticalSolidList"/>
    <dgm:cxn modelId="{5451AA42-C00B-4838-9CE3-1FA7CF7A9EC4}" type="presOf" srcId="{69ABFC61-7471-427A-A2C4-5D8BB9052840}" destId="{AA582E0D-8BB5-446F-96C1-6FC030473C85}" srcOrd="0" destOrd="0" presId="urn:microsoft.com/office/officeart/2018/2/layout/IconVerticalSolidList"/>
    <dgm:cxn modelId="{C63A9E52-3108-4AD8-9033-6DA95272BF9F}" srcId="{8CA1771F-D017-4B2D-9FCC-1DE6AB97A2BE}" destId="{3954C3AE-B09F-4E7D-9BF7-5F78698A4F77}" srcOrd="3" destOrd="0" parTransId="{433AE650-5EFD-4001-AC64-C9792F979354}" sibTransId="{47048E64-BC4B-48DF-AFA6-4F10DFF037F1}"/>
    <dgm:cxn modelId="{372ADDB2-C2D2-4C97-888F-1401F9F4E2FE}" srcId="{8CA1771F-D017-4B2D-9FCC-1DE6AB97A2BE}" destId="{29D05366-439B-4071-81CC-C099E86BAF42}" srcOrd="0" destOrd="0" parTransId="{3F9F9EA6-3F01-42F0-99AD-1C26F8E302EC}" sibTransId="{C8BFD0C2-4B64-4167-9C4C-D452FF0B5FE2}"/>
    <dgm:cxn modelId="{0A39B5B5-319C-4878-B8DB-84A5531AA926}" type="presOf" srcId="{29D05366-439B-4071-81CC-C099E86BAF42}" destId="{D4F838DF-5251-4D28-92A5-9571DC44C690}" srcOrd="0" destOrd="0" presId="urn:microsoft.com/office/officeart/2018/2/layout/IconVerticalSolidList"/>
    <dgm:cxn modelId="{43FD2BCA-71FC-49F2-9D16-D7134B81683A}" srcId="{8CA1771F-D017-4B2D-9FCC-1DE6AB97A2BE}" destId="{69ABFC61-7471-427A-A2C4-5D8BB9052840}" srcOrd="1" destOrd="0" parTransId="{C36EB92F-1E67-4664-B291-21354454B7AC}" sibTransId="{1DD062D4-2FF9-4BBE-8A5E-66A1B10375B7}"/>
    <dgm:cxn modelId="{BCF49DFE-3635-4AD8-9BBF-9071386DDF03}" type="presOf" srcId="{8CA1771F-D017-4B2D-9FCC-1DE6AB97A2BE}" destId="{4399342D-1E91-41BC-B717-1D1DF4F73670}" srcOrd="0" destOrd="0" presId="urn:microsoft.com/office/officeart/2018/2/layout/IconVerticalSolidList"/>
    <dgm:cxn modelId="{1E0CAEBB-846A-4DC0-A31E-0750A01BE69C}" type="presParOf" srcId="{4399342D-1E91-41BC-B717-1D1DF4F73670}" destId="{33CE07D4-95D5-4393-A3F6-18FC0EACA69A}" srcOrd="0" destOrd="0" presId="urn:microsoft.com/office/officeart/2018/2/layout/IconVerticalSolidList"/>
    <dgm:cxn modelId="{A66EED63-7ED7-4971-ADAD-95DFFC02AE3F}" type="presParOf" srcId="{33CE07D4-95D5-4393-A3F6-18FC0EACA69A}" destId="{0FC59DE1-3E85-4A9F-B764-25921403C1C9}" srcOrd="0" destOrd="0" presId="urn:microsoft.com/office/officeart/2018/2/layout/IconVerticalSolidList"/>
    <dgm:cxn modelId="{83C3A2D4-C024-4156-8B87-E7FB360AF397}" type="presParOf" srcId="{33CE07D4-95D5-4393-A3F6-18FC0EACA69A}" destId="{0F25EF16-B474-4353-8D55-7897F8897E76}" srcOrd="1" destOrd="0" presId="urn:microsoft.com/office/officeart/2018/2/layout/IconVerticalSolidList"/>
    <dgm:cxn modelId="{38F073D8-E6FE-4C0A-828F-520C304C915C}" type="presParOf" srcId="{33CE07D4-95D5-4393-A3F6-18FC0EACA69A}" destId="{EFC26EB1-3315-44AF-985A-B50F94208F46}" srcOrd="2" destOrd="0" presId="urn:microsoft.com/office/officeart/2018/2/layout/IconVerticalSolidList"/>
    <dgm:cxn modelId="{7988E953-886C-4ED1-B5A1-12379EFE7483}" type="presParOf" srcId="{33CE07D4-95D5-4393-A3F6-18FC0EACA69A}" destId="{D4F838DF-5251-4D28-92A5-9571DC44C690}" srcOrd="3" destOrd="0" presId="urn:microsoft.com/office/officeart/2018/2/layout/IconVerticalSolidList"/>
    <dgm:cxn modelId="{7AB3461F-9300-4F4F-AF28-38CC54023F1E}" type="presParOf" srcId="{4399342D-1E91-41BC-B717-1D1DF4F73670}" destId="{9007FCE1-70D0-4728-8A8D-D3086D49B6F8}" srcOrd="1" destOrd="0" presId="urn:microsoft.com/office/officeart/2018/2/layout/IconVerticalSolidList"/>
    <dgm:cxn modelId="{5954AF0A-D6DE-4CA0-B57F-6E70C0F17F68}" type="presParOf" srcId="{4399342D-1E91-41BC-B717-1D1DF4F73670}" destId="{6255D9DC-FCE6-4214-8411-EA9095A3AD53}" srcOrd="2" destOrd="0" presId="urn:microsoft.com/office/officeart/2018/2/layout/IconVerticalSolidList"/>
    <dgm:cxn modelId="{803F7FEB-FA00-44CD-821E-1278F4836ED3}" type="presParOf" srcId="{6255D9DC-FCE6-4214-8411-EA9095A3AD53}" destId="{F8ADC565-B90B-4FB2-885F-C79CFBAC5BBB}" srcOrd="0" destOrd="0" presId="urn:microsoft.com/office/officeart/2018/2/layout/IconVerticalSolidList"/>
    <dgm:cxn modelId="{EB85A67B-ED52-4117-A539-BAFE94DB9B03}" type="presParOf" srcId="{6255D9DC-FCE6-4214-8411-EA9095A3AD53}" destId="{031C2341-1EDC-4C3B-BCF8-7A2415E2AF46}" srcOrd="1" destOrd="0" presId="urn:microsoft.com/office/officeart/2018/2/layout/IconVerticalSolidList"/>
    <dgm:cxn modelId="{0293869B-D897-49A4-94D4-97DDF9D4C81D}" type="presParOf" srcId="{6255D9DC-FCE6-4214-8411-EA9095A3AD53}" destId="{BCAD6033-469B-400F-AB7C-25CD999542C8}" srcOrd="2" destOrd="0" presId="urn:microsoft.com/office/officeart/2018/2/layout/IconVerticalSolidList"/>
    <dgm:cxn modelId="{E48C2858-57B0-4508-90E0-10EF3D40C408}" type="presParOf" srcId="{6255D9DC-FCE6-4214-8411-EA9095A3AD53}" destId="{AA582E0D-8BB5-446F-96C1-6FC030473C85}" srcOrd="3" destOrd="0" presId="urn:microsoft.com/office/officeart/2018/2/layout/IconVerticalSolidList"/>
    <dgm:cxn modelId="{91DE4C8F-CD98-4D21-8974-F4FDBDC5FADC}" type="presParOf" srcId="{4399342D-1E91-41BC-B717-1D1DF4F73670}" destId="{485227B0-8083-4858-99BE-749A2FA8B53F}" srcOrd="3" destOrd="0" presId="urn:microsoft.com/office/officeart/2018/2/layout/IconVerticalSolidList"/>
    <dgm:cxn modelId="{68D2BB18-A9B7-4F67-B310-D518DABE3757}" type="presParOf" srcId="{4399342D-1E91-41BC-B717-1D1DF4F73670}" destId="{71547819-3EFD-427C-A5E1-184ACD9E3347}" srcOrd="4" destOrd="0" presId="urn:microsoft.com/office/officeart/2018/2/layout/IconVerticalSolidList"/>
    <dgm:cxn modelId="{424C0136-DB5C-481D-903A-817E4921145E}" type="presParOf" srcId="{71547819-3EFD-427C-A5E1-184ACD9E3347}" destId="{ECA9E517-C025-4511-BDA6-1015358A7A6B}" srcOrd="0" destOrd="0" presId="urn:microsoft.com/office/officeart/2018/2/layout/IconVerticalSolidList"/>
    <dgm:cxn modelId="{534B00A7-7601-46E7-A11A-3C6015924868}" type="presParOf" srcId="{71547819-3EFD-427C-A5E1-184ACD9E3347}" destId="{11B732D4-9332-4853-A5CD-2F6B57790D0C}" srcOrd="1" destOrd="0" presId="urn:microsoft.com/office/officeart/2018/2/layout/IconVerticalSolidList"/>
    <dgm:cxn modelId="{AEAC3A83-D826-4E44-A98A-4075B1B3F7C7}" type="presParOf" srcId="{71547819-3EFD-427C-A5E1-184ACD9E3347}" destId="{221151C3-9C29-4860-97D7-DB3883627D8B}" srcOrd="2" destOrd="0" presId="urn:microsoft.com/office/officeart/2018/2/layout/IconVerticalSolidList"/>
    <dgm:cxn modelId="{0C8AE2A8-92E0-4880-9C8A-DA407C339B1C}" type="presParOf" srcId="{71547819-3EFD-427C-A5E1-184ACD9E3347}" destId="{8DE309DB-9E72-4AA8-B627-F81F16010868}" srcOrd="3" destOrd="0" presId="urn:microsoft.com/office/officeart/2018/2/layout/IconVerticalSolidList"/>
    <dgm:cxn modelId="{BDB5A9AC-866E-4934-9C4C-43A0D7482528}" type="presParOf" srcId="{4399342D-1E91-41BC-B717-1D1DF4F73670}" destId="{936FDB78-4909-40BD-997D-756930358171}" srcOrd="5" destOrd="0" presId="urn:microsoft.com/office/officeart/2018/2/layout/IconVerticalSolidList"/>
    <dgm:cxn modelId="{A5216A0F-BB0D-4FB5-9892-F1858FE54BA6}" type="presParOf" srcId="{4399342D-1E91-41BC-B717-1D1DF4F73670}" destId="{71308ACE-6CB9-4D9D-979D-86F1D86C3CF0}" srcOrd="6" destOrd="0" presId="urn:microsoft.com/office/officeart/2018/2/layout/IconVerticalSolidList"/>
    <dgm:cxn modelId="{DC59CF49-4891-4270-9D48-36F636F37E76}" type="presParOf" srcId="{71308ACE-6CB9-4D9D-979D-86F1D86C3CF0}" destId="{A7E4DD0E-3210-4EDE-9329-6F580AD730D6}" srcOrd="0" destOrd="0" presId="urn:microsoft.com/office/officeart/2018/2/layout/IconVerticalSolidList"/>
    <dgm:cxn modelId="{DD959403-93A5-48F2-AC63-12A2A5246EE9}" type="presParOf" srcId="{71308ACE-6CB9-4D9D-979D-86F1D86C3CF0}" destId="{AF1E89A9-C3D4-49AF-8CB9-36B67FCA43EE}" srcOrd="1" destOrd="0" presId="urn:microsoft.com/office/officeart/2018/2/layout/IconVerticalSolidList"/>
    <dgm:cxn modelId="{29C45952-0720-47B6-A17C-70A2F6AE6EC3}" type="presParOf" srcId="{71308ACE-6CB9-4D9D-979D-86F1D86C3CF0}" destId="{2487EFCA-C418-4080-99B3-C08B640B4C02}" srcOrd="2" destOrd="0" presId="urn:microsoft.com/office/officeart/2018/2/layout/IconVerticalSolidList"/>
    <dgm:cxn modelId="{618DC322-B4B6-4933-8CCD-2AD3C79B6CCE}" type="presParOf" srcId="{71308ACE-6CB9-4D9D-979D-86F1D86C3CF0}" destId="{934F1C91-4A75-464E-BC65-7E8982387E8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A2E0E5-CC4A-48D9-9A96-B265B1C64606}"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9543E01-7592-475A-BF62-8CB183F77E04}">
      <dgm:prSet/>
      <dgm:spPr/>
      <dgm:t>
        <a:bodyPr/>
        <a:lstStyle/>
        <a:p>
          <a:r>
            <a:rPr lang="en-US"/>
            <a:t>NOT neurons, but still important </a:t>
          </a:r>
        </a:p>
      </dgm:t>
    </dgm:pt>
    <dgm:pt modelId="{F272AA35-547A-4217-8B13-7FED8CAEEC55}" type="parTrans" cxnId="{4E3FA92B-FC58-4DBA-9059-0EE00B36E671}">
      <dgm:prSet/>
      <dgm:spPr/>
      <dgm:t>
        <a:bodyPr/>
        <a:lstStyle/>
        <a:p>
          <a:endParaRPr lang="en-US"/>
        </a:p>
      </dgm:t>
    </dgm:pt>
    <dgm:pt modelId="{077DED28-D5A0-4321-B4B2-A018A66C800D}" type="sibTrans" cxnId="{4E3FA92B-FC58-4DBA-9059-0EE00B36E671}">
      <dgm:prSet/>
      <dgm:spPr/>
      <dgm:t>
        <a:bodyPr/>
        <a:lstStyle/>
        <a:p>
          <a:endParaRPr lang="en-US"/>
        </a:p>
      </dgm:t>
    </dgm:pt>
    <dgm:pt modelId="{AB02C849-D528-4F84-BB37-5BDC346D181C}">
      <dgm:prSet/>
      <dgm:spPr/>
      <dgm:t>
        <a:bodyPr/>
        <a:lstStyle/>
        <a:p>
          <a:r>
            <a:rPr lang="en-US"/>
            <a:t>Serve at least 5 functions</a:t>
          </a:r>
        </a:p>
      </dgm:t>
    </dgm:pt>
    <dgm:pt modelId="{DCD28577-F454-4534-9B58-7DC1F7503CF4}" type="parTrans" cxnId="{7ECCAA9C-3771-4E04-98D2-A82935D8DC52}">
      <dgm:prSet/>
      <dgm:spPr/>
      <dgm:t>
        <a:bodyPr/>
        <a:lstStyle/>
        <a:p>
          <a:endParaRPr lang="en-US"/>
        </a:p>
      </dgm:t>
    </dgm:pt>
    <dgm:pt modelId="{5E921B50-7E94-4CD1-936C-147361DAF006}" type="sibTrans" cxnId="{7ECCAA9C-3771-4E04-98D2-A82935D8DC52}">
      <dgm:prSet/>
      <dgm:spPr/>
      <dgm:t>
        <a:bodyPr/>
        <a:lstStyle/>
        <a:p>
          <a:endParaRPr lang="en-US"/>
        </a:p>
      </dgm:t>
    </dgm:pt>
    <dgm:pt modelId="{F568E132-408F-41E8-8E7F-3FD16977BA2B}">
      <dgm:prSet/>
      <dgm:spPr/>
      <dgm:t>
        <a:bodyPr/>
        <a:lstStyle/>
        <a:p>
          <a:r>
            <a:rPr lang="en-US"/>
            <a:t>They act as a glue and hold the neuron in place</a:t>
          </a:r>
        </a:p>
      </dgm:t>
    </dgm:pt>
    <dgm:pt modelId="{1C608A35-3167-48E1-ADAD-3B4BE5723492}" type="parTrans" cxnId="{4284CCBF-AD8E-4E27-A22C-71C1A5FEDB8D}">
      <dgm:prSet/>
      <dgm:spPr/>
      <dgm:t>
        <a:bodyPr/>
        <a:lstStyle/>
        <a:p>
          <a:endParaRPr lang="en-US"/>
        </a:p>
      </dgm:t>
    </dgm:pt>
    <dgm:pt modelId="{8744D908-A954-4C05-A0C3-9CC55510873C}" type="sibTrans" cxnId="{4284CCBF-AD8E-4E27-A22C-71C1A5FEDB8D}">
      <dgm:prSet/>
      <dgm:spPr/>
      <dgm:t>
        <a:bodyPr/>
        <a:lstStyle/>
        <a:p>
          <a:endParaRPr lang="en-US"/>
        </a:p>
      </dgm:t>
    </dgm:pt>
    <dgm:pt modelId="{E8E28D93-ABFD-40B2-9F54-2E2A1AF50BF9}">
      <dgm:prSet/>
      <dgm:spPr/>
      <dgm:t>
        <a:bodyPr/>
        <a:lstStyle/>
        <a:p>
          <a:r>
            <a:rPr lang="en-US"/>
            <a:t>They form the myelin sheath </a:t>
          </a:r>
        </a:p>
      </dgm:t>
    </dgm:pt>
    <dgm:pt modelId="{B311A5E8-AB24-4116-B03B-06FE8DD56209}" type="parTrans" cxnId="{7D250EE0-C873-401C-BAF5-7F6C798613DD}">
      <dgm:prSet/>
      <dgm:spPr/>
      <dgm:t>
        <a:bodyPr/>
        <a:lstStyle/>
        <a:p>
          <a:endParaRPr lang="en-US"/>
        </a:p>
      </dgm:t>
    </dgm:pt>
    <dgm:pt modelId="{6D5FE2B9-0BB0-4B07-92A2-08A7AD485A1F}" type="sibTrans" cxnId="{7D250EE0-C873-401C-BAF5-7F6C798613DD}">
      <dgm:prSet/>
      <dgm:spPr/>
      <dgm:t>
        <a:bodyPr/>
        <a:lstStyle/>
        <a:p>
          <a:endParaRPr lang="en-US"/>
        </a:p>
      </dgm:t>
    </dgm:pt>
    <dgm:pt modelId="{25C212ED-84AD-4E7C-897C-8BE9DEEE63F0}">
      <dgm:prSet/>
      <dgm:spPr/>
      <dgm:t>
        <a:bodyPr/>
        <a:lstStyle/>
        <a:p>
          <a:r>
            <a:rPr lang="en-US"/>
            <a:t>They provide nourishment for the cell </a:t>
          </a:r>
        </a:p>
      </dgm:t>
    </dgm:pt>
    <dgm:pt modelId="{57A6C3FC-8A8A-40A9-9F75-E5DAC7D8FBD5}" type="parTrans" cxnId="{D8ADBD59-B149-43C4-A8C6-014F927D4F4E}">
      <dgm:prSet/>
      <dgm:spPr/>
      <dgm:t>
        <a:bodyPr/>
        <a:lstStyle/>
        <a:p>
          <a:endParaRPr lang="en-US"/>
        </a:p>
      </dgm:t>
    </dgm:pt>
    <dgm:pt modelId="{FF98017C-7492-4A58-BC93-FA9D007C7616}" type="sibTrans" cxnId="{D8ADBD59-B149-43C4-A8C6-014F927D4F4E}">
      <dgm:prSet/>
      <dgm:spPr/>
      <dgm:t>
        <a:bodyPr/>
        <a:lstStyle/>
        <a:p>
          <a:endParaRPr lang="en-US"/>
        </a:p>
      </dgm:t>
    </dgm:pt>
    <dgm:pt modelId="{51A635F9-A6C7-4A30-B3B1-A52500A76D21}">
      <dgm:prSet/>
      <dgm:spPr/>
      <dgm:t>
        <a:bodyPr/>
        <a:lstStyle/>
        <a:p>
          <a:r>
            <a:rPr lang="en-US"/>
            <a:t>They remove waste products </a:t>
          </a:r>
        </a:p>
      </dgm:t>
    </dgm:pt>
    <dgm:pt modelId="{D97AB725-72A8-4648-90FA-99A4FC06D70C}" type="parTrans" cxnId="{95DE0A5B-83AA-4863-B550-F26215AD4D63}">
      <dgm:prSet/>
      <dgm:spPr/>
      <dgm:t>
        <a:bodyPr/>
        <a:lstStyle/>
        <a:p>
          <a:endParaRPr lang="en-US"/>
        </a:p>
      </dgm:t>
    </dgm:pt>
    <dgm:pt modelId="{72262A89-8893-4585-8D4D-1FB5A082B3FC}" type="sibTrans" cxnId="{95DE0A5B-83AA-4863-B550-F26215AD4D63}">
      <dgm:prSet/>
      <dgm:spPr/>
      <dgm:t>
        <a:bodyPr/>
        <a:lstStyle/>
        <a:p>
          <a:endParaRPr lang="en-US"/>
        </a:p>
      </dgm:t>
    </dgm:pt>
    <dgm:pt modelId="{53B62D0E-E21A-4F25-A328-E03D4A4D02BD}">
      <dgm:prSet/>
      <dgm:spPr/>
      <dgm:t>
        <a:bodyPr/>
        <a:lstStyle/>
        <a:p>
          <a:r>
            <a:rPr lang="en-US"/>
            <a:t>They protect the neuron from harmful substances</a:t>
          </a:r>
        </a:p>
      </dgm:t>
    </dgm:pt>
    <dgm:pt modelId="{95CA17A2-1872-47B2-8209-24297E7307DE}" type="parTrans" cxnId="{0A3A92D5-921C-4434-A29D-8B590B8D64FC}">
      <dgm:prSet/>
      <dgm:spPr/>
      <dgm:t>
        <a:bodyPr/>
        <a:lstStyle/>
        <a:p>
          <a:endParaRPr lang="en-US"/>
        </a:p>
      </dgm:t>
    </dgm:pt>
    <dgm:pt modelId="{24D78CCD-447C-484E-B2CD-EF8EEA1BC10E}" type="sibTrans" cxnId="{0A3A92D5-921C-4434-A29D-8B590B8D64FC}">
      <dgm:prSet/>
      <dgm:spPr/>
      <dgm:t>
        <a:bodyPr/>
        <a:lstStyle/>
        <a:p>
          <a:endParaRPr lang="en-US"/>
        </a:p>
      </dgm:t>
    </dgm:pt>
    <dgm:pt modelId="{6B1F64AD-3814-4DC8-AC53-CED3758217D5}" type="pres">
      <dgm:prSet presAssocID="{1EA2E0E5-CC4A-48D9-9A96-B265B1C64606}" presName="Name0" presStyleCnt="0">
        <dgm:presLayoutVars>
          <dgm:dir/>
          <dgm:animLvl val="lvl"/>
          <dgm:resizeHandles val="exact"/>
        </dgm:presLayoutVars>
      </dgm:prSet>
      <dgm:spPr/>
    </dgm:pt>
    <dgm:pt modelId="{7424BB1C-F731-47AA-BA0E-E10E373AF86A}" type="pres">
      <dgm:prSet presAssocID="{AB02C849-D528-4F84-BB37-5BDC346D181C}" presName="boxAndChildren" presStyleCnt="0"/>
      <dgm:spPr/>
    </dgm:pt>
    <dgm:pt modelId="{6068914F-9545-4029-9C2E-4F31DC8CDB0B}" type="pres">
      <dgm:prSet presAssocID="{AB02C849-D528-4F84-BB37-5BDC346D181C}" presName="parentTextBox" presStyleLbl="node1" presStyleIdx="0" presStyleCnt="2"/>
      <dgm:spPr/>
    </dgm:pt>
    <dgm:pt modelId="{5E35DB62-0F89-4AD4-94F4-80126333417D}" type="pres">
      <dgm:prSet presAssocID="{AB02C849-D528-4F84-BB37-5BDC346D181C}" presName="entireBox" presStyleLbl="node1" presStyleIdx="0" presStyleCnt="2"/>
      <dgm:spPr/>
    </dgm:pt>
    <dgm:pt modelId="{4A76548D-0482-4250-A7F5-AFAEC9D86079}" type="pres">
      <dgm:prSet presAssocID="{AB02C849-D528-4F84-BB37-5BDC346D181C}" presName="descendantBox" presStyleCnt="0"/>
      <dgm:spPr/>
    </dgm:pt>
    <dgm:pt modelId="{2AE9C85B-07D9-4E20-9587-91BE69115704}" type="pres">
      <dgm:prSet presAssocID="{F568E132-408F-41E8-8E7F-3FD16977BA2B}" presName="childTextBox" presStyleLbl="fgAccFollowNode1" presStyleIdx="0" presStyleCnt="5">
        <dgm:presLayoutVars>
          <dgm:bulletEnabled val="1"/>
        </dgm:presLayoutVars>
      </dgm:prSet>
      <dgm:spPr/>
    </dgm:pt>
    <dgm:pt modelId="{E53AF795-FAF3-4E7F-B515-6808875DAE20}" type="pres">
      <dgm:prSet presAssocID="{E8E28D93-ABFD-40B2-9F54-2E2A1AF50BF9}" presName="childTextBox" presStyleLbl="fgAccFollowNode1" presStyleIdx="1" presStyleCnt="5">
        <dgm:presLayoutVars>
          <dgm:bulletEnabled val="1"/>
        </dgm:presLayoutVars>
      </dgm:prSet>
      <dgm:spPr/>
    </dgm:pt>
    <dgm:pt modelId="{5DA330FB-96E7-4886-9BDB-F41E894C934A}" type="pres">
      <dgm:prSet presAssocID="{25C212ED-84AD-4E7C-897C-8BE9DEEE63F0}" presName="childTextBox" presStyleLbl="fgAccFollowNode1" presStyleIdx="2" presStyleCnt="5">
        <dgm:presLayoutVars>
          <dgm:bulletEnabled val="1"/>
        </dgm:presLayoutVars>
      </dgm:prSet>
      <dgm:spPr/>
    </dgm:pt>
    <dgm:pt modelId="{F568D171-6413-43A5-99B3-3CB9AA55F245}" type="pres">
      <dgm:prSet presAssocID="{51A635F9-A6C7-4A30-B3B1-A52500A76D21}" presName="childTextBox" presStyleLbl="fgAccFollowNode1" presStyleIdx="3" presStyleCnt="5">
        <dgm:presLayoutVars>
          <dgm:bulletEnabled val="1"/>
        </dgm:presLayoutVars>
      </dgm:prSet>
      <dgm:spPr/>
    </dgm:pt>
    <dgm:pt modelId="{4177FDF4-2C20-43F9-A0D3-7565E1457379}" type="pres">
      <dgm:prSet presAssocID="{53B62D0E-E21A-4F25-A328-E03D4A4D02BD}" presName="childTextBox" presStyleLbl="fgAccFollowNode1" presStyleIdx="4" presStyleCnt="5">
        <dgm:presLayoutVars>
          <dgm:bulletEnabled val="1"/>
        </dgm:presLayoutVars>
      </dgm:prSet>
      <dgm:spPr/>
    </dgm:pt>
    <dgm:pt modelId="{79083CC6-CA3A-4CD2-8691-D7B0BCCC675E}" type="pres">
      <dgm:prSet presAssocID="{077DED28-D5A0-4321-B4B2-A018A66C800D}" presName="sp" presStyleCnt="0"/>
      <dgm:spPr/>
    </dgm:pt>
    <dgm:pt modelId="{59BB28C5-BA2B-4A96-B3A5-83B7E5BAC351}" type="pres">
      <dgm:prSet presAssocID="{C9543E01-7592-475A-BF62-8CB183F77E04}" presName="arrowAndChildren" presStyleCnt="0"/>
      <dgm:spPr/>
    </dgm:pt>
    <dgm:pt modelId="{AFC9371F-4536-4362-A673-AF5E88482329}" type="pres">
      <dgm:prSet presAssocID="{C9543E01-7592-475A-BF62-8CB183F77E04}" presName="parentTextArrow" presStyleLbl="node1" presStyleIdx="1" presStyleCnt="2"/>
      <dgm:spPr/>
    </dgm:pt>
  </dgm:ptLst>
  <dgm:cxnLst>
    <dgm:cxn modelId="{3E1C3711-A1EA-4B2D-B16A-397924A1A1E3}" type="presOf" srcId="{AB02C849-D528-4F84-BB37-5BDC346D181C}" destId="{5E35DB62-0F89-4AD4-94F4-80126333417D}" srcOrd="1" destOrd="0" presId="urn:microsoft.com/office/officeart/2005/8/layout/process4"/>
    <dgm:cxn modelId="{3495A821-A643-4B67-B131-95D05D4E559F}" type="presOf" srcId="{C9543E01-7592-475A-BF62-8CB183F77E04}" destId="{AFC9371F-4536-4362-A673-AF5E88482329}" srcOrd="0" destOrd="0" presId="urn:microsoft.com/office/officeart/2005/8/layout/process4"/>
    <dgm:cxn modelId="{4E3FA92B-FC58-4DBA-9059-0EE00B36E671}" srcId="{1EA2E0E5-CC4A-48D9-9A96-B265B1C64606}" destId="{C9543E01-7592-475A-BF62-8CB183F77E04}" srcOrd="0" destOrd="0" parTransId="{F272AA35-547A-4217-8B13-7FED8CAEEC55}" sibTransId="{077DED28-D5A0-4321-B4B2-A018A66C800D}"/>
    <dgm:cxn modelId="{95DE0A5B-83AA-4863-B550-F26215AD4D63}" srcId="{AB02C849-D528-4F84-BB37-5BDC346D181C}" destId="{51A635F9-A6C7-4A30-B3B1-A52500A76D21}" srcOrd="3" destOrd="0" parTransId="{D97AB725-72A8-4648-90FA-99A4FC06D70C}" sibTransId="{72262A89-8893-4585-8D4D-1FB5A082B3FC}"/>
    <dgm:cxn modelId="{DEAC1551-16A6-4094-A33B-7E99B16F16DC}" type="presOf" srcId="{E8E28D93-ABFD-40B2-9F54-2E2A1AF50BF9}" destId="{E53AF795-FAF3-4E7F-B515-6808875DAE20}" srcOrd="0" destOrd="0" presId="urn:microsoft.com/office/officeart/2005/8/layout/process4"/>
    <dgm:cxn modelId="{09587555-CB7C-4073-A920-16DE3E2E9F4B}" type="presOf" srcId="{53B62D0E-E21A-4F25-A328-E03D4A4D02BD}" destId="{4177FDF4-2C20-43F9-A0D3-7565E1457379}" srcOrd="0" destOrd="0" presId="urn:microsoft.com/office/officeart/2005/8/layout/process4"/>
    <dgm:cxn modelId="{D8ADBD59-B149-43C4-A8C6-014F927D4F4E}" srcId="{AB02C849-D528-4F84-BB37-5BDC346D181C}" destId="{25C212ED-84AD-4E7C-897C-8BE9DEEE63F0}" srcOrd="2" destOrd="0" parTransId="{57A6C3FC-8A8A-40A9-9F75-E5DAC7D8FBD5}" sibTransId="{FF98017C-7492-4A58-BC93-FA9D007C7616}"/>
    <dgm:cxn modelId="{7ECCAA9C-3771-4E04-98D2-A82935D8DC52}" srcId="{1EA2E0E5-CC4A-48D9-9A96-B265B1C64606}" destId="{AB02C849-D528-4F84-BB37-5BDC346D181C}" srcOrd="1" destOrd="0" parTransId="{DCD28577-F454-4534-9B58-7DC1F7503CF4}" sibTransId="{5E921B50-7E94-4CD1-936C-147361DAF006}"/>
    <dgm:cxn modelId="{C508C1BB-5098-4458-9475-8EDE8F2F4399}" type="presOf" srcId="{25C212ED-84AD-4E7C-897C-8BE9DEEE63F0}" destId="{5DA330FB-96E7-4886-9BDB-F41E894C934A}" srcOrd="0" destOrd="0" presId="urn:microsoft.com/office/officeart/2005/8/layout/process4"/>
    <dgm:cxn modelId="{4284CCBF-AD8E-4E27-A22C-71C1A5FEDB8D}" srcId="{AB02C849-D528-4F84-BB37-5BDC346D181C}" destId="{F568E132-408F-41E8-8E7F-3FD16977BA2B}" srcOrd="0" destOrd="0" parTransId="{1C608A35-3167-48E1-ADAD-3B4BE5723492}" sibTransId="{8744D908-A954-4C05-A0C3-9CC55510873C}"/>
    <dgm:cxn modelId="{0A3A92D5-921C-4434-A29D-8B590B8D64FC}" srcId="{AB02C849-D528-4F84-BB37-5BDC346D181C}" destId="{53B62D0E-E21A-4F25-A328-E03D4A4D02BD}" srcOrd="4" destOrd="0" parTransId="{95CA17A2-1872-47B2-8209-24297E7307DE}" sibTransId="{24D78CCD-447C-484E-B2CD-EF8EEA1BC10E}"/>
    <dgm:cxn modelId="{73DB20D8-9AB3-4BF7-A0F5-E51E2396D5E3}" type="presOf" srcId="{F568E132-408F-41E8-8E7F-3FD16977BA2B}" destId="{2AE9C85B-07D9-4E20-9587-91BE69115704}" srcOrd="0" destOrd="0" presId="urn:microsoft.com/office/officeart/2005/8/layout/process4"/>
    <dgm:cxn modelId="{3B79BED8-B27E-4DEE-A9AC-E848B1106FD5}" type="presOf" srcId="{51A635F9-A6C7-4A30-B3B1-A52500A76D21}" destId="{F568D171-6413-43A5-99B3-3CB9AA55F245}" srcOrd="0" destOrd="0" presId="urn:microsoft.com/office/officeart/2005/8/layout/process4"/>
    <dgm:cxn modelId="{7D250EE0-C873-401C-BAF5-7F6C798613DD}" srcId="{AB02C849-D528-4F84-BB37-5BDC346D181C}" destId="{E8E28D93-ABFD-40B2-9F54-2E2A1AF50BF9}" srcOrd="1" destOrd="0" parTransId="{B311A5E8-AB24-4116-B03B-06FE8DD56209}" sibTransId="{6D5FE2B9-0BB0-4B07-92A2-08A7AD485A1F}"/>
    <dgm:cxn modelId="{24EFF9EF-EE17-44FC-BE10-BDE15B4E3A48}" type="presOf" srcId="{1EA2E0E5-CC4A-48D9-9A96-B265B1C64606}" destId="{6B1F64AD-3814-4DC8-AC53-CED3758217D5}" srcOrd="0" destOrd="0" presId="urn:microsoft.com/office/officeart/2005/8/layout/process4"/>
    <dgm:cxn modelId="{9C9788FC-0DA4-48B1-9CF0-BBE92BAE8DE5}" type="presOf" srcId="{AB02C849-D528-4F84-BB37-5BDC346D181C}" destId="{6068914F-9545-4029-9C2E-4F31DC8CDB0B}" srcOrd="0" destOrd="0" presId="urn:microsoft.com/office/officeart/2005/8/layout/process4"/>
    <dgm:cxn modelId="{ACF5A3D5-8565-4A32-BE48-2638B5393D07}" type="presParOf" srcId="{6B1F64AD-3814-4DC8-AC53-CED3758217D5}" destId="{7424BB1C-F731-47AA-BA0E-E10E373AF86A}" srcOrd="0" destOrd="0" presId="urn:microsoft.com/office/officeart/2005/8/layout/process4"/>
    <dgm:cxn modelId="{46F2EC7B-B54C-4820-A2EB-A65E2D821610}" type="presParOf" srcId="{7424BB1C-F731-47AA-BA0E-E10E373AF86A}" destId="{6068914F-9545-4029-9C2E-4F31DC8CDB0B}" srcOrd="0" destOrd="0" presId="urn:microsoft.com/office/officeart/2005/8/layout/process4"/>
    <dgm:cxn modelId="{2681A7BD-8879-4894-AB2D-EFC94B93B436}" type="presParOf" srcId="{7424BB1C-F731-47AA-BA0E-E10E373AF86A}" destId="{5E35DB62-0F89-4AD4-94F4-80126333417D}" srcOrd="1" destOrd="0" presId="urn:microsoft.com/office/officeart/2005/8/layout/process4"/>
    <dgm:cxn modelId="{8F0C6525-759F-4640-8734-65C316DB9E30}" type="presParOf" srcId="{7424BB1C-F731-47AA-BA0E-E10E373AF86A}" destId="{4A76548D-0482-4250-A7F5-AFAEC9D86079}" srcOrd="2" destOrd="0" presId="urn:microsoft.com/office/officeart/2005/8/layout/process4"/>
    <dgm:cxn modelId="{18B4AC51-BB7B-43C3-93DA-B9C2E42A993E}" type="presParOf" srcId="{4A76548D-0482-4250-A7F5-AFAEC9D86079}" destId="{2AE9C85B-07D9-4E20-9587-91BE69115704}" srcOrd="0" destOrd="0" presId="urn:microsoft.com/office/officeart/2005/8/layout/process4"/>
    <dgm:cxn modelId="{9215CAB9-4EA7-465C-B021-3F05870AF1B5}" type="presParOf" srcId="{4A76548D-0482-4250-A7F5-AFAEC9D86079}" destId="{E53AF795-FAF3-4E7F-B515-6808875DAE20}" srcOrd="1" destOrd="0" presId="urn:microsoft.com/office/officeart/2005/8/layout/process4"/>
    <dgm:cxn modelId="{5A580BD2-08C6-4F40-9117-2ADE2242E692}" type="presParOf" srcId="{4A76548D-0482-4250-A7F5-AFAEC9D86079}" destId="{5DA330FB-96E7-4886-9BDB-F41E894C934A}" srcOrd="2" destOrd="0" presId="urn:microsoft.com/office/officeart/2005/8/layout/process4"/>
    <dgm:cxn modelId="{8439477A-9415-4566-BF46-5677595F2262}" type="presParOf" srcId="{4A76548D-0482-4250-A7F5-AFAEC9D86079}" destId="{F568D171-6413-43A5-99B3-3CB9AA55F245}" srcOrd="3" destOrd="0" presId="urn:microsoft.com/office/officeart/2005/8/layout/process4"/>
    <dgm:cxn modelId="{088F90D9-046F-435D-9630-EC1107CB62D0}" type="presParOf" srcId="{4A76548D-0482-4250-A7F5-AFAEC9D86079}" destId="{4177FDF4-2C20-43F9-A0D3-7565E1457379}" srcOrd="4" destOrd="0" presId="urn:microsoft.com/office/officeart/2005/8/layout/process4"/>
    <dgm:cxn modelId="{94E50904-8CF9-41DF-84CD-1E71F53DB446}" type="presParOf" srcId="{6B1F64AD-3814-4DC8-AC53-CED3758217D5}" destId="{79083CC6-CA3A-4CD2-8691-D7B0BCCC675E}" srcOrd="1" destOrd="0" presId="urn:microsoft.com/office/officeart/2005/8/layout/process4"/>
    <dgm:cxn modelId="{D6ACF723-FC9D-41C9-BF41-C9F4CE5202B7}" type="presParOf" srcId="{6B1F64AD-3814-4DC8-AC53-CED3758217D5}" destId="{59BB28C5-BA2B-4A96-B3A5-83B7E5BAC351}" srcOrd="2" destOrd="0" presId="urn:microsoft.com/office/officeart/2005/8/layout/process4"/>
    <dgm:cxn modelId="{1CA7637E-FD9F-46AB-B55E-4A7DB42D137E}" type="presParOf" srcId="{59BB28C5-BA2B-4A96-B3A5-83B7E5BAC351}" destId="{AFC9371F-4536-4362-A673-AF5E8848232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C4A9821-1F01-4A5C-B544-7FD3CA1DBF21}"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34789888-8CA2-4AEC-B60B-C566E1DD0B0C}">
      <dgm:prSet/>
      <dgm:spPr/>
      <dgm:t>
        <a:bodyPr/>
        <a:lstStyle/>
        <a:p>
          <a:r>
            <a:rPr lang="en-US" dirty="0"/>
            <a:t>Primary </a:t>
          </a:r>
          <a:r>
            <a:rPr lang="en-US" dirty="0">
              <a:sym typeface="Wingdings" panose="05000000000000000000" pitchFamily="2" charset="2"/>
            </a:rPr>
            <a:t></a:t>
          </a:r>
          <a:r>
            <a:rPr lang="en-US" dirty="0"/>
            <a:t> refers to reinforcers and punishers that have their effect without having to be learned (e.g., food, water, temperature, sex, etc.; that is to say, extreme cold is inherently punishing) </a:t>
          </a:r>
        </a:p>
      </dgm:t>
      <dgm:extLst>
        <a:ext uri="{E40237B7-FDA0-4F09-8148-C483321AD2D9}">
          <dgm14:cNvPr xmlns:dgm14="http://schemas.microsoft.com/office/drawing/2010/diagram" id="0" name="" descr="Primary  refers to reinforcers and punishers that have their effect without having to be learned (e.g., food, water, temperature, sex, etc.; that is to say, extreme cold is inherently punishing) &#10;"/>
        </a:ext>
      </dgm:extLst>
    </dgm:pt>
    <dgm:pt modelId="{B6851FB4-B631-4ECA-8B0B-4A1181D3E561}" type="parTrans" cxnId="{A70E19ED-4C8F-4EAB-BF38-2C7F97E786BA}">
      <dgm:prSet/>
      <dgm:spPr/>
      <dgm:t>
        <a:bodyPr/>
        <a:lstStyle/>
        <a:p>
          <a:endParaRPr lang="en-US"/>
        </a:p>
      </dgm:t>
    </dgm:pt>
    <dgm:pt modelId="{06895CC5-D5CC-4736-A992-779520E21AE9}" type="sibTrans" cxnId="{A70E19ED-4C8F-4EAB-BF38-2C7F97E786BA}">
      <dgm:prSet/>
      <dgm:spPr/>
      <dgm:t>
        <a:bodyPr/>
        <a:lstStyle/>
        <a:p>
          <a:endParaRPr lang="en-US"/>
        </a:p>
      </dgm:t>
    </dgm:pt>
    <dgm:pt modelId="{DE41DB5B-A3E8-443F-8CE7-DC81DBA372C0}">
      <dgm:prSet/>
      <dgm:spPr/>
      <dgm:t>
        <a:bodyPr/>
        <a:lstStyle/>
        <a:p>
          <a:r>
            <a:rPr lang="en-US" dirty="0"/>
            <a:t>Secondary </a:t>
          </a:r>
          <a:r>
            <a:rPr lang="en-US" dirty="0">
              <a:sym typeface="Wingdings" panose="05000000000000000000" pitchFamily="2" charset="2"/>
            </a:rPr>
            <a:t></a:t>
          </a:r>
          <a:r>
            <a:rPr lang="en-US" dirty="0"/>
            <a:t> aka conditioned; refers to reinforcers and punishers that are not inherently reinforcing or punishing and must be learned (e.g., attention, praise, getting money, earning good grades, getting a speeding ticket, paying a late fee on rent, etc.)</a:t>
          </a:r>
        </a:p>
      </dgm:t>
      <dgm:extLst>
        <a:ext uri="{E40237B7-FDA0-4F09-8148-C483321AD2D9}">
          <dgm14:cNvPr xmlns:dgm14="http://schemas.microsoft.com/office/drawing/2010/diagram" id="0" name="" descr="Secondary  aka conditioned; refers to reinforcers and punishers that are not inherently reinforcing or punishing and must be learned (e.g., attention, praise, getting money, earning good grades, getting a speeding ticket, paying a late fee on rent, etc.)&#10;"/>
        </a:ext>
      </dgm:extLst>
    </dgm:pt>
    <dgm:pt modelId="{F14FEB80-74D8-40CA-B49E-68BD78FFE6B8}" type="parTrans" cxnId="{C70765E2-865B-4D3A-B0C7-91F058DD07CF}">
      <dgm:prSet/>
      <dgm:spPr/>
      <dgm:t>
        <a:bodyPr/>
        <a:lstStyle/>
        <a:p>
          <a:endParaRPr lang="en-US"/>
        </a:p>
      </dgm:t>
    </dgm:pt>
    <dgm:pt modelId="{0FFB5E9B-AC9D-4C84-947D-5817DDE4F302}" type="sibTrans" cxnId="{C70765E2-865B-4D3A-B0C7-91F058DD07CF}">
      <dgm:prSet/>
      <dgm:spPr/>
      <dgm:t>
        <a:bodyPr/>
        <a:lstStyle/>
        <a:p>
          <a:endParaRPr lang="en-US"/>
        </a:p>
      </dgm:t>
    </dgm:pt>
    <dgm:pt modelId="{C82AB1F8-5981-49C8-BDDE-99A055734ABF}" type="pres">
      <dgm:prSet presAssocID="{DC4A9821-1F01-4A5C-B544-7FD3CA1DBF21}" presName="root" presStyleCnt="0">
        <dgm:presLayoutVars>
          <dgm:dir/>
          <dgm:resizeHandles val="exact"/>
        </dgm:presLayoutVars>
      </dgm:prSet>
      <dgm:spPr/>
    </dgm:pt>
    <dgm:pt modelId="{908BC61D-F918-4290-B367-426C00B58D54}" type="pres">
      <dgm:prSet presAssocID="{34789888-8CA2-4AEC-B60B-C566E1DD0B0C}" presName="compNode" presStyleCnt="0"/>
      <dgm:spPr/>
    </dgm:pt>
    <dgm:pt modelId="{8562D0A6-52E9-4361-832F-B675142C6DEF}" type="pres">
      <dgm:prSet presAssocID="{34789888-8CA2-4AEC-B60B-C566E1DD0B0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89BA0B3A-228F-4538-8602-39BAF20E16DB}" type="pres">
      <dgm:prSet presAssocID="{34789888-8CA2-4AEC-B60B-C566E1DD0B0C}" presName="spaceRect" presStyleCnt="0"/>
      <dgm:spPr/>
    </dgm:pt>
    <dgm:pt modelId="{CD0012B7-1984-444C-B5CA-450B75C7FFC6}" type="pres">
      <dgm:prSet presAssocID="{34789888-8CA2-4AEC-B60B-C566E1DD0B0C}" presName="textRect" presStyleLbl="revTx" presStyleIdx="0" presStyleCnt="2">
        <dgm:presLayoutVars>
          <dgm:chMax val="1"/>
          <dgm:chPref val="1"/>
        </dgm:presLayoutVars>
      </dgm:prSet>
      <dgm:spPr/>
    </dgm:pt>
    <dgm:pt modelId="{9C907899-96BB-45E4-AE60-02304E957B1C}" type="pres">
      <dgm:prSet presAssocID="{06895CC5-D5CC-4736-A992-779520E21AE9}" presName="sibTrans" presStyleCnt="0"/>
      <dgm:spPr/>
    </dgm:pt>
    <dgm:pt modelId="{8EBB0702-A98E-40AA-8399-5553C83D88C2}" type="pres">
      <dgm:prSet presAssocID="{DE41DB5B-A3E8-443F-8CE7-DC81DBA372C0}" presName="compNode" presStyleCnt="0"/>
      <dgm:spPr/>
    </dgm:pt>
    <dgm:pt modelId="{AD15BC38-37BE-4874-9111-F847BCDC9FA4}" type="pres">
      <dgm:prSet presAssocID="{DE41DB5B-A3E8-443F-8CE7-DC81DBA372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E4CD256B-FC71-4094-BFF7-AE02F0DEDAE1}" type="pres">
      <dgm:prSet presAssocID="{DE41DB5B-A3E8-443F-8CE7-DC81DBA372C0}" presName="spaceRect" presStyleCnt="0"/>
      <dgm:spPr/>
    </dgm:pt>
    <dgm:pt modelId="{0FC40A05-3624-467E-8D77-CF116CC4D93C}" type="pres">
      <dgm:prSet presAssocID="{DE41DB5B-A3E8-443F-8CE7-DC81DBA372C0}" presName="textRect" presStyleLbl="revTx" presStyleIdx="1" presStyleCnt="2">
        <dgm:presLayoutVars>
          <dgm:chMax val="1"/>
          <dgm:chPref val="1"/>
        </dgm:presLayoutVars>
      </dgm:prSet>
      <dgm:spPr/>
    </dgm:pt>
  </dgm:ptLst>
  <dgm:cxnLst>
    <dgm:cxn modelId="{22FBDA05-F976-4ECA-BA14-E9309D08C4C5}" type="presOf" srcId="{DE41DB5B-A3E8-443F-8CE7-DC81DBA372C0}" destId="{0FC40A05-3624-467E-8D77-CF116CC4D93C}" srcOrd="0" destOrd="0" presId="urn:microsoft.com/office/officeart/2018/2/layout/IconLabelList"/>
    <dgm:cxn modelId="{B02DD94C-6D63-4294-86BC-D309D62374DE}" type="presOf" srcId="{34789888-8CA2-4AEC-B60B-C566E1DD0B0C}" destId="{CD0012B7-1984-444C-B5CA-450B75C7FFC6}" srcOrd="0" destOrd="0" presId="urn:microsoft.com/office/officeart/2018/2/layout/IconLabelList"/>
    <dgm:cxn modelId="{880BB471-8137-4ADA-9E15-C7072CC5DD1D}" type="presOf" srcId="{DC4A9821-1F01-4A5C-B544-7FD3CA1DBF21}" destId="{C82AB1F8-5981-49C8-BDDE-99A055734ABF}" srcOrd="0" destOrd="0" presId="urn:microsoft.com/office/officeart/2018/2/layout/IconLabelList"/>
    <dgm:cxn modelId="{C70765E2-865B-4D3A-B0C7-91F058DD07CF}" srcId="{DC4A9821-1F01-4A5C-B544-7FD3CA1DBF21}" destId="{DE41DB5B-A3E8-443F-8CE7-DC81DBA372C0}" srcOrd="1" destOrd="0" parTransId="{F14FEB80-74D8-40CA-B49E-68BD78FFE6B8}" sibTransId="{0FFB5E9B-AC9D-4C84-947D-5817DDE4F302}"/>
    <dgm:cxn modelId="{A70E19ED-4C8F-4EAB-BF38-2C7F97E786BA}" srcId="{DC4A9821-1F01-4A5C-B544-7FD3CA1DBF21}" destId="{34789888-8CA2-4AEC-B60B-C566E1DD0B0C}" srcOrd="0" destOrd="0" parTransId="{B6851FB4-B631-4ECA-8B0B-4A1181D3E561}" sibTransId="{06895CC5-D5CC-4736-A992-779520E21AE9}"/>
    <dgm:cxn modelId="{4AF96B00-1BAD-4065-B30C-A9F160CDAA14}" type="presParOf" srcId="{C82AB1F8-5981-49C8-BDDE-99A055734ABF}" destId="{908BC61D-F918-4290-B367-426C00B58D54}" srcOrd="0" destOrd="0" presId="urn:microsoft.com/office/officeart/2018/2/layout/IconLabelList"/>
    <dgm:cxn modelId="{3E4F3DE8-1110-415B-ABF0-D4AED00D5392}" type="presParOf" srcId="{908BC61D-F918-4290-B367-426C00B58D54}" destId="{8562D0A6-52E9-4361-832F-B675142C6DEF}" srcOrd="0" destOrd="0" presId="urn:microsoft.com/office/officeart/2018/2/layout/IconLabelList"/>
    <dgm:cxn modelId="{D62B71D0-6648-481A-92D9-72F3C98921C4}" type="presParOf" srcId="{908BC61D-F918-4290-B367-426C00B58D54}" destId="{89BA0B3A-228F-4538-8602-39BAF20E16DB}" srcOrd="1" destOrd="0" presId="urn:microsoft.com/office/officeart/2018/2/layout/IconLabelList"/>
    <dgm:cxn modelId="{78B040A6-E9B8-4F92-AE67-13463FA34E57}" type="presParOf" srcId="{908BC61D-F918-4290-B367-426C00B58D54}" destId="{CD0012B7-1984-444C-B5CA-450B75C7FFC6}" srcOrd="2" destOrd="0" presId="urn:microsoft.com/office/officeart/2018/2/layout/IconLabelList"/>
    <dgm:cxn modelId="{FE4A981C-C6FF-4006-A4CA-6B0C80577F12}" type="presParOf" srcId="{C82AB1F8-5981-49C8-BDDE-99A055734ABF}" destId="{9C907899-96BB-45E4-AE60-02304E957B1C}" srcOrd="1" destOrd="0" presId="urn:microsoft.com/office/officeart/2018/2/layout/IconLabelList"/>
    <dgm:cxn modelId="{B2504D4C-5C2B-4044-9469-D5C6A571101C}" type="presParOf" srcId="{C82AB1F8-5981-49C8-BDDE-99A055734ABF}" destId="{8EBB0702-A98E-40AA-8399-5553C83D88C2}" srcOrd="2" destOrd="0" presId="urn:microsoft.com/office/officeart/2018/2/layout/IconLabelList"/>
    <dgm:cxn modelId="{C439064A-CEEF-403B-B6D7-F2E85EC4C2B8}" type="presParOf" srcId="{8EBB0702-A98E-40AA-8399-5553C83D88C2}" destId="{AD15BC38-37BE-4874-9111-F847BCDC9FA4}" srcOrd="0" destOrd="0" presId="urn:microsoft.com/office/officeart/2018/2/layout/IconLabelList"/>
    <dgm:cxn modelId="{9528CCE8-0DE9-463F-8FE5-1C729824E48F}" type="presParOf" srcId="{8EBB0702-A98E-40AA-8399-5553C83D88C2}" destId="{E4CD256B-FC71-4094-BFF7-AE02F0DEDAE1}" srcOrd="1" destOrd="0" presId="urn:microsoft.com/office/officeart/2018/2/layout/IconLabelList"/>
    <dgm:cxn modelId="{8A7787AD-4091-4138-96A9-6D3575AAFD12}" type="presParOf" srcId="{8EBB0702-A98E-40AA-8399-5553C83D88C2}" destId="{0FC40A05-3624-467E-8D77-CF116CC4D93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DD62B2C-7064-45A5-8D8E-E536EA57057B}"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81FD2C9C-E580-40F0-9B9E-F9C9150ABBAC}">
      <dgm:prSet/>
      <dgm:spPr/>
      <dgm:t>
        <a:bodyPr/>
        <a:lstStyle/>
        <a:p>
          <a:r>
            <a:rPr lang="en-US" dirty="0"/>
            <a:t>It’s good that maladaptive behaviors can be changed through behavior modification which focuses on at least one of the ABC’s of behavior – the antecedent, the behavior, and/or the consequence</a:t>
          </a:r>
        </a:p>
      </dgm:t>
      <dgm:extLst>
        <a:ext uri="{E40237B7-FDA0-4F09-8148-C483321AD2D9}">
          <dgm14:cNvPr xmlns:dgm14="http://schemas.microsoft.com/office/drawing/2010/diagram" id="0" name="" descr="It’s good that maladaptive behaviors can be changed through behavior modification which focuses on at least one of the ABC’s of behavior – the antecedent, the behavior, and/or the consequence&#10;"/>
        </a:ext>
      </dgm:extLst>
    </dgm:pt>
    <dgm:pt modelId="{89E8E4FF-3309-435D-A168-349D2455CBA8}" type="parTrans" cxnId="{74F47683-EC06-4749-AA5E-598970665E32}">
      <dgm:prSet/>
      <dgm:spPr/>
      <dgm:t>
        <a:bodyPr/>
        <a:lstStyle/>
        <a:p>
          <a:endParaRPr lang="en-US"/>
        </a:p>
      </dgm:t>
    </dgm:pt>
    <dgm:pt modelId="{909E3E6F-F258-48FA-86B0-FF5C98D0C986}" type="sibTrans" cxnId="{74F47683-EC06-4749-AA5E-598970665E32}">
      <dgm:prSet/>
      <dgm:spPr/>
      <dgm:t>
        <a:bodyPr/>
        <a:lstStyle/>
        <a:p>
          <a:endParaRPr lang="en-US"/>
        </a:p>
      </dgm:t>
    </dgm:pt>
    <dgm:pt modelId="{DAE0F4D5-171C-4A5A-8901-ADEDE9F5A066}">
      <dgm:prSet/>
      <dgm:spPr/>
      <dgm:t>
        <a:bodyPr/>
        <a:lstStyle/>
        <a:p>
          <a:r>
            <a:rPr lang="en-US" dirty="0"/>
            <a:t>These ABC’s can be easily tested unlike the psychodynamic model</a:t>
          </a:r>
        </a:p>
      </dgm:t>
      <dgm:extLst>
        <a:ext uri="{E40237B7-FDA0-4F09-8148-C483321AD2D9}">
          <dgm14:cNvPr xmlns:dgm14="http://schemas.microsoft.com/office/drawing/2010/diagram" id="0" name="" descr="These ABC’s can be easily tested unlike the psychodynamic model&#10;"/>
        </a:ext>
      </dgm:extLst>
    </dgm:pt>
    <dgm:pt modelId="{FE05FC94-3C90-4C04-A4DC-DB1199F9834F}" type="parTrans" cxnId="{B9BBF7E0-6076-44C4-81A8-5AAD40061095}">
      <dgm:prSet/>
      <dgm:spPr/>
      <dgm:t>
        <a:bodyPr/>
        <a:lstStyle/>
        <a:p>
          <a:endParaRPr lang="en-US"/>
        </a:p>
      </dgm:t>
    </dgm:pt>
    <dgm:pt modelId="{2CB7CA12-81CD-469B-8896-3D3D753674C4}" type="sibTrans" cxnId="{B9BBF7E0-6076-44C4-81A8-5AAD40061095}">
      <dgm:prSet/>
      <dgm:spPr/>
      <dgm:t>
        <a:bodyPr/>
        <a:lstStyle/>
        <a:p>
          <a:endParaRPr lang="en-US"/>
        </a:p>
      </dgm:t>
    </dgm:pt>
    <dgm:pt modelId="{3E1D671B-4BF9-4B4C-AB50-5BD00C4A40E6}">
      <dgm:prSet/>
      <dgm:spPr/>
      <dgm:t>
        <a:bodyPr/>
        <a:lstStyle/>
        <a:p>
          <a:r>
            <a:rPr lang="en-US" dirty="0"/>
            <a:t>But it oversimplifies behavior and it often ignores inner determinants of behavior (people aren’t machines!) </a:t>
          </a:r>
        </a:p>
      </dgm:t>
      <dgm:extLst>
        <a:ext uri="{E40237B7-FDA0-4F09-8148-C483321AD2D9}">
          <dgm14:cNvPr xmlns:dgm14="http://schemas.microsoft.com/office/drawing/2010/diagram" id="0" name="" descr="But it oversimplifies behavior and it often ignores inner determinants of behavior (people aren’t machines!) &#10;"/>
        </a:ext>
      </dgm:extLst>
    </dgm:pt>
    <dgm:pt modelId="{89A89012-6604-4CF6-8FF3-A2043E0817D9}" type="parTrans" cxnId="{A11DF98B-CD1D-4C8B-8CA2-BE88B18048F9}">
      <dgm:prSet/>
      <dgm:spPr/>
      <dgm:t>
        <a:bodyPr/>
        <a:lstStyle/>
        <a:p>
          <a:endParaRPr lang="en-US"/>
        </a:p>
      </dgm:t>
    </dgm:pt>
    <dgm:pt modelId="{DAC956DF-6054-44C3-8079-703A79307AE5}" type="sibTrans" cxnId="{A11DF98B-CD1D-4C8B-8CA2-BE88B18048F9}">
      <dgm:prSet/>
      <dgm:spPr/>
      <dgm:t>
        <a:bodyPr/>
        <a:lstStyle/>
        <a:p>
          <a:endParaRPr lang="en-US"/>
        </a:p>
      </dgm:t>
    </dgm:pt>
    <dgm:pt modelId="{AEBC78EB-4279-4BD4-B902-9F126D4356FD}" type="pres">
      <dgm:prSet presAssocID="{FDD62B2C-7064-45A5-8D8E-E536EA57057B}" presName="hierChild1" presStyleCnt="0">
        <dgm:presLayoutVars>
          <dgm:chPref val="1"/>
          <dgm:dir/>
          <dgm:animOne val="branch"/>
          <dgm:animLvl val="lvl"/>
          <dgm:resizeHandles/>
        </dgm:presLayoutVars>
      </dgm:prSet>
      <dgm:spPr/>
    </dgm:pt>
    <dgm:pt modelId="{42234A92-04D0-4D41-B2F2-E5FD51D989A5}" type="pres">
      <dgm:prSet presAssocID="{81FD2C9C-E580-40F0-9B9E-F9C9150ABBAC}" presName="hierRoot1" presStyleCnt="0"/>
      <dgm:spPr/>
    </dgm:pt>
    <dgm:pt modelId="{8D9ADC25-32D7-4B33-859D-43EEE2668D04}" type="pres">
      <dgm:prSet presAssocID="{81FD2C9C-E580-40F0-9B9E-F9C9150ABBAC}" presName="composite" presStyleCnt="0"/>
      <dgm:spPr/>
    </dgm:pt>
    <dgm:pt modelId="{07DCAB94-5C9C-4FB9-831F-D1D53912C80B}" type="pres">
      <dgm:prSet presAssocID="{81FD2C9C-E580-40F0-9B9E-F9C9150ABBAC}" presName="background" presStyleLbl="node0" presStyleIdx="0" presStyleCnt="3"/>
      <dgm:spPr/>
    </dgm:pt>
    <dgm:pt modelId="{07EE8AFE-3472-4D34-8E75-F1AF63CE0FF5}" type="pres">
      <dgm:prSet presAssocID="{81FD2C9C-E580-40F0-9B9E-F9C9150ABBAC}" presName="text" presStyleLbl="fgAcc0" presStyleIdx="0" presStyleCnt="3">
        <dgm:presLayoutVars>
          <dgm:chPref val="3"/>
        </dgm:presLayoutVars>
      </dgm:prSet>
      <dgm:spPr/>
    </dgm:pt>
    <dgm:pt modelId="{5BF28F57-4D1C-4F4A-B6E1-125661CEF96E}" type="pres">
      <dgm:prSet presAssocID="{81FD2C9C-E580-40F0-9B9E-F9C9150ABBAC}" presName="hierChild2" presStyleCnt="0"/>
      <dgm:spPr/>
    </dgm:pt>
    <dgm:pt modelId="{60EF250A-C88F-4E36-91ED-07C410244966}" type="pres">
      <dgm:prSet presAssocID="{DAE0F4D5-171C-4A5A-8901-ADEDE9F5A066}" presName="hierRoot1" presStyleCnt="0"/>
      <dgm:spPr/>
    </dgm:pt>
    <dgm:pt modelId="{13871821-3951-4F94-82C2-A2654CA07F2E}" type="pres">
      <dgm:prSet presAssocID="{DAE0F4D5-171C-4A5A-8901-ADEDE9F5A066}" presName="composite" presStyleCnt="0"/>
      <dgm:spPr/>
    </dgm:pt>
    <dgm:pt modelId="{635BA43E-AF64-40AA-AD65-A14A8F033D8D}" type="pres">
      <dgm:prSet presAssocID="{DAE0F4D5-171C-4A5A-8901-ADEDE9F5A066}" presName="background" presStyleLbl="node0" presStyleIdx="1" presStyleCnt="3"/>
      <dgm:spPr/>
    </dgm:pt>
    <dgm:pt modelId="{46214D15-D05A-4B84-8991-C4A494238F36}" type="pres">
      <dgm:prSet presAssocID="{DAE0F4D5-171C-4A5A-8901-ADEDE9F5A066}" presName="text" presStyleLbl="fgAcc0" presStyleIdx="1" presStyleCnt="3">
        <dgm:presLayoutVars>
          <dgm:chPref val="3"/>
        </dgm:presLayoutVars>
      </dgm:prSet>
      <dgm:spPr/>
    </dgm:pt>
    <dgm:pt modelId="{5AFC3EB7-E268-4BA0-9F3B-0C0823656204}" type="pres">
      <dgm:prSet presAssocID="{DAE0F4D5-171C-4A5A-8901-ADEDE9F5A066}" presName="hierChild2" presStyleCnt="0"/>
      <dgm:spPr/>
    </dgm:pt>
    <dgm:pt modelId="{C0510A50-521F-41F4-8C55-2BF79EC73123}" type="pres">
      <dgm:prSet presAssocID="{3E1D671B-4BF9-4B4C-AB50-5BD00C4A40E6}" presName="hierRoot1" presStyleCnt="0"/>
      <dgm:spPr/>
    </dgm:pt>
    <dgm:pt modelId="{F48F7C1B-1A15-41EF-8F93-860BC5E14753}" type="pres">
      <dgm:prSet presAssocID="{3E1D671B-4BF9-4B4C-AB50-5BD00C4A40E6}" presName="composite" presStyleCnt="0"/>
      <dgm:spPr/>
    </dgm:pt>
    <dgm:pt modelId="{2A6D4DD2-47F4-4451-952B-A103A3D70F8C}" type="pres">
      <dgm:prSet presAssocID="{3E1D671B-4BF9-4B4C-AB50-5BD00C4A40E6}" presName="background" presStyleLbl="node0" presStyleIdx="2" presStyleCnt="3"/>
      <dgm:spPr/>
    </dgm:pt>
    <dgm:pt modelId="{62F365D3-5FA5-40D4-B1EE-037104554522}" type="pres">
      <dgm:prSet presAssocID="{3E1D671B-4BF9-4B4C-AB50-5BD00C4A40E6}" presName="text" presStyleLbl="fgAcc0" presStyleIdx="2" presStyleCnt="3">
        <dgm:presLayoutVars>
          <dgm:chPref val="3"/>
        </dgm:presLayoutVars>
      </dgm:prSet>
      <dgm:spPr/>
    </dgm:pt>
    <dgm:pt modelId="{176A4B21-25CB-4D14-B951-564B9442115D}" type="pres">
      <dgm:prSet presAssocID="{3E1D671B-4BF9-4B4C-AB50-5BD00C4A40E6}" presName="hierChild2" presStyleCnt="0"/>
      <dgm:spPr/>
    </dgm:pt>
  </dgm:ptLst>
  <dgm:cxnLst>
    <dgm:cxn modelId="{CF3AF611-12A6-4E4E-A8C6-17F4BC4C0495}" type="presOf" srcId="{81FD2C9C-E580-40F0-9B9E-F9C9150ABBAC}" destId="{07EE8AFE-3472-4D34-8E75-F1AF63CE0FF5}" srcOrd="0" destOrd="0" presId="urn:microsoft.com/office/officeart/2005/8/layout/hierarchy1"/>
    <dgm:cxn modelId="{8557027D-B743-45F6-B125-E7399DC6EA58}" type="presOf" srcId="{FDD62B2C-7064-45A5-8D8E-E536EA57057B}" destId="{AEBC78EB-4279-4BD4-B902-9F126D4356FD}" srcOrd="0" destOrd="0" presId="urn:microsoft.com/office/officeart/2005/8/layout/hierarchy1"/>
    <dgm:cxn modelId="{74F47683-EC06-4749-AA5E-598970665E32}" srcId="{FDD62B2C-7064-45A5-8D8E-E536EA57057B}" destId="{81FD2C9C-E580-40F0-9B9E-F9C9150ABBAC}" srcOrd="0" destOrd="0" parTransId="{89E8E4FF-3309-435D-A168-349D2455CBA8}" sibTransId="{909E3E6F-F258-48FA-86B0-FF5C98D0C986}"/>
    <dgm:cxn modelId="{A11DF98B-CD1D-4C8B-8CA2-BE88B18048F9}" srcId="{FDD62B2C-7064-45A5-8D8E-E536EA57057B}" destId="{3E1D671B-4BF9-4B4C-AB50-5BD00C4A40E6}" srcOrd="2" destOrd="0" parTransId="{89A89012-6604-4CF6-8FF3-A2043E0817D9}" sibTransId="{DAC956DF-6054-44C3-8079-703A79307AE5}"/>
    <dgm:cxn modelId="{AB33CFAA-6C36-4F0A-A0E9-58D5F746235B}" type="presOf" srcId="{DAE0F4D5-171C-4A5A-8901-ADEDE9F5A066}" destId="{46214D15-D05A-4B84-8991-C4A494238F36}" srcOrd="0" destOrd="0" presId="urn:microsoft.com/office/officeart/2005/8/layout/hierarchy1"/>
    <dgm:cxn modelId="{B9BBF7E0-6076-44C4-81A8-5AAD40061095}" srcId="{FDD62B2C-7064-45A5-8D8E-E536EA57057B}" destId="{DAE0F4D5-171C-4A5A-8901-ADEDE9F5A066}" srcOrd="1" destOrd="0" parTransId="{FE05FC94-3C90-4C04-A4DC-DB1199F9834F}" sibTransId="{2CB7CA12-81CD-469B-8896-3D3D753674C4}"/>
    <dgm:cxn modelId="{01F871F1-C6CE-483D-BA5D-3D8BE3DBDAB6}" type="presOf" srcId="{3E1D671B-4BF9-4B4C-AB50-5BD00C4A40E6}" destId="{62F365D3-5FA5-40D4-B1EE-037104554522}" srcOrd="0" destOrd="0" presId="urn:microsoft.com/office/officeart/2005/8/layout/hierarchy1"/>
    <dgm:cxn modelId="{F4D77A51-404F-46FA-B6A7-EEF57A43118D}" type="presParOf" srcId="{AEBC78EB-4279-4BD4-B902-9F126D4356FD}" destId="{42234A92-04D0-4D41-B2F2-E5FD51D989A5}" srcOrd="0" destOrd="0" presId="urn:microsoft.com/office/officeart/2005/8/layout/hierarchy1"/>
    <dgm:cxn modelId="{8104F9EE-5994-48CF-83C2-1F555FE1DCB5}" type="presParOf" srcId="{42234A92-04D0-4D41-B2F2-E5FD51D989A5}" destId="{8D9ADC25-32D7-4B33-859D-43EEE2668D04}" srcOrd="0" destOrd="0" presId="urn:microsoft.com/office/officeart/2005/8/layout/hierarchy1"/>
    <dgm:cxn modelId="{FEA1082D-47F6-4B27-B24B-9A72B1468E5A}" type="presParOf" srcId="{8D9ADC25-32D7-4B33-859D-43EEE2668D04}" destId="{07DCAB94-5C9C-4FB9-831F-D1D53912C80B}" srcOrd="0" destOrd="0" presId="urn:microsoft.com/office/officeart/2005/8/layout/hierarchy1"/>
    <dgm:cxn modelId="{F1977755-CF44-4DC1-A8F8-AC7AFC7C8836}" type="presParOf" srcId="{8D9ADC25-32D7-4B33-859D-43EEE2668D04}" destId="{07EE8AFE-3472-4D34-8E75-F1AF63CE0FF5}" srcOrd="1" destOrd="0" presId="urn:microsoft.com/office/officeart/2005/8/layout/hierarchy1"/>
    <dgm:cxn modelId="{3F29A44F-5C4D-413E-B8B6-FA675B88EC5B}" type="presParOf" srcId="{42234A92-04D0-4D41-B2F2-E5FD51D989A5}" destId="{5BF28F57-4D1C-4F4A-B6E1-125661CEF96E}" srcOrd="1" destOrd="0" presId="urn:microsoft.com/office/officeart/2005/8/layout/hierarchy1"/>
    <dgm:cxn modelId="{C5DF35E7-D988-4E2D-8802-47E255D44DCE}" type="presParOf" srcId="{AEBC78EB-4279-4BD4-B902-9F126D4356FD}" destId="{60EF250A-C88F-4E36-91ED-07C410244966}" srcOrd="1" destOrd="0" presId="urn:microsoft.com/office/officeart/2005/8/layout/hierarchy1"/>
    <dgm:cxn modelId="{B957B060-B66C-4DAB-B6DD-7A00DE46DFA7}" type="presParOf" srcId="{60EF250A-C88F-4E36-91ED-07C410244966}" destId="{13871821-3951-4F94-82C2-A2654CA07F2E}" srcOrd="0" destOrd="0" presId="urn:microsoft.com/office/officeart/2005/8/layout/hierarchy1"/>
    <dgm:cxn modelId="{C4577D32-90FD-4687-A56B-71252373097E}" type="presParOf" srcId="{13871821-3951-4F94-82C2-A2654CA07F2E}" destId="{635BA43E-AF64-40AA-AD65-A14A8F033D8D}" srcOrd="0" destOrd="0" presId="urn:microsoft.com/office/officeart/2005/8/layout/hierarchy1"/>
    <dgm:cxn modelId="{A03B0387-47E4-4DBF-A9EB-69E04330B149}" type="presParOf" srcId="{13871821-3951-4F94-82C2-A2654CA07F2E}" destId="{46214D15-D05A-4B84-8991-C4A494238F36}" srcOrd="1" destOrd="0" presId="urn:microsoft.com/office/officeart/2005/8/layout/hierarchy1"/>
    <dgm:cxn modelId="{F622C0B5-7B1B-4BA2-B1F1-6862C4994C7F}" type="presParOf" srcId="{60EF250A-C88F-4E36-91ED-07C410244966}" destId="{5AFC3EB7-E268-4BA0-9F3B-0C0823656204}" srcOrd="1" destOrd="0" presId="urn:microsoft.com/office/officeart/2005/8/layout/hierarchy1"/>
    <dgm:cxn modelId="{BA0361CA-E75B-4B3F-B540-4A0494EFB52B}" type="presParOf" srcId="{AEBC78EB-4279-4BD4-B902-9F126D4356FD}" destId="{C0510A50-521F-41F4-8C55-2BF79EC73123}" srcOrd="2" destOrd="0" presId="urn:microsoft.com/office/officeart/2005/8/layout/hierarchy1"/>
    <dgm:cxn modelId="{3F17A2FA-B2AD-44F1-A58B-A5BFB36217F8}" type="presParOf" srcId="{C0510A50-521F-41F4-8C55-2BF79EC73123}" destId="{F48F7C1B-1A15-41EF-8F93-860BC5E14753}" srcOrd="0" destOrd="0" presId="urn:microsoft.com/office/officeart/2005/8/layout/hierarchy1"/>
    <dgm:cxn modelId="{23BACF3C-13E4-476D-B5F3-F931FEB9959C}" type="presParOf" srcId="{F48F7C1B-1A15-41EF-8F93-860BC5E14753}" destId="{2A6D4DD2-47F4-4451-952B-A103A3D70F8C}" srcOrd="0" destOrd="0" presId="urn:microsoft.com/office/officeart/2005/8/layout/hierarchy1"/>
    <dgm:cxn modelId="{1D164274-3AE6-4F87-BC3E-B2DC733F9BC1}" type="presParOf" srcId="{F48F7C1B-1A15-41EF-8F93-860BC5E14753}" destId="{62F365D3-5FA5-40D4-B1EE-037104554522}" srcOrd="1" destOrd="0" presId="urn:microsoft.com/office/officeart/2005/8/layout/hierarchy1"/>
    <dgm:cxn modelId="{EA253F27-1F96-4AE8-8003-43BDEE5E95FC}" type="presParOf" srcId="{C0510A50-521F-41F4-8C55-2BF79EC73123}" destId="{176A4B21-25CB-4D14-B951-564B9442115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E5F055F-8A7E-4A43-AD25-455FE06805B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8A1380-3BBD-4B62-8322-2E9360003E06}">
      <dgm:prSet/>
      <dgm:spPr/>
      <dgm:t>
        <a:bodyPr/>
        <a:lstStyle/>
        <a:p>
          <a:r>
            <a:rPr lang="en-US" dirty="0"/>
            <a:t>Developed in response to mechanism, the idea of people being machines that came with the behavioral model </a:t>
          </a:r>
        </a:p>
      </dgm:t>
      <dgm:extLst>
        <a:ext uri="{E40237B7-FDA0-4F09-8148-C483321AD2D9}">
          <dgm14:cNvPr xmlns:dgm14="http://schemas.microsoft.com/office/drawing/2010/diagram" id="0" name="" descr="Developed in response to mechanism, the idea of people being machines that came with the behavioral model &#10;"/>
        </a:ext>
      </dgm:extLst>
    </dgm:pt>
    <dgm:pt modelId="{A4BB80AE-243A-402C-B575-BE0C4FD7D3D7}" type="parTrans" cxnId="{9072DC36-1B28-4814-803C-8912DD3BC744}">
      <dgm:prSet/>
      <dgm:spPr/>
      <dgm:t>
        <a:bodyPr/>
        <a:lstStyle/>
        <a:p>
          <a:endParaRPr lang="en-US"/>
        </a:p>
      </dgm:t>
    </dgm:pt>
    <dgm:pt modelId="{758B506D-1DB9-4377-B8C1-2C13395394F7}" type="sibTrans" cxnId="{9072DC36-1B28-4814-803C-8912DD3BC744}">
      <dgm:prSet/>
      <dgm:spPr/>
      <dgm:t>
        <a:bodyPr/>
        <a:lstStyle/>
        <a:p>
          <a:endParaRPr lang="en-US"/>
        </a:p>
      </dgm:t>
    </dgm:pt>
    <dgm:pt modelId="{0564B8F6-07D1-49FE-B387-3A3BD735C854}">
      <dgm:prSet/>
      <dgm:spPr/>
      <dgm:t>
        <a:bodyPr/>
        <a:lstStyle/>
        <a:p>
          <a:r>
            <a:rPr lang="en-US" dirty="0"/>
            <a:t>Focused instead of an individual’s thoughts, behaviors, and emotions </a:t>
          </a:r>
        </a:p>
      </dgm:t>
      <dgm:extLst>
        <a:ext uri="{E40237B7-FDA0-4F09-8148-C483321AD2D9}">
          <dgm14:cNvPr xmlns:dgm14="http://schemas.microsoft.com/office/drawing/2010/diagram" id="0" name="" descr="Focused instead of an individual’s thoughts, behaviors, and emotions &#10;"/>
        </a:ext>
      </dgm:extLst>
    </dgm:pt>
    <dgm:pt modelId="{48263E16-D621-4CE7-942C-370D3D3FDACE}" type="parTrans" cxnId="{010B02F0-956E-4580-B201-8AA68E92CCC6}">
      <dgm:prSet/>
      <dgm:spPr/>
      <dgm:t>
        <a:bodyPr/>
        <a:lstStyle/>
        <a:p>
          <a:endParaRPr lang="en-US"/>
        </a:p>
      </dgm:t>
    </dgm:pt>
    <dgm:pt modelId="{1688B210-2C1E-4160-B538-551C938D58B4}" type="sibTrans" cxnId="{010B02F0-956E-4580-B201-8AA68E92CCC6}">
      <dgm:prSet/>
      <dgm:spPr/>
      <dgm:t>
        <a:bodyPr/>
        <a:lstStyle/>
        <a:p>
          <a:endParaRPr lang="en-US"/>
        </a:p>
      </dgm:t>
    </dgm:pt>
    <dgm:pt modelId="{C6413D0C-41EB-4D85-BBBF-E23A10D96D13}">
      <dgm:prSet/>
      <dgm:spPr/>
      <dgm:t>
        <a:bodyPr/>
        <a:lstStyle/>
        <a:p>
          <a:r>
            <a:rPr lang="en-US" dirty="0"/>
            <a:t>Important figures: George Miller, Albert Ellis, Aaron Beck, and Ulrich Neisser </a:t>
          </a:r>
        </a:p>
      </dgm:t>
      <dgm:extLst>
        <a:ext uri="{E40237B7-FDA0-4F09-8148-C483321AD2D9}">
          <dgm14:cNvPr xmlns:dgm14="http://schemas.microsoft.com/office/drawing/2010/diagram" id="0" name="" descr="Important figures: George Miller, Albert Ellis, Aaron Beck, and Ulrich Neisser &#10;"/>
        </a:ext>
      </dgm:extLst>
    </dgm:pt>
    <dgm:pt modelId="{882DA4C3-354E-4A5A-B23B-1A20786BEE97}" type="parTrans" cxnId="{7C4ABD10-8016-4A3B-BA3B-53DCA72704EC}">
      <dgm:prSet/>
      <dgm:spPr/>
      <dgm:t>
        <a:bodyPr/>
        <a:lstStyle/>
        <a:p>
          <a:endParaRPr lang="en-US"/>
        </a:p>
      </dgm:t>
    </dgm:pt>
    <dgm:pt modelId="{9E88411E-6342-46B1-A647-8AD9DB8B1706}" type="sibTrans" cxnId="{7C4ABD10-8016-4A3B-BA3B-53DCA72704EC}">
      <dgm:prSet/>
      <dgm:spPr/>
      <dgm:t>
        <a:bodyPr/>
        <a:lstStyle/>
        <a:p>
          <a:endParaRPr lang="en-US"/>
        </a:p>
      </dgm:t>
    </dgm:pt>
    <dgm:pt modelId="{DD11B781-6F60-4391-A961-06C770A1951D}" type="pres">
      <dgm:prSet presAssocID="{2E5F055F-8A7E-4A43-AD25-455FE06805B8}" presName="root" presStyleCnt="0">
        <dgm:presLayoutVars>
          <dgm:dir/>
          <dgm:resizeHandles val="exact"/>
        </dgm:presLayoutVars>
      </dgm:prSet>
      <dgm:spPr/>
    </dgm:pt>
    <dgm:pt modelId="{3DB420A4-9711-4BB4-AABE-A6FDC2B05C4C}" type="pres">
      <dgm:prSet presAssocID="{D18A1380-3BBD-4B62-8322-2E9360003E06}" presName="compNode" presStyleCnt="0"/>
      <dgm:spPr/>
    </dgm:pt>
    <dgm:pt modelId="{639774B7-FCCB-4450-A2C5-65478EBFB2A3}" type="pres">
      <dgm:prSet presAssocID="{D18A1380-3BBD-4B62-8322-2E9360003E06}" presName="bgRect" presStyleLbl="bgShp" presStyleIdx="0" presStyleCnt="3"/>
      <dgm:spPr/>
    </dgm:pt>
    <dgm:pt modelId="{BA8A26C0-A66D-4AB8-AFB8-B31661A9ABB6}" type="pres">
      <dgm:prSet presAssocID="{D18A1380-3BBD-4B62-8322-2E9360003E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07BA689F-6AF8-4EFD-841D-E66FB3A27DC8}" type="pres">
      <dgm:prSet presAssocID="{D18A1380-3BBD-4B62-8322-2E9360003E06}" presName="spaceRect" presStyleCnt="0"/>
      <dgm:spPr/>
    </dgm:pt>
    <dgm:pt modelId="{B426C4CB-9A89-4E6B-828D-3FE888F3A061}" type="pres">
      <dgm:prSet presAssocID="{D18A1380-3BBD-4B62-8322-2E9360003E06}" presName="parTx" presStyleLbl="revTx" presStyleIdx="0" presStyleCnt="3">
        <dgm:presLayoutVars>
          <dgm:chMax val="0"/>
          <dgm:chPref val="0"/>
        </dgm:presLayoutVars>
      </dgm:prSet>
      <dgm:spPr/>
    </dgm:pt>
    <dgm:pt modelId="{988ED287-0659-464B-9771-685379303053}" type="pres">
      <dgm:prSet presAssocID="{758B506D-1DB9-4377-B8C1-2C13395394F7}" presName="sibTrans" presStyleCnt="0"/>
      <dgm:spPr/>
    </dgm:pt>
    <dgm:pt modelId="{C9528D4B-8723-4912-8899-F7F8516B3AC2}" type="pres">
      <dgm:prSet presAssocID="{0564B8F6-07D1-49FE-B387-3A3BD735C854}" presName="compNode" presStyleCnt="0"/>
      <dgm:spPr/>
    </dgm:pt>
    <dgm:pt modelId="{3822C4A3-B11E-4471-88AF-BF77DC802B5C}" type="pres">
      <dgm:prSet presAssocID="{0564B8F6-07D1-49FE-B387-3A3BD735C854}" presName="bgRect" presStyleLbl="bgShp" presStyleIdx="1" presStyleCnt="3"/>
      <dgm:spPr/>
    </dgm:pt>
    <dgm:pt modelId="{468AFA67-25CC-4378-BE15-3B795AEAAEC7}" type="pres">
      <dgm:prSet presAssocID="{0564B8F6-07D1-49FE-B387-3A3BD735C8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A4EBB36-417A-4080-8AFC-E71AB4596592}" type="pres">
      <dgm:prSet presAssocID="{0564B8F6-07D1-49FE-B387-3A3BD735C854}" presName="spaceRect" presStyleCnt="0"/>
      <dgm:spPr/>
    </dgm:pt>
    <dgm:pt modelId="{A4F4BEFC-D1DB-4080-96CB-4264F42A14DF}" type="pres">
      <dgm:prSet presAssocID="{0564B8F6-07D1-49FE-B387-3A3BD735C854}" presName="parTx" presStyleLbl="revTx" presStyleIdx="1" presStyleCnt="3">
        <dgm:presLayoutVars>
          <dgm:chMax val="0"/>
          <dgm:chPref val="0"/>
        </dgm:presLayoutVars>
      </dgm:prSet>
      <dgm:spPr/>
    </dgm:pt>
    <dgm:pt modelId="{CE212614-47F8-4717-8259-721A0AD28164}" type="pres">
      <dgm:prSet presAssocID="{1688B210-2C1E-4160-B538-551C938D58B4}" presName="sibTrans" presStyleCnt="0"/>
      <dgm:spPr/>
    </dgm:pt>
    <dgm:pt modelId="{E3547DF7-FEBC-4297-9E4D-FF196507E4D9}" type="pres">
      <dgm:prSet presAssocID="{C6413D0C-41EB-4D85-BBBF-E23A10D96D13}" presName="compNode" presStyleCnt="0"/>
      <dgm:spPr/>
    </dgm:pt>
    <dgm:pt modelId="{285EB441-08C9-45E9-A833-EE2B4FA291B7}" type="pres">
      <dgm:prSet presAssocID="{C6413D0C-41EB-4D85-BBBF-E23A10D96D13}" presName="bgRect" presStyleLbl="bgShp" presStyleIdx="2" presStyleCnt="3"/>
      <dgm:spPr/>
    </dgm:pt>
    <dgm:pt modelId="{156E5024-062D-4FDB-8F7E-C6DA586176A1}" type="pres">
      <dgm:prSet presAssocID="{C6413D0C-41EB-4D85-BBBF-E23A10D96D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prechaun Hat"/>
        </a:ext>
      </dgm:extLst>
    </dgm:pt>
    <dgm:pt modelId="{29D038AD-685A-413E-A59C-7036B890DE57}" type="pres">
      <dgm:prSet presAssocID="{C6413D0C-41EB-4D85-BBBF-E23A10D96D13}" presName="spaceRect" presStyleCnt="0"/>
      <dgm:spPr/>
    </dgm:pt>
    <dgm:pt modelId="{35BF3DCB-3FB7-4FF5-B19B-D5F58B5B6B98}" type="pres">
      <dgm:prSet presAssocID="{C6413D0C-41EB-4D85-BBBF-E23A10D96D13}" presName="parTx" presStyleLbl="revTx" presStyleIdx="2" presStyleCnt="3">
        <dgm:presLayoutVars>
          <dgm:chMax val="0"/>
          <dgm:chPref val="0"/>
        </dgm:presLayoutVars>
      </dgm:prSet>
      <dgm:spPr/>
    </dgm:pt>
  </dgm:ptLst>
  <dgm:cxnLst>
    <dgm:cxn modelId="{7C4ABD10-8016-4A3B-BA3B-53DCA72704EC}" srcId="{2E5F055F-8A7E-4A43-AD25-455FE06805B8}" destId="{C6413D0C-41EB-4D85-BBBF-E23A10D96D13}" srcOrd="2" destOrd="0" parTransId="{882DA4C3-354E-4A5A-B23B-1A20786BEE97}" sibTransId="{9E88411E-6342-46B1-A647-8AD9DB8B1706}"/>
    <dgm:cxn modelId="{A1D9B232-E804-4DA5-84A2-E8AA95FE1874}" type="presOf" srcId="{2E5F055F-8A7E-4A43-AD25-455FE06805B8}" destId="{DD11B781-6F60-4391-A961-06C770A1951D}" srcOrd="0" destOrd="0" presId="urn:microsoft.com/office/officeart/2018/2/layout/IconVerticalSolidList"/>
    <dgm:cxn modelId="{9072DC36-1B28-4814-803C-8912DD3BC744}" srcId="{2E5F055F-8A7E-4A43-AD25-455FE06805B8}" destId="{D18A1380-3BBD-4B62-8322-2E9360003E06}" srcOrd="0" destOrd="0" parTransId="{A4BB80AE-243A-402C-B575-BE0C4FD7D3D7}" sibTransId="{758B506D-1DB9-4377-B8C1-2C13395394F7}"/>
    <dgm:cxn modelId="{36C02B5D-C6E1-4CAA-8F44-840A0B4CC78D}" type="presOf" srcId="{D18A1380-3BBD-4B62-8322-2E9360003E06}" destId="{B426C4CB-9A89-4E6B-828D-3FE888F3A061}" srcOrd="0" destOrd="0" presId="urn:microsoft.com/office/officeart/2018/2/layout/IconVerticalSolidList"/>
    <dgm:cxn modelId="{1192C660-7CD0-4302-951B-6409BDDE405E}" type="presOf" srcId="{C6413D0C-41EB-4D85-BBBF-E23A10D96D13}" destId="{35BF3DCB-3FB7-4FF5-B19B-D5F58B5B6B98}" srcOrd="0" destOrd="0" presId="urn:microsoft.com/office/officeart/2018/2/layout/IconVerticalSolidList"/>
    <dgm:cxn modelId="{366356C7-F533-42B6-8D41-538965DA5BED}" type="presOf" srcId="{0564B8F6-07D1-49FE-B387-3A3BD735C854}" destId="{A4F4BEFC-D1DB-4080-96CB-4264F42A14DF}" srcOrd="0" destOrd="0" presId="urn:microsoft.com/office/officeart/2018/2/layout/IconVerticalSolidList"/>
    <dgm:cxn modelId="{010B02F0-956E-4580-B201-8AA68E92CCC6}" srcId="{2E5F055F-8A7E-4A43-AD25-455FE06805B8}" destId="{0564B8F6-07D1-49FE-B387-3A3BD735C854}" srcOrd="1" destOrd="0" parTransId="{48263E16-D621-4CE7-942C-370D3D3FDACE}" sibTransId="{1688B210-2C1E-4160-B538-551C938D58B4}"/>
    <dgm:cxn modelId="{6327AC2F-9813-4F14-8317-F160AD66A43B}" type="presParOf" srcId="{DD11B781-6F60-4391-A961-06C770A1951D}" destId="{3DB420A4-9711-4BB4-AABE-A6FDC2B05C4C}" srcOrd="0" destOrd="0" presId="urn:microsoft.com/office/officeart/2018/2/layout/IconVerticalSolidList"/>
    <dgm:cxn modelId="{607CEAF5-D45F-4685-8289-F3966CF2ADE9}" type="presParOf" srcId="{3DB420A4-9711-4BB4-AABE-A6FDC2B05C4C}" destId="{639774B7-FCCB-4450-A2C5-65478EBFB2A3}" srcOrd="0" destOrd="0" presId="urn:microsoft.com/office/officeart/2018/2/layout/IconVerticalSolidList"/>
    <dgm:cxn modelId="{A6F5A3B1-DD64-41B5-9AFA-8C9060B4692F}" type="presParOf" srcId="{3DB420A4-9711-4BB4-AABE-A6FDC2B05C4C}" destId="{BA8A26C0-A66D-4AB8-AFB8-B31661A9ABB6}" srcOrd="1" destOrd="0" presId="urn:microsoft.com/office/officeart/2018/2/layout/IconVerticalSolidList"/>
    <dgm:cxn modelId="{33595B0F-9F90-421F-B405-7E0A2AD790FC}" type="presParOf" srcId="{3DB420A4-9711-4BB4-AABE-A6FDC2B05C4C}" destId="{07BA689F-6AF8-4EFD-841D-E66FB3A27DC8}" srcOrd="2" destOrd="0" presId="urn:microsoft.com/office/officeart/2018/2/layout/IconVerticalSolidList"/>
    <dgm:cxn modelId="{2ED39499-6755-41D5-9592-A2C3C4BAAAA7}" type="presParOf" srcId="{3DB420A4-9711-4BB4-AABE-A6FDC2B05C4C}" destId="{B426C4CB-9A89-4E6B-828D-3FE888F3A061}" srcOrd="3" destOrd="0" presId="urn:microsoft.com/office/officeart/2018/2/layout/IconVerticalSolidList"/>
    <dgm:cxn modelId="{54F9DB4B-9805-4C01-80B1-1E12809C0C18}" type="presParOf" srcId="{DD11B781-6F60-4391-A961-06C770A1951D}" destId="{988ED287-0659-464B-9771-685379303053}" srcOrd="1" destOrd="0" presId="urn:microsoft.com/office/officeart/2018/2/layout/IconVerticalSolidList"/>
    <dgm:cxn modelId="{62B770A5-8A53-4465-84FE-EB81DBEA346B}" type="presParOf" srcId="{DD11B781-6F60-4391-A961-06C770A1951D}" destId="{C9528D4B-8723-4912-8899-F7F8516B3AC2}" srcOrd="2" destOrd="0" presId="urn:microsoft.com/office/officeart/2018/2/layout/IconVerticalSolidList"/>
    <dgm:cxn modelId="{B81A707B-C695-4D65-8742-FD064670C380}" type="presParOf" srcId="{C9528D4B-8723-4912-8899-F7F8516B3AC2}" destId="{3822C4A3-B11E-4471-88AF-BF77DC802B5C}" srcOrd="0" destOrd="0" presId="urn:microsoft.com/office/officeart/2018/2/layout/IconVerticalSolidList"/>
    <dgm:cxn modelId="{53513DE1-9345-4022-9609-85276A45850B}" type="presParOf" srcId="{C9528D4B-8723-4912-8899-F7F8516B3AC2}" destId="{468AFA67-25CC-4378-BE15-3B795AEAAEC7}" srcOrd="1" destOrd="0" presId="urn:microsoft.com/office/officeart/2018/2/layout/IconVerticalSolidList"/>
    <dgm:cxn modelId="{3B4CB0DB-D0D7-4E97-86FC-B1F14C100B7B}" type="presParOf" srcId="{C9528D4B-8723-4912-8899-F7F8516B3AC2}" destId="{BA4EBB36-417A-4080-8AFC-E71AB4596592}" srcOrd="2" destOrd="0" presId="urn:microsoft.com/office/officeart/2018/2/layout/IconVerticalSolidList"/>
    <dgm:cxn modelId="{B29B65FF-79E0-4F99-A396-8CE03D501B7C}" type="presParOf" srcId="{C9528D4B-8723-4912-8899-F7F8516B3AC2}" destId="{A4F4BEFC-D1DB-4080-96CB-4264F42A14DF}" srcOrd="3" destOrd="0" presId="urn:microsoft.com/office/officeart/2018/2/layout/IconVerticalSolidList"/>
    <dgm:cxn modelId="{CAFCF177-03E7-4318-A364-67460E792443}" type="presParOf" srcId="{DD11B781-6F60-4391-A961-06C770A1951D}" destId="{CE212614-47F8-4717-8259-721A0AD28164}" srcOrd="3" destOrd="0" presId="urn:microsoft.com/office/officeart/2018/2/layout/IconVerticalSolidList"/>
    <dgm:cxn modelId="{F306EF99-0E0E-4731-8413-FACC02348EC9}" type="presParOf" srcId="{DD11B781-6F60-4391-A961-06C770A1951D}" destId="{E3547DF7-FEBC-4297-9E4D-FF196507E4D9}" srcOrd="4" destOrd="0" presId="urn:microsoft.com/office/officeart/2018/2/layout/IconVerticalSolidList"/>
    <dgm:cxn modelId="{96C61935-6DC3-444F-B667-E68AA1624741}" type="presParOf" srcId="{E3547DF7-FEBC-4297-9E4D-FF196507E4D9}" destId="{285EB441-08C9-45E9-A833-EE2B4FA291B7}" srcOrd="0" destOrd="0" presId="urn:microsoft.com/office/officeart/2018/2/layout/IconVerticalSolidList"/>
    <dgm:cxn modelId="{FE112C1A-414E-446A-B891-3E92EE3FE04C}" type="presParOf" srcId="{E3547DF7-FEBC-4297-9E4D-FF196507E4D9}" destId="{156E5024-062D-4FDB-8F7E-C6DA586176A1}" srcOrd="1" destOrd="0" presId="urn:microsoft.com/office/officeart/2018/2/layout/IconVerticalSolidList"/>
    <dgm:cxn modelId="{CE7BA81C-63AC-4CAC-81B9-E3E08A3FDD28}" type="presParOf" srcId="{E3547DF7-FEBC-4297-9E4D-FF196507E4D9}" destId="{29D038AD-685A-413E-A59C-7036B890DE57}" srcOrd="2" destOrd="0" presId="urn:microsoft.com/office/officeart/2018/2/layout/IconVerticalSolidList"/>
    <dgm:cxn modelId="{A335BF27-6932-4FE0-B580-C688E00E5395}" type="presParOf" srcId="{E3547DF7-FEBC-4297-9E4D-FF196507E4D9}" destId="{35BF3DCB-3FB7-4FF5-B19B-D5F58B5B6B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734D114-0570-4511-9996-670BA5EA74E2}"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CDC0A058-70F9-436B-BAF9-4ADA57232919}">
      <dgm:prSet/>
      <dgm:spPr/>
      <dgm:t>
        <a:bodyPr/>
        <a:lstStyle/>
        <a:p>
          <a:r>
            <a:rPr lang="en-US" dirty="0"/>
            <a:t>Attribution theory </a:t>
          </a:r>
          <a:r>
            <a:rPr lang="en-US" dirty="0">
              <a:sym typeface="Wingdings" panose="05000000000000000000" pitchFamily="2" charset="2"/>
            </a:rPr>
            <a:t></a:t>
          </a:r>
          <a:r>
            <a:rPr lang="en-US" dirty="0"/>
            <a:t> the idea that people are motivated to explain their own and other people’s behavior by attributing causes of that behavior to </a:t>
          </a:r>
          <a:r>
            <a:rPr lang="en-US" u="sng" dirty="0"/>
            <a:t>personal reasons</a:t>
          </a:r>
          <a:r>
            <a:rPr lang="en-US" dirty="0"/>
            <a:t>, </a:t>
          </a:r>
          <a:r>
            <a:rPr lang="en-US" u="sng" dirty="0"/>
            <a:t>dispositional factors</a:t>
          </a:r>
          <a:r>
            <a:rPr lang="en-US" dirty="0"/>
            <a:t> that are in the person themselves or linked to some trait they have, or </a:t>
          </a:r>
          <a:r>
            <a:rPr lang="en-US" u="sng" dirty="0"/>
            <a:t>situational factors</a:t>
          </a:r>
          <a:r>
            <a:rPr lang="en-US" dirty="0"/>
            <a:t> that are linked to something outside the person</a:t>
          </a:r>
        </a:p>
      </dgm:t>
      <dgm:extLst>
        <a:ext uri="{E40237B7-FDA0-4F09-8148-C483321AD2D9}">
          <dgm14:cNvPr xmlns:dgm14="http://schemas.microsoft.com/office/drawing/2010/diagram" id="0" name="" descr="Attribution theory  the idea that people are motivated to explain their own and other people’s behavior by attributing causes of that behavior to personal reasons, dispositional factors that are in the person themselves or linked to some trait they have, or situational factors that are linked to something outside the person&#10;"/>
        </a:ext>
      </dgm:extLst>
    </dgm:pt>
    <dgm:pt modelId="{8ACDDC2D-89F7-473D-A0A1-DAD6F2A51FC7}" type="parTrans" cxnId="{A45E2948-26D3-4D25-8B2B-8E3074C33628}">
      <dgm:prSet/>
      <dgm:spPr/>
      <dgm:t>
        <a:bodyPr/>
        <a:lstStyle/>
        <a:p>
          <a:endParaRPr lang="en-US"/>
        </a:p>
      </dgm:t>
    </dgm:pt>
    <dgm:pt modelId="{5D753C83-2D5F-4A5A-BD92-8AF6A5967B23}" type="sibTrans" cxnId="{A45E2948-26D3-4D25-8B2B-8E3074C33628}">
      <dgm:prSet/>
      <dgm:spPr/>
      <dgm:t>
        <a:bodyPr/>
        <a:lstStyle/>
        <a:p>
          <a:endParaRPr lang="en-US"/>
        </a:p>
      </dgm:t>
    </dgm:pt>
    <dgm:pt modelId="{34219D85-8CDF-4E83-91AD-6C3295F0CF09}">
      <dgm:prSet/>
      <dgm:spPr/>
      <dgm:t>
        <a:bodyPr/>
        <a:lstStyle/>
        <a:p>
          <a:r>
            <a:rPr lang="en-US" dirty="0"/>
            <a:t>Fundamental attribution error </a:t>
          </a:r>
          <a:r>
            <a:rPr lang="en-US" dirty="0">
              <a:sym typeface="Wingdings" panose="05000000000000000000" pitchFamily="2" charset="2"/>
            </a:rPr>
            <a:t></a:t>
          </a:r>
          <a:r>
            <a:rPr lang="en-US" dirty="0"/>
            <a:t> occurs when we automatically assume a dispositional reason for another person’s actions and ignore situational factors (e.g., we assume someone is an idiot when they drive erratically, but they could be rushing to the hospital)</a:t>
          </a:r>
        </a:p>
      </dgm:t>
      <dgm:extLst>
        <a:ext uri="{E40237B7-FDA0-4F09-8148-C483321AD2D9}">
          <dgm14:cNvPr xmlns:dgm14="http://schemas.microsoft.com/office/drawing/2010/diagram" id="0" name="" descr="Fundamental attribution error  occurs when we automatically assume a dispositional reason for another person’s actions and ignore situational factors (e.g., we assume someone is an idiot when they drive erratically, but they could be rushing to the hospital)&#10;"/>
        </a:ext>
      </dgm:extLst>
    </dgm:pt>
    <dgm:pt modelId="{9F2C93E7-3002-4BAB-AC9D-43A89A45C279}" type="parTrans" cxnId="{051BCF18-D303-470B-B732-809DE8FA6C13}">
      <dgm:prSet/>
      <dgm:spPr/>
      <dgm:t>
        <a:bodyPr/>
        <a:lstStyle/>
        <a:p>
          <a:endParaRPr lang="en-US"/>
        </a:p>
      </dgm:t>
    </dgm:pt>
    <dgm:pt modelId="{70FC0722-8574-48DB-B44B-1EFB8D203D11}" type="sibTrans" cxnId="{051BCF18-D303-470B-B732-809DE8FA6C13}">
      <dgm:prSet/>
      <dgm:spPr/>
      <dgm:t>
        <a:bodyPr/>
        <a:lstStyle/>
        <a:p>
          <a:endParaRPr lang="en-US"/>
        </a:p>
      </dgm:t>
    </dgm:pt>
    <dgm:pt modelId="{B78CB178-4007-4DC1-AC87-C32D0C3B6505}">
      <dgm:prSet/>
      <dgm:spPr/>
      <dgm:t>
        <a:bodyPr/>
        <a:lstStyle/>
        <a:p>
          <a:r>
            <a:rPr lang="en-US" dirty="0"/>
            <a:t>Self-serving bias </a:t>
          </a:r>
          <a:r>
            <a:rPr lang="en-US" dirty="0">
              <a:sym typeface="Wingdings" panose="05000000000000000000" pitchFamily="2" charset="2"/>
            </a:rPr>
            <a:t></a:t>
          </a:r>
          <a:r>
            <a:rPr lang="en-US" dirty="0"/>
            <a:t> when we attribute our success to our own efforts (dispositional) and our failures to outside causes (situational) </a:t>
          </a:r>
        </a:p>
      </dgm:t>
      <dgm:extLst>
        <a:ext uri="{E40237B7-FDA0-4F09-8148-C483321AD2D9}">
          <dgm14:cNvPr xmlns:dgm14="http://schemas.microsoft.com/office/drawing/2010/diagram" id="0" name="" descr="Self-serving bias  when we attribute our success to our own efforts (dispositional) and our failures to outside causes (situational) &#10;"/>
        </a:ext>
      </dgm:extLst>
    </dgm:pt>
    <dgm:pt modelId="{3A949A3B-1CB7-4642-8250-3621D8D3E04C}" type="parTrans" cxnId="{211231EA-45ED-49FF-9173-6B152EB4CD97}">
      <dgm:prSet/>
      <dgm:spPr/>
      <dgm:t>
        <a:bodyPr/>
        <a:lstStyle/>
        <a:p>
          <a:endParaRPr lang="en-US"/>
        </a:p>
      </dgm:t>
    </dgm:pt>
    <dgm:pt modelId="{4C39A3AC-CA07-4866-BA85-2577B18160B8}" type="sibTrans" cxnId="{211231EA-45ED-49FF-9173-6B152EB4CD97}">
      <dgm:prSet/>
      <dgm:spPr/>
      <dgm:t>
        <a:bodyPr/>
        <a:lstStyle/>
        <a:p>
          <a:endParaRPr lang="en-US"/>
        </a:p>
      </dgm:t>
    </dgm:pt>
    <dgm:pt modelId="{87F89F7D-C0DE-4014-9148-61DCB2E39BEC}" type="pres">
      <dgm:prSet presAssocID="{6734D114-0570-4511-9996-670BA5EA74E2}" presName="hierChild1" presStyleCnt="0">
        <dgm:presLayoutVars>
          <dgm:chPref val="1"/>
          <dgm:dir/>
          <dgm:animOne val="branch"/>
          <dgm:animLvl val="lvl"/>
          <dgm:resizeHandles/>
        </dgm:presLayoutVars>
      </dgm:prSet>
      <dgm:spPr/>
    </dgm:pt>
    <dgm:pt modelId="{90E8E4E2-835E-4974-B643-8F9F1CA8B4CF}" type="pres">
      <dgm:prSet presAssocID="{CDC0A058-70F9-436B-BAF9-4ADA57232919}" presName="hierRoot1" presStyleCnt="0"/>
      <dgm:spPr/>
    </dgm:pt>
    <dgm:pt modelId="{318AF983-AC97-4654-86E8-1DD23D4CCAE4}" type="pres">
      <dgm:prSet presAssocID="{CDC0A058-70F9-436B-BAF9-4ADA57232919}" presName="composite" presStyleCnt="0"/>
      <dgm:spPr/>
    </dgm:pt>
    <dgm:pt modelId="{04BBBF7F-DDDC-4456-A6AA-6BA6DF7644F7}" type="pres">
      <dgm:prSet presAssocID="{CDC0A058-70F9-436B-BAF9-4ADA57232919}" presName="background" presStyleLbl="node0" presStyleIdx="0" presStyleCnt="3"/>
      <dgm:spPr/>
    </dgm:pt>
    <dgm:pt modelId="{B366BC13-25BE-4119-A7C7-26BA1D47B03C}" type="pres">
      <dgm:prSet presAssocID="{CDC0A058-70F9-436B-BAF9-4ADA57232919}" presName="text" presStyleLbl="fgAcc0" presStyleIdx="0" presStyleCnt="3">
        <dgm:presLayoutVars>
          <dgm:chPref val="3"/>
        </dgm:presLayoutVars>
      </dgm:prSet>
      <dgm:spPr/>
    </dgm:pt>
    <dgm:pt modelId="{0A772584-1774-479F-B327-8796651D9D02}" type="pres">
      <dgm:prSet presAssocID="{CDC0A058-70F9-436B-BAF9-4ADA57232919}" presName="hierChild2" presStyleCnt="0"/>
      <dgm:spPr/>
    </dgm:pt>
    <dgm:pt modelId="{CF1223B7-19A9-4A9B-9931-3C7F139466ED}" type="pres">
      <dgm:prSet presAssocID="{34219D85-8CDF-4E83-91AD-6C3295F0CF09}" presName="hierRoot1" presStyleCnt="0"/>
      <dgm:spPr/>
    </dgm:pt>
    <dgm:pt modelId="{0B6D6157-6555-48C7-9E91-557DF2AA66F4}" type="pres">
      <dgm:prSet presAssocID="{34219D85-8CDF-4E83-91AD-6C3295F0CF09}" presName="composite" presStyleCnt="0"/>
      <dgm:spPr/>
    </dgm:pt>
    <dgm:pt modelId="{8C90F8FF-DF5B-43FB-A907-8E51E07A5540}" type="pres">
      <dgm:prSet presAssocID="{34219D85-8CDF-4E83-91AD-6C3295F0CF09}" presName="background" presStyleLbl="node0" presStyleIdx="1" presStyleCnt="3"/>
      <dgm:spPr/>
    </dgm:pt>
    <dgm:pt modelId="{744EADF8-72E9-40D6-9B0E-E0B1FF758C96}" type="pres">
      <dgm:prSet presAssocID="{34219D85-8CDF-4E83-91AD-6C3295F0CF09}" presName="text" presStyleLbl="fgAcc0" presStyleIdx="1" presStyleCnt="3">
        <dgm:presLayoutVars>
          <dgm:chPref val="3"/>
        </dgm:presLayoutVars>
      </dgm:prSet>
      <dgm:spPr/>
    </dgm:pt>
    <dgm:pt modelId="{CA973AC4-FCDB-4FDC-8119-B78021214F54}" type="pres">
      <dgm:prSet presAssocID="{34219D85-8CDF-4E83-91AD-6C3295F0CF09}" presName="hierChild2" presStyleCnt="0"/>
      <dgm:spPr/>
    </dgm:pt>
    <dgm:pt modelId="{0DD92E19-0942-4C79-8F73-09810C96AF23}" type="pres">
      <dgm:prSet presAssocID="{B78CB178-4007-4DC1-AC87-C32D0C3B6505}" presName="hierRoot1" presStyleCnt="0"/>
      <dgm:spPr/>
    </dgm:pt>
    <dgm:pt modelId="{A2F041F1-3170-430A-81B8-6F1A1D4A93ED}" type="pres">
      <dgm:prSet presAssocID="{B78CB178-4007-4DC1-AC87-C32D0C3B6505}" presName="composite" presStyleCnt="0"/>
      <dgm:spPr/>
    </dgm:pt>
    <dgm:pt modelId="{70C8D713-FF0A-492E-A265-43BFA3E553D4}" type="pres">
      <dgm:prSet presAssocID="{B78CB178-4007-4DC1-AC87-C32D0C3B6505}" presName="background" presStyleLbl="node0" presStyleIdx="2" presStyleCnt="3"/>
      <dgm:spPr/>
    </dgm:pt>
    <dgm:pt modelId="{D0DC3D12-E3D7-4D71-A06B-9A4822BA4FC5}" type="pres">
      <dgm:prSet presAssocID="{B78CB178-4007-4DC1-AC87-C32D0C3B6505}" presName="text" presStyleLbl="fgAcc0" presStyleIdx="2" presStyleCnt="3" custLinFactNeighborX="-5" custLinFactNeighborY="77">
        <dgm:presLayoutVars>
          <dgm:chPref val="3"/>
        </dgm:presLayoutVars>
      </dgm:prSet>
      <dgm:spPr/>
    </dgm:pt>
    <dgm:pt modelId="{696C66DE-B7CB-4E27-A83E-55A9C48A7CF9}" type="pres">
      <dgm:prSet presAssocID="{B78CB178-4007-4DC1-AC87-C32D0C3B6505}" presName="hierChild2" presStyleCnt="0"/>
      <dgm:spPr/>
    </dgm:pt>
  </dgm:ptLst>
  <dgm:cxnLst>
    <dgm:cxn modelId="{051BCF18-D303-470B-B732-809DE8FA6C13}" srcId="{6734D114-0570-4511-9996-670BA5EA74E2}" destId="{34219D85-8CDF-4E83-91AD-6C3295F0CF09}" srcOrd="1" destOrd="0" parTransId="{9F2C93E7-3002-4BAB-AC9D-43A89A45C279}" sibTransId="{70FC0722-8574-48DB-B44B-1EFB8D203D11}"/>
    <dgm:cxn modelId="{9C736F42-2FDA-4A91-8D50-C2D63014B8F9}" type="presOf" srcId="{CDC0A058-70F9-436B-BAF9-4ADA57232919}" destId="{B366BC13-25BE-4119-A7C7-26BA1D47B03C}" srcOrd="0" destOrd="0" presId="urn:microsoft.com/office/officeart/2005/8/layout/hierarchy1"/>
    <dgm:cxn modelId="{A45E2948-26D3-4D25-8B2B-8E3074C33628}" srcId="{6734D114-0570-4511-9996-670BA5EA74E2}" destId="{CDC0A058-70F9-436B-BAF9-4ADA57232919}" srcOrd="0" destOrd="0" parTransId="{8ACDDC2D-89F7-473D-A0A1-DAD6F2A51FC7}" sibTransId="{5D753C83-2D5F-4A5A-BD92-8AF6A5967B23}"/>
    <dgm:cxn modelId="{371A8775-0756-4BB2-B1C7-161E391675A3}" type="presOf" srcId="{B78CB178-4007-4DC1-AC87-C32D0C3B6505}" destId="{D0DC3D12-E3D7-4D71-A06B-9A4822BA4FC5}" srcOrd="0" destOrd="0" presId="urn:microsoft.com/office/officeart/2005/8/layout/hierarchy1"/>
    <dgm:cxn modelId="{495B81A5-5D3B-4113-87FC-92C979D5F396}" type="presOf" srcId="{6734D114-0570-4511-9996-670BA5EA74E2}" destId="{87F89F7D-C0DE-4014-9148-61DCB2E39BEC}" srcOrd="0" destOrd="0" presId="urn:microsoft.com/office/officeart/2005/8/layout/hierarchy1"/>
    <dgm:cxn modelId="{69353CE3-DDE8-4528-B371-851540146D7E}" type="presOf" srcId="{34219D85-8CDF-4E83-91AD-6C3295F0CF09}" destId="{744EADF8-72E9-40D6-9B0E-E0B1FF758C96}" srcOrd="0" destOrd="0" presId="urn:microsoft.com/office/officeart/2005/8/layout/hierarchy1"/>
    <dgm:cxn modelId="{211231EA-45ED-49FF-9173-6B152EB4CD97}" srcId="{6734D114-0570-4511-9996-670BA5EA74E2}" destId="{B78CB178-4007-4DC1-AC87-C32D0C3B6505}" srcOrd="2" destOrd="0" parTransId="{3A949A3B-1CB7-4642-8250-3621D8D3E04C}" sibTransId="{4C39A3AC-CA07-4866-BA85-2577B18160B8}"/>
    <dgm:cxn modelId="{974E3210-823B-4610-8F28-1C9CDB4F2CBD}" type="presParOf" srcId="{87F89F7D-C0DE-4014-9148-61DCB2E39BEC}" destId="{90E8E4E2-835E-4974-B643-8F9F1CA8B4CF}" srcOrd="0" destOrd="0" presId="urn:microsoft.com/office/officeart/2005/8/layout/hierarchy1"/>
    <dgm:cxn modelId="{6FFE059A-7EC4-43A4-93D7-3C2DBEB9ED7F}" type="presParOf" srcId="{90E8E4E2-835E-4974-B643-8F9F1CA8B4CF}" destId="{318AF983-AC97-4654-86E8-1DD23D4CCAE4}" srcOrd="0" destOrd="0" presId="urn:microsoft.com/office/officeart/2005/8/layout/hierarchy1"/>
    <dgm:cxn modelId="{E197D552-F015-49BF-9652-DCF9C2D8CC16}" type="presParOf" srcId="{318AF983-AC97-4654-86E8-1DD23D4CCAE4}" destId="{04BBBF7F-DDDC-4456-A6AA-6BA6DF7644F7}" srcOrd="0" destOrd="0" presId="urn:microsoft.com/office/officeart/2005/8/layout/hierarchy1"/>
    <dgm:cxn modelId="{DA43D486-D004-495E-A6F0-D696133EE796}" type="presParOf" srcId="{318AF983-AC97-4654-86E8-1DD23D4CCAE4}" destId="{B366BC13-25BE-4119-A7C7-26BA1D47B03C}" srcOrd="1" destOrd="0" presId="urn:microsoft.com/office/officeart/2005/8/layout/hierarchy1"/>
    <dgm:cxn modelId="{5ABA4D54-9B85-4A98-9CDD-FFE6BD0BADDC}" type="presParOf" srcId="{90E8E4E2-835E-4974-B643-8F9F1CA8B4CF}" destId="{0A772584-1774-479F-B327-8796651D9D02}" srcOrd="1" destOrd="0" presId="urn:microsoft.com/office/officeart/2005/8/layout/hierarchy1"/>
    <dgm:cxn modelId="{7B0B2DC4-B91A-4950-BE31-8D2ADE8C9F83}" type="presParOf" srcId="{87F89F7D-C0DE-4014-9148-61DCB2E39BEC}" destId="{CF1223B7-19A9-4A9B-9931-3C7F139466ED}" srcOrd="1" destOrd="0" presId="urn:microsoft.com/office/officeart/2005/8/layout/hierarchy1"/>
    <dgm:cxn modelId="{E2E7C7A4-A233-4C67-855E-BF15436276CE}" type="presParOf" srcId="{CF1223B7-19A9-4A9B-9931-3C7F139466ED}" destId="{0B6D6157-6555-48C7-9E91-557DF2AA66F4}" srcOrd="0" destOrd="0" presId="urn:microsoft.com/office/officeart/2005/8/layout/hierarchy1"/>
    <dgm:cxn modelId="{0C2185BF-4BF6-4DF6-B927-076DE6720C72}" type="presParOf" srcId="{0B6D6157-6555-48C7-9E91-557DF2AA66F4}" destId="{8C90F8FF-DF5B-43FB-A907-8E51E07A5540}" srcOrd="0" destOrd="0" presId="urn:microsoft.com/office/officeart/2005/8/layout/hierarchy1"/>
    <dgm:cxn modelId="{55E28018-1B8B-47F1-8B12-7D48EB16012C}" type="presParOf" srcId="{0B6D6157-6555-48C7-9E91-557DF2AA66F4}" destId="{744EADF8-72E9-40D6-9B0E-E0B1FF758C96}" srcOrd="1" destOrd="0" presId="urn:microsoft.com/office/officeart/2005/8/layout/hierarchy1"/>
    <dgm:cxn modelId="{BE789386-B3B3-4339-8C36-470A468BD0AA}" type="presParOf" srcId="{CF1223B7-19A9-4A9B-9931-3C7F139466ED}" destId="{CA973AC4-FCDB-4FDC-8119-B78021214F54}" srcOrd="1" destOrd="0" presId="urn:microsoft.com/office/officeart/2005/8/layout/hierarchy1"/>
    <dgm:cxn modelId="{18FC70A2-794C-47AA-88E8-2590E40D7155}" type="presParOf" srcId="{87F89F7D-C0DE-4014-9148-61DCB2E39BEC}" destId="{0DD92E19-0942-4C79-8F73-09810C96AF23}" srcOrd="2" destOrd="0" presId="urn:microsoft.com/office/officeart/2005/8/layout/hierarchy1"/>
    <dgm:cxn modelId="{4BE8383E-F27A-4619-873C-766D95A9413B}" type="presParOf" srcId="{0DD92E19-0942-4C79-8F73-09810C96AF23}" destId="{A2F041F1-3170-430A-81B8-6F1A1D4A93ED}" srcOrd="0" destOrd="0" presId="urn:microsoft.com/office/officeart/2005/8/layout/hierarchy1"/>
    <dgm:cxn modelId="{C35225C7-09E2-4953-A36A-53D385BEA0FE}" type="presParOf" srcId="{A2F041F1-3170-430A-81B8-6F1A1D4A93ED}" destId="{70C8D713-FF0A-492E-A265-43BFA3E553D4}" srcOrd="0" destOrd="0" presId="urn:microsoft.com/office/officeart/2005/8/layout/hierarchy1"/>
    <dgm:cxn modelId="{E4445536-EC64-4847-BB77-6E98CB034CF5}" type="presParOf" srcId="{A2F041F1-3170-430A-81B8-6F1A1D4A93ED}" destId="{D0DC3D12-E3D7-4D71-A06B-9A4822BA4FC5}" srcOrd="1" destOrd="0" presId="urn:microsoft.com/office/officeart/2005/8/layout/hierarchy1"/>
    <dgm:cxn modelId="{8576FB6E-9BFD-4CFB-84B8-3C4B818023C1}" type="presParOf" srcId="{0DD92E19-0942-4C79-8F73-09810C96AF23}" destId="{696C66DE-B7CB-4E27-A83E-55A9C48A7C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0C6052A-BDFF-49CB-AC66-777471A523D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4E98709-BF2E-4E28-9AEA-358F8ED2BA98}">
      <dgm:prSet/>
      <dgm:spPr/>
      <dgm:t>
        <a:bodyPr/>
        <a:lstStyle/>
        <a:p>
          <a:r>
            <a:rPr lang="en-US" dirty="0"/>
            <a:t>Overgeneralizing </a:t>
          </a:r>
          <a:r>
            <a:rPr lang="en-US" dirty="0">
              <a:sym typeface="Wingdings" panose="05000000000000000000" pitchFamily="2" charset="2"/>
            </a:rPr>
            <a:t></a:t>
          </a:r>
          <a:r>
            <a:rPr lang="en-US" dirty="0"/>
            <a:t> you see a larger patten of negatives based on one event </a:t>
          </a:r>
        </a:p>
      </dgm:t>
      <dgm:extLst>
        <a:ext uri="{E40237B7-FDA0-4F09-8148-C483321AD2D9}">
          <dgm14:cNvPr xmlns:dgm14="http://schemas.microsoft.com/office/drawing/2010/diagram" id="0" name="" descr="Overgeneralizing  you see a larger patten of negatives based on one event &#10;"/>
        </a:ext>
      </dgm:extLst>
    </dgm:pt>
    <dgm:pt modelId="{5F40DCEF-76C0-478F-9E47-14358B08FB60}" type="parTrans" cxnId="{5AE69430-8E2E-4ECB-800F-425B804B95D1}">
      <dgm:prSet/>
      <dgm:spPr/>
      <dgm:t>
        <a:bodyPr/>
        <a:lstStyle/>
        <a:p>
          <a:endParaRPr lang="en-US"/>
        </a:p>
      </dgm:t>
    </dgm:pt>
    <dgm:pt modelId="{7F619942-9D01-4C5D-AD54-3F6E0287EA7E}" type="sibTrans" cxnId="{5AE69430-8E2E-4ECB-800F-425B804B95D1}">
      <dgm:prSet/>
      <dgm:spPr/>
      <dgm:t>
        <a:bodyPr/>
        <a:lstStyle/>
        <a:p>
          <a:endParaRPr lang="en-US"/>
        </a:p>
      </dgm:t>
    </dgm:pt>
    <dgm:pt modelId="{6FA88FC3-4719-44F6-9B9A-3ADF4DE74F23}">
      <dgm:prSet/>
      <dgm:spPr/>
      <dgm:t>
        <a:bodyPr/>
        <a:lstStyle/>
        <a:p>
          <a:r>
            <a:rPr lang="en-US" dirty="0"/>
            <a:t>Mind reading </a:t>
          </a:r>
          <a:r>
            <a:rPr lang="en-US" dirty="0">
              <a:sym typeface="Wingdings" panose="05000000000000000000" pitchFamily="2" charset="2"/>
            </a:rPr>
            <a:t></a:t>
          </a:r>
          <a:r>
            <a:rPr lang="en-US" dirty="0"/>
            <a:t> assuming others know what you are thinking without any evidence </a:t>
          </a:r>
        </a:p>
      </dgm:t>
      <dgm:extLst>
        <a:ext uri="{E40237B7-FDA0-4F09-8148-C483321AD2D9}">
          <dgm14:cNvPr xmlns:dgm14="http://schemas.microsoft.com/office/drawing/2010/diagram" id="0" name="" descr="Mind reading  assuming others know what you are thinking without any evidence &#10;"/>
        </a:ext>
      </dgm:extLst>
    </dgm:pt>
    <dgm:pt modelId="{5AB9B16F-97C4-41D4-886F-211D407B13B9}" type="parTrans" cxnId="{D3793C6D-A22E-4A15-AD6B-5C3AA57DF47B}">
      <dgm:prSet/>
      <dgm:spPr/>
      <dgm:t>
        <a:bodyPr/>
        <a:lstStyle/>
        <a:p>
          <a:endParaRPr lang="en-US"/>
        </a:p>
      </dgm:t>
    </dgm:pt>
    <dgm:pt modelId="{6559318A-D9B1-4D58-B96D-381C8BE1D28A}" type="sibTrans" cxnId="{D3793C6D-A22E-4A15-AD6B-5C3AA57DF47B}">
      <dgm:prSet/>
      <dgm:spPr/>
      <dgm:t>
        <a:bodyPr/>
        <a:lstStyle/>
        <a:p>
          <a:endParaRPr lang="en-US"/>
        </a:p>
      </dgm:t>
    </dgm:pt>
    <dgm:pt modelId="{FB94594B-52B7-4FEA-937C-A6AACB0B30EA}">
      <dgm:prSet/>
      <dgm:spPr/>
      <dgm:t>
        <a:bodyPr/>
        <a:lstStyle/>
        <a:p>
          <a:r>
            <a:rPr lang="en-US" dirty="0"/>
            <a:t>What if? </a:t>
          </a:r>
          <a:r>
            <a:rPr lang="en-US" dirty="0">
              <a:sym typeface="Wingdings" panose="05000000000000000000" pitchFamily="2" charset="2"/>
            </a:rPr>
            <a:t></a:t>
          </a:r>
          <a:r>
            <a:rPr lang="en-US" dirty="0"/>
            <a:t> asking yourself “what if something happens?” without being satisfied by any of the answers </a:t>
          </a:r>
        </a:p>
      </dgm:t>
      <dgm:extLst>
        <a:ext uri="{E40237B7-FDA0-4F09-8148-C483321AD2D9}">
          <dgm14:cNvPr xmlns:dgm14="http://schemas.microsoft.com/office/drawing/2010/diagram" id="0" name="" descr="What if?  asking yourself “what if something happens?” without being satisfied by any of the answers &#10;"/>
        </a:ext>
      </dgm:extLst>
    </dgm:pt>
    <dgm:pt modelId="{BC29E5C8-8773-474F-8C7A-2248D67F6357}" type="parTrans" cxnId="{E8924924-A050-4BDF-94ED-F41A4538FC51}">
      <dgm:prSet/>
      <dgm:spPr/>
      <dgm:t>
        <a:bodyPr/>
        <a:lstStyle/>
        <a:p>
          <a:endParaRPr lang="en-US"/>
        </a:p>
      </dgm:t>
    </dgm:pt>
    <dgm:pt modelId="{A7504027-FD62-48EE-85FA-F29CE685EC1F}" type="sibTrans" cxnId="{E8924924-A050-4BDF-94ED-F41A4538FC51}">
      <dgm:prSet/>
      <dgm:spPr/>
      <dgm:t>
        <a:bodyPr/>
        <a:lstStyle/>
        <a:p>
          <a:endParaRPr lang="en-US"/>
        </a:p>
      </dgm:t>
    </dgm:pt>
    <dgm:pt modelId="{7CE11ED4-44B9-4726-8693-0EAA9140A0D2}">
      <dgm:prSet/>
      <dgm:spPr/>
      <dgm:t>
        <a:bodyPr/>
        <a:lstStyle/>
        <a:p>
          <a:r>
            <a:rPr lang="en-US" dirty="0"/>
            <a:t>Blaming </a:t>
          </a:r>
          <a:r>
            <a:rPr lang="en-US" dirty="0">
              <a:sym typeface="Wingdings" panose="05000000000000000000" pitchFamily="2" charset="2"/>
            </a:rPr>
            <a:t></a:t>
          </a:r>
          <a:r>
            <a:rPr lang="en-US" dirty="0"/>
            <a:t> you focus on someone else as the source of your negative feelings and do not take any responsibility for changing yourself </a:t>
          </a:r>
        </a:p>
      </dgm:t>
      <dgm:extLst>
        <a:ext uri="{E40237B7-FDA0-4F09-8148-C483321AD2D9}">
          <dgm14:cNvPr xmlns:dgm14="http://schemas.microsoft.com/office/drawing/2010/diagram" id="0" name="" descr="Blaming  you focus on someone else as the source of your negative feelings and do not take any responsibility for changing yourself &#10;"/>
        </a:ext>
      </dgm:extLst>
    </dgm:pt>
    <dgm:pt modelId="{7DEFE366-2B91-4D84-AD5B-BF4FDAA2E233}" type="parTrans" cxnId="{B3CA8C8F-3C9C-471D-ABEF-52A558F35222}">
      <dgm:prSet/>
      <dgm:spPr/>
      <dgm:t>
        <a:bodyPr/>
        <a:lstStyle/>
        <a:p>
          <a:endParaRPr lang="en-US"/>
        </a:p>
      </dgm:t>
    </dgm:pt>
    <dgm:pt modelId="{6ABB147E-15A9-4B67-9B9E-7F9F0514152A}" type="sibTrans" cxnId="{B3CA8C8F-3C9C-471D-ABEF-52A558F35222}">
      <dgm:prSet/>
      <dgm:spPr/>
      <dgm:t>
        <a:bodyPr/>
        <a:lstStyle/>
        <a:p>
          <a:endParaRPr lang="en-US"/>
        </a:p>
      </dgm:t>
    </dgm:pt>
    <dgm:pt modelId="{0381F879-3217-44BA-94DA-4A31AB6FFF14}">
      <dgm:prSet/>
      <dgm:spPr/>
      <dgm:t>
        <a:bodyPr/>
        <a:lstStyle/>
        <a:p>
          <a:r>
            <a:rPr lang="en-US" dirty="0"/>
            <a:t>Personalizing </a:t>
          </a:r>
          <a:r>
            <a:rPr lang="en-US" dirty="0">
              <a:sym typeface="Wingdings" panose="05000000000000000000" pitchFamily="2" charset="2"/>
            </a:rPr>
            <a:t></a:t>
          </a:r>
          <a:r>
            <a:rPr lang="en-US" dirty="0"/>
            <a:t> blaming yourself for negative events rather than seeing the role that other play</a:t>
          </a:r>
        </a:p>
      </dgm:t>
      <dgm:extLst>
        <a:ext uri="{E40237B7-FDA0-4F09-8148-C483321AD2D9}">
          <dgm14:cNvPr xmlns:dgm14="http://schemas.microsoft.com/office/drawing/2010/diagram" id="0" name="" descr="Personalizing  blaming yourself for negative events rather than seeing the role that other play&#10;"/>
        </a:ext>
      </dgm:extLst>
    </dgm:pt>
    <dgm:pt modelId="{79080E96-DB23-4737-A4C9-3BC1299EE514}" type="parTrans" cxnId="{0082DEEB-B4E7-4E99-8D84-915FB3E902A0}">
      <dgm:prSet/>
      <dgm:spPr/>
      <dgm:t>
        <a:bodyPr/>
        <a:lstStyle/>
        <a:p>
          <a:endParaRPr lang="en-US"/>
        </a:p>
      </dgm:t>
    </dgm:pt>
    <dgm:pt modelId="{0C2CDF78-F3CD-4768-BD73-AF16E1038292}" type="sibTrans" cxnId="{0082DEEB-B4E7-4E99-8D84-915FB3E902A0}">
      <dgm:prSet/>
      <dgm:spPr/>
      <dgm:t>
        <a:bodyPr/>
        <a:lstStyle/>
        <a:p>
          <a:endParaRPr lang="en-US"/>
        </a:p>
      </dgm:t>
    </dgm:pt>
    <dgm:pt modelId="{6CDED7FA-543C-4729-8317-CCF21E6044BA}">
      <dgm:prSet/>
      <dgm:spPr/>
      <dgm:t>
        <a:bodyPr/>
        <a:lstStyle/>
        <a:p>
          <a:r>
            <a:rPr lang="en-US" dirty="0"/>
            <a:t>Inability to disconfirm </a:t>
          </a:r>
          <a:r>
            <a:rPr lang="en-US" dirty="0">
              <a:sym typeface="Wingdings" panose="05000000000000000000" pitchFamily="2" charset="2"/>
            </a:rPr>
            <a:t></a:t>
          </a:r>
          <a:r>
            <a:rPr lang="en-US" dirty="0"/>
            <a:t> ignoring any evidence that may contradict your maladaptive cognition </a:t>
          </a:r>
        </a:p>
      </dgm:t>
      <dgm:extLst>
        <a:ext uri="{E40237B7-FDA0-4F09-8148-C483321AD2D9}">
          <dgm14:cNvPr xmlns:dgm14="http://schemas.microsoft.com/office/drawing/2010/diagram" id="0" name="" descr="Inability to disconfirm  ignoring any evidence that may contradict your maladaptive cognition &#10;"/>
        </a:ext>
      </dgm:extLst>
    </dgm:pt>
    <dgm:pt modelId="{0C4EFF99-19F7-4D28-BED4-031F4B76FC69}" type="parTrans" cxnId="{68485EFD-AB14-4F69-A497-E7A278C482A8}">
      <dgm:prSet/>
      <dgm:spPr/>
      <dgm:t>
        <a:bodyPr/>
        <a:lstStyle/>
        <a:p>
          <a:endParaRPr lang="en-US"/>
        </a:p>
      </dgm:t>
    </dgm:pt>
    <dgm:pt modelId="{F4943DA1-DB7A-4502-8BF7-754EE8F04204}" type="sibTrans" cxnId="{68485EFD-AB14-4F69-A497-E7A278C482A8}">
      <dgm:prSet/>
      <dgm:spPr/>
      <dgm:t>
        <a:bodyPr/>
        <a:lstStyle/>
        <a:p>
          <a:endParaRPr lang="en-US"/>
        </a:p>
      </dgm:t>
    </dgm:pt>
    <dgm:pt modelId="{5FC2CFA3-0D4A-486F-AE63-66A3DA137FBC}">
      <dgm:prSet/>
      <dgm:spPr/>
      <dgm:t>
        <a:bodyPr/>
        <a:lstStyle/>
        <a:p>
          <a:r>
            <a:rPr lang="en-US" dirty="0"/>
            <a:t>Regret orientation </a:t>
          </a:r>
          <a:r>
            <a:rPr lang="en-US" dirty="0">
              <a:sym typeface="Wingdings" panose="05000000000000000000" pitchFamily="2" charset="2"/>
            </a:rPr>
            <a:t></a:t>
          </a:r>
          <a:r>
            <a:rPr lang="en-US" dirty="0"/>
            <a:t> focusing on what you could have done better in the past rather than on making an improvement now </a:t>
          </a:r>
        </a:p>
      </dgm:t>
      <dgm:extLst>
        <a:ext uri="{E40237B7-FDA0-4F09-8148-C483321AD2D9}">
          <dgm14:cNvPr xmlns:dgm14="http://schemas.microsoft.com/office/drawing/2010/diagram" id="0" name="" descr="Regret orientation  focusing on what you could have done better in the past rather than on making an improvement now &#10;"/>
        </a:ext>
      </dgm:extLst>
    </dgm:pt>
    <dgm:pt modelId="{ECF4BE0F-367C-4197-8912-A44AD2432C62}" type="parTrans" cxnId="{E3CEC4DC-928F-431C-A027-A63BA2B505AA}">
      <dgm:prSet/>
      <dgm:spPr/>
      <dgm:t>
        <a:bodyPr/>
        <a:lstStyle/>
        <a:p>
          <a:endParaRPr lang="en-US"/>
        </a:p>
      </dgm:t>
    </dgm:pt>
    <dgm:pt modelId="{CBB1FC9F-1521-458C-B1C0-CBB3EBA13FFA}" type="sibTrans" cxnId="{E3CEC4DC-928F-431C-A027-A63BA2B505AA}">
      <dgm:prSet/>
      <dgm:spPr/>
      <dgm:t>
        <a:bodyPr/>
        <a:lstStyle/>
        <a:p>
          <a:endParaRPr lang="en-US"/>
        </a:p>
      </dgm:t>
    </dgm:pt>
    <dgm:pt modelId="{F09A075F-8E6B-4592-BD15-EDCF4221C3AC}">
      <dgm:prSet/>
      <dgm:spPr/>
      <dgm:t>
        <a:bodyPr/>
        <a:lstStyle/>
        <a:p>
          <a:r>
            <a:rPr lang="en-US" dirty="0"/>
            <a:t>Dichotomous thinking </a:t>
          </a:r>
          <a:r>
            <a:rPr lang="en-US" dirty="0">
              <a:sym typeface="Wingdings" panose="05000000000000000000" pitchFamily="2" charset="2"/>
            </a:rPr>
            <a:t></a:t>
          </a:r>
          <a:r>
            <a:rPr lang="en-US" dirty="0"/>
            <a:t> viewing people or events in all-or-nothing terms </a:t>
          </a:r>
        </a:p>
      </dgm:t>
      <dgm:extLst>
        <a:ext uri="{E40237B7-FDA0-4F09-8148-C483321AD2D9}">
          <dgm14:cNvPr xmlns:dgm14="http://schemas.microsoft.com/office/drawing/2010/diagram" id="0" name="" descr="Dichotomous thinking  viewing people or events in all-or-nothing terms &#10;"/>
        </a:ext>
      </dgm:extLst>
    </dgm:pt>
    <dgm:pt modelId="{DD34FFD3-2F2B-49AC-A4DC-444B42F3C62C}" type="parTrans" cxnId="{DFF27472-B2FD-4124-837C-03147FC0CDDD}">
      <dgm:prSet/>
      <dgm:spPr/>
      <dgm:t>
        <a:bodyPr/>
        <a:lstStyle/>
        <a:p>
          <a:endParaRPr lang="en-US"/>
        </a:p>
      </dgm:t>
    </dgm:pt>
    <dgm:pt modelId="{E43A4B43-31B4-4940-8ACA-681B5C354FD9}" type="sibTrans" cxnId="{DFF27472-B2FD-4124-837C-03147FC0CDDD}">
      <dgm:prSet/>
      <dgm:spPr/>
      <dgm:t>
        <a:bodyPr/>
        <a:lstStyle/>
        <a:p>
          <a:endParaRPr lang="en-US"/>
        </a:p>
      </dgm:t>
    </dgm:pt>
    <dgm:pt modelId="{A6E39997-55F6-4F0C-83B1-E4B92CF31BDA}" type="pres">
      <dgm:prSet presAssocID="{40C6052A-BDFF-49CB-AC66-777471A523D3}" presName="root" presStyleCnt="0">
        <dgm:presLayoutVars>
          <dgm:dir/>
          <dgm:resizeHandles val="exact"/>
        </dgm:presLayoutVars>
      </dgm:prSet>
      <dgm:spPr/>
    </dgm:pt>
    <dgm:pt modelId="{9C28BC9F-6FBA-48D8-B9FC-33024AB2F038}" type="pres">
      <dgm:prSet presAssocID="{40C6052A-BDFF-49CB-AC66-777471A523D3}" presName="container" presStyleCnt="0">
        <dgm:presLayoutVars>
          <dgm:dir/>
          <dgm:resizeHandles val="exact"/>
        </dgm:presLayoutVars>
      </dgm:prSet>
      <dgm:spPr/>
    </dgm:pt>
    <dgm:pt modelId="{74A3A297-256B-49C3-B9C7-23A1325B25C9}" type="pres">
      <dgm:prSet presAssocID="{A4E98709-BF2E-4E28-9AEA-358F8ED2BA98}" presName="compNode" presStyleCnt="0"/>
      <dgm:spPr/>
    </dgm:pt>
    <dgm:pt modelId="{27955182-DF75-4D8B-9B4E-1506E4E31E4E}" type="pres">
      <dgm:prSet presAssocID="{A4E98709-BF2E-4E28-9AEA-358F8ED2BA98}" presName="iconBgRect" presStyleLbl="bgShp" presStyleIdx="0" presStyleCnt="8"/>
      <dgm:spPr/>
    </dgm:pt>
    <dgm:pt modelId="{F5C8AACD-CA7F-422A-83F3-FDEF6EFC10AD}" type="pres">
      <dgm:prSet presAssocID="{A4E98709-BF2E-4E28-9AEA-358F8ED2BA9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prechaun Hat"/>
        </a:ext>
      </dgm:extLst>
    </dgm:pt>
    <dgm:pt modelId="{B2DB9931-06F5-4DF9-921D-99A01F61EEE4}" type="pres">
      <dgm:prSet presAssocID="{A4E98709-BF2E-4E28-9AEA-358F8ED2BA98}" presName="spaceRect" presStyleCnt="0"/>
      <dgm:spPr/>
    </dgm:pt>
    <dgm:pt modelId="{7699F0A4-2EC3-4C22-A047-BDF542BE7B9B}" type="pres">
      <dgm:prSet presAssocID="{A4E98709-BF2E-4E28-9AEA-358F8ED2BA98}" presName="textRect" presStyleLbl="revTx" presStyleIdx="0" presStyleCnt="8">
        <dgm:presLayoutVars>
          <dgm:chMax val="1"/>
          <dgm:chPref val="1"/>
        </dgm:presLayoutVars>
      </dgm:prSet>
      <dgm:spPr/>
    </dgm:pt>
    <dgm:pt modelId="{6E0ED67D-62C9-498D-9F17-93459E6ABC92}" type="pres">
      <dgm:prSet presAssocID="{7F619942-9D01-4C5D-AD54-3F6E0287EA7E}" presName="sibTrans" presStyleLbl="sibTrans2D1" presStyleIdx="0" presStyleCnt="0"/>
      <dgm:spPr/>
    </dgm:pt>
    <dgm:pt modelId="{38E652D7-FE4B-43CD-B664-8CD6AE31F99A}" type="pres">
      <dgm:prSet presAssocID="{6FA88FC3-4719-44F6-9B9A-3ADF4DE74F23}" presName="compNode" presStyleCnt="0"/>
      <dgm:spPr/>
    </dgm:pt>
    <dgm:pt modelId="{6593F745-89AD-462B-B3A1-E68640A0A623}" type="pres">
      <dgm:prSet presAssocID="{6FA88FC3-4719-44F6-9B9A-3ADF4DE74F23}" presName="iconBgRect" presStyleLbl="bgShp" presStyleIdx="1" presStyleCnt="8"/>
      <dgm:spPr/>
    </dgm:pt>
    <dgm:pt modelId="{C6890022-E0BA-4FC6-8E44-6ADFD058F4BE}" type="pres">
      <dgm:prSet presAssocID="{6FA88FC3-4719-44F6-9B9A-3ADF4DE74F23}"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9E44A49-DB38-4BC6-BB3E-6BFAD7C8D1A8}" type="pres">
      <dgm:prSet presAssocID="{6FA88FC3-4719-44F6-9B9A-3ADF4DE74F23}" presName="spaceRect" presStyleCnt="0"/>
      <dgm:spPr/>
    </dgm:pt>
    <dgm:pt modelId="{690AB16F-77AC-4A66-AE58-42D223E42CAD}" type="pres">
      <dgm:prSet presAssocID="{6FA88FC3-4719-44F6-9B9A-3ADF4DE74F23}" presName="textRect" presStyleLbl="revTx" presStyleIdx="1" presStyleCnt="8">
        <dgm:presLayoutVars>
          <dgm:chMax val="1"/>
          <dgm:chPref val="1"/>
        </dgm:presLayoutVars>
      </dgm:prSet>
      <dgm:spPr/>
    </dgm:pt>
    <dgm:pt modelId="{9FEED995-11B8-47E9-998D-AF53541FB03C}" type="pres">
      <dgm:prSet presAssocID="{6559318A-D9B1-4D58-B96D-381C8BE1D28A}" presName="sibTrans" presStyleLbl="sibTrans2D1" presStyleIdx="0" presStyleCnt="0"/>
      <dgm:spPr/>
    </dgm:pt>
    <dgm:pt modelId="{655E69A7-B111-4E24-9006-4C574679F2DD}" type="pres">
      <dgm:prSet presAssocID="{FB94594B-52B7-4FEA-937C-A6AACB0B30EA}" presName="compNode" presStyleCnt="0"/>
      <dgm:spPr/>
    </dgm:pt>
    <dgm:pt modelId="{4AF05779-8640-4360-A61E-EDC853EEFE7B}" type="pres">
      <dgm:prSet presAssocID="{FB94594B-52B7-4FEA-937C-A6AACB0B30EA}" presName="iconBgRect" presStyleLbl="bgShp" presStyleIdx="2" presStyleCnt="8"/>
      <dgm:spPr/>
    </dgm:pt>
    <dgm:pt modelId="{62CF342B-0D03-4921-894F-FCAA3E627608}" type="pres">
      <dgm:prSet presAssocID="{FB94594B-52B7-4FEA-937C-A6AACB0B30E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1D9C4787-701A-4E39-BC09-1421FAFA8519}" type="pres">
      <dgm:prSet presAssocID="{FB94594B-52B7-4FEA-937C-A6AACB0B30EA}" presName="spaceRect" presStyleCnt="0"/>
      <dgm:spPr/>
    </dgm:pt>
    <dgm:pt modelId="{54188A0A-CF71-4BD2-AA80-238EDD39855C}" type="pres">
      <dgm:prSet presAssocID="{FB94594B-52B7-4FEA-937C-A6AACB0B30EA}" presName="textRect" presStyleLbl="revTx" presStyleIdx="2" presStyleCnt="8">
        <dgm:presLayoutVars>
          <dgm:chMax val="1"/>
          <dgm:chPref val="1"/>
        </dgm:presLayoutVars>
      </dgm:prSet>
      <dgm:spPr/>
    </dgm:pt>
    <dgm:pt modelId="{B4D66856-627A-46C3-800F-9439FC344685}" type="pres">
      <dgm:prSet presAssocID="{A7504027-FD62-48EE-85FA-F29CE685EC1F}" presName="sibTrans" presStyleLbl="sibTrans2D1" presStyleIdx="0" presStyleCnt="0"/>
      <dgm:spPr/>
    </dgm:pt>
    <dgm:pt modelId="{A530E033-AB61-4DAB-AD7F-7F02687C9424}" type="pres">
      <dgm:prSet presAssocID="{7CE11ED4-44B9-4726-8693-0EAA9140A0D2}" presName="compNode" presStyleCnt="0"/>
      <dgm:spPr/>
    </dgm:pt>
    <dgm:pt modelId="{B60A041A-7452-4A71-9308-9610A80C1E75}" type="pres">
      <dgm:prSet presAssocID="{7CE11ED4-44B9-4726-8693-0EAA9140A0D2}" presName="iconBgRect" presStyleLbl="bgShp" presStyleIdx="3" presStyleCnt="8"/>
      <dgm:spPr/>
    </dgm:pt>
    <dgm:pt modelId="{E7AC18D5-C3DC-4C46-9D39-8FAEC9DF0650}" type="pres">
      <dgm:prSet presAssocID="{7CE11ED4-44B9-4726-8693-0EAA9140A0D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Face with Solid Fill"/>
        </a:ext>
      </dgm:extLst>
    </dgm:pt>
    <dgm:pt modelId="{E7A09FE6-2369-4B69-BB55-F73337B835BE}" type="pres">
      <dgm:prSet presAssocID="{7CE11ED4-44B9-4726-8693-0EAA9140A0D2}" presName="spaceRect" presStyleCnt="0"/>
      <dgm:spPr/>
    </dgm:pt>
    <dgm:pt modelId="{6025A0FB-ED41-42EF-A9FC-B210EA07E275}" type="pres">
      <dgm:prSet presAssocID="{7CE11ED4-44B9-4726-8693-0EAA9140A0D2}" presName="textRect" presStyleLbl="revTx" presStyleIdx="3" presStyleCnt="8">
        <dgm:presLayoutVars>
          <dgm:chMax val="1"/>
          <dgm:chPref val="1"/>
        </dgm:presLayoutVars>
      </dgm:prSet>
      <dgm:spPr/>
    </dgm:pt>
    <dgm:pt modelId="{DF146EB5-8B85-43CE-823F-DF52CF98D6D8}" type="pres">
      <dgm:prSet presAssocID="{6ABB147E-15A9-4B67-9B9E-7F9F0514152A}" presName="sibTrans" presStyleLbl="sibTrans2D1" presStyleIdx="0" presStyleCnt="0"/>
      <dgm:spPr/>
    </dgm:pt>
    <dgm:pt modelId="{A0D4D71A-87A1-4AF5-A8D3-D78DAB11C8CE}" type="pres">
      <dgm:prSet presAssocID="{0381F879-3217-44BA-94DA-4A31AB6FFF14}" presName="compNode" presStyleCnt="0"/>
      <dgm:spPr/>
    </dgm:pt>
    <dgm:pt modelId="{BB7CB3A6-1F70-4DA7-B321-CD83FF5DC315}" type="pres">
      <dgm:prSet presAssocID="{0381F879-3217-44BA-94DA-4A31AB6FFF14}" presName="iconBgRect" presStyleLbl="bgShp" presStyleIdx="4" presStyleCnt="8"/>
      <dgm:spPr/>
    </dgm:pt>
    <dgm:pt modelId="{6D7B0120-6993-41E9-82BC-ADD892AB14B9}" type="pres">
      <dgm:prSet presAssocID="{0381F879-3217-44BA-94DA-4A31AB6FFF1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oker Hat"/>
        </a:ext>
      </dgm:extLst>
    </dgm:pt>
    <dgm:pt modelId="{E6F7E40C-EB86-4A49-9C5C-0D5BA3B97A03}" type="pres">
      <dgm:prSet presAssocID="{0381F879-3217-44BA-94DA-4A31AB6FFF14}" presName="spaceRect" presStyleCnt="0"/>
      <dgm:spPr/>
    </dgm:pt>
    <dgm:pt modelId="{660BF15D-6FED-408A-AC19-3438526FDF91}" type="pres">
      <dgm:prSet presAssocID="{0381F879-3217-44BA-94DA-4A31AB6FFF14}" presName="textRect" presStyleLbl="revTx" presStyleIdx="4" presStyleCnt="8">
        <dgm:presLayoutVars>
          <dgm:chMax val="1"/>
          <dgm:chPref val="1"/>
        </dgm:presLayoutVars>
      </dgm:prSet>
      <dgm:spPr/>
    </dgm:pt>
    <dgm:pt modelId="{63AD9752-0366-458C-8AF9-203566E4D5B4}" type="pres">
      <dgm:prSet presAssocID="{0C2CDF78-F3CD-4768-BD73-AF16E1038292}" presName="sibTrans" presStyleLbl="sibTrans2D1" presStyleIdx="0" presStyleCnt="0"/>
      <dgm:spPr/>
    </dgm:pt>
    <dgm:pt modelId="{9D3A002A-4158-4BF8-90E0-EC3DE3173C61}" type="pres">
      <dgm:prSet presAssocID="{6CDED7FA-543C-4729-8317-CCF21E6044BA}" presName="compNode" presStyleCnt="0"/>
      <dgm:spPr/>
    </dgm:pt>
    <dgm:pt modelId="{C6EE5F42-2589-40D9-82CB-F90BD0F44B65}" type="pres">
      <dgm:prSet presAssocID="{6CDED7FA-543C-4729-8317-CCF21E6044BA}" presName="iconBgRect" presStyleLbl="bgShp" presStyleIdx="5" presStyleCnt="8"/>
      <dgm:spPr/>
    </dgm:pt>
    <dgm:pt modelId="{F804EC69-36C3-466C-80BE-6943FD363EDD}" type="pres">
      <dgm:prSet presAssocID="{6CDED7FA-543C-4729-8317-CCF21E6044BA}"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ain in head"/>
        </a:ext>
      </dgm:extLst>
    </dgm:pt>
    <dgm:pt modelId="{4923A4CD-130D-4FD6-BD72-49EBCF1C1975}" type="pres">
      <dgm:prSet presAssocID="{6CDED7FA-543C-4729-8317-CCF21E6044BA}" presName="spaceRect" presStyleCnt="0"/>
      <dgm:spPr/>
    </dgm:pt>
    <dgm:pt modelId="{31C41455-E468-4C50-A28D-054B4DD8F61B}" type="pres">
      <dgm:prSet presAssocID="{6CDED7FA-543C-4729-8317-CCF21E6044BA}" presName="textRect" presStyleLbl="revTx" presStyleIdx="5" presStyleCnt="8">
        <dgm:presLayoutVars>
          <dgm:chMax val="1"/>
          <dgm:chPref val="1"/>
        </dgm:presLayoutVars>
      </dgm:prSet>
      <dgm:spPr/>
    </dgm:pt>
    <dgm:pt modelId="{8B189A7B-97EE-4846-BA50-1A0E851FD969}" type="pres">
      <dgm:prSet presAssocID="{F4943DA1-DB7A-4502-8BF7-754EE8F04204}" presName="sibTrans" presStyleLbl="sibTrans2D1" presStyleIdx="0" presStyleCnt="0"/>
      <dgm:spPr/>
    </dgm:pt>
    <dgm:pt modelId="{F99DBB87-D80B-4381-A140-ACD67C356E90}" type="pres">
      <dgm:prSet presAssocID="{5FC2CFA3-0D4A-486F-AE63-66A3DA137FBC}" presName="compNode" presStyleCnt="0"/>
      <dgm:spPr/>
    </dgm:pt>
    <dgm:pt modelId="{E96BCA5C-F321-4EAF-9FB9-B06469E71845}" type="pres">
      <dgm:prSet presAssocID="{5FC2CFA3-0D4A-486F-AE63-66A3DA137FBC}" presName="iconBgRect" presStyleLbl="bgShp" presStyleIdx="6" presStyleCnt="8"/>
      <dgm:spPr/>
    </dgm:pt>
    <dgm:pt modelId="{8C8AA0DE-1BDE-4D54-961F-3BAA9699D9BB}" type="pres">
      <dgm:prSet presAssocID="{5FC2CFA3-0D4A-486F-AE63-66A3DA137FBC}"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ight Bulb and Gear"/>
        </a:ext>
      </dgm:extLst>
    </dgm:pt>
    <dgm:pt modelId="{CE0EACE4-B131-41FB-BC7B-02B49300DFA5}" type="pres">
      <dgm:prSet presAssocID="{5FC2CFA3-0D4A-486F-AE63-66A3DA137FBC}" presName="spaceRect" presStyleCnt="0"/>
      <dgm:spPr/>
    </dgm:pt>
    <dgm:pt modelId="{94E1AD31-838B-4573-BE15-4B6A8E4D463E}" type="pres">
      <dgm:prSet presAssocID="{5FC2CFA3-0D4A-486F-AE63-66A3DA137FBC}" presName="textRect" presStyleLbl="revTx" presStyleIdx="6" presStyleCnt="8">
        <dgm:presLayoutVars>
          <dgm:chMax val="1"/>
          <dgm:chPref val="1"/>
        </dgm:presLayoutVars>
      </dgm:prSet>
      <dgm:spPr/>
    </dgm:pt>
    <dgm:pt modelId="{DDF4995A-CFF8-49FD-A729-A0312089D0D9}" type="pres">
      <dgm:prSet presAssocID="{CBB1FC9F-1521-458C-B1C0-CBB3EBA13FFA}" presName="sibTrans" presStyleLbl="sibTrans2D1" presStyleIdx="0" presStyleCnt="0"/>
      <dgm:spPr/>
    </dgm:pt>
    <dgm:pt modelId="{3B8DDEB8-1E79-4F48-A4D6-B951510041EA}" type="pres">
      <dgm:prSet presAssocID="{F09A075F-8E6B-4592-BD15-EDCF4221C3AC}" presName="compNode" presStyleCnt="0"/>
      <dgm:spPr/>
    </dgm:pt>
    <dgm:pt modelId="{F270F38C-E850-4A93-987D-EFF60ECBD234}" type="pres">
      <dgm:prSet presAssocID="{F09A075F-8E6B-4592-BD15-EDCF4221C3AC}" presName="iconBgRect" presStyleLbl="bgShp" presStyleIdx="7" presStyleCnt="8"/>
      <dgm:spPr/>
    </dgm:pt>
    <dgm:pt modelId="{5F70F516-56A1-404D-9694-F99882D56EC8}" type="pres">
      <dgm:prSet presAssocID="{F09A075F-8E6B-4592-BD15-EDCF4221C3AC}"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Questions"/>
        </a:ext>
      </dgm:extLst>
    </dgm:pt>
    <dgm:pt modelId="{B7D8FCF3-03BF-4C71-8B37-75E473A13F6E}" type="pres">
      <dgm:prSet presAssocID="{F09A075F-8E6B-4592-BD15-EDCF4221C3AC}" presName="spaceRect" presStyleCnt="0"/>
      <dgm:spPr/>
    </dgm:pt>
    <dgm:pt modelId="{2A8EE910-B8E7-40B2-A69A-2089440C52F3}" type="pres">
      <dgm:prSet presAssocID="{F09A075F-8E6B-4592-BD15-EDCF4221C3AC}" presName="textRect" presStyleLbl="revTx" presStyleIdx="7" presStyleCnt="8">
        <dgm:presLayoutVars>
          <dgm:chMax val="1"/>
          <dgm:chPref val="1"/>
        </dgm:presLayoutVars>
      </dgm:prSet>
      <dgm:spPr/>
    </dgm:pt>
  </dgm:ptLst>
  <dgm:cxnLst>
    <dgm:cxn modelId="{E8924924-A050-4BDF-94ED-F41A4538FC51}" srcId="{40C6052A-BDFF-49CB-AC66-777471A523D3}" destId="{FB94594B-52B7-4FEA-937C-A6AACB0B30EA}" srcOrd="2" destOrd="0" parTransId="{BC29E5C8-8773-474F-8C7A-2248D67F6357}" sibTransId="{A7504027-FD62-48EE-85FA-F29CE685EC1F}"/>
    <dgm:cxn modelId="{D425B027-A577-411A-B16D-D0263FCC60A2}" type="presOf" srcId="{7F619942-9D01-4C5D-AD54-3F6E0287EA7E}" destId="{6E0ED67D-62C9-498D-9F17-93459E6ABC92}" srcOrd="0" destOrd="0" presId="urn:microsoft.com/office/officeart/2018/2/layout/IconCircleList"/>
    <dgm:cxn modelId="{5AE69430-8E2E-4ECB-800F-425B804B95D1}" srcId="{40C6052A-BDFF-49CB-AC66-777471A523D3}" destId="{A4E98709-BF2E-4E28-9AEA-358F8ED2BA98}" srcOrd="0" destOrd="0" parTransId="{5F40DCEF-76C0-478F-9E47-14358B08FB60}" sibTransId="{7F619942-9D01-4C5D-AD54-3F6E0287EA7E}"/>
    <dgm:cxn modelId="{4811B942-3C0F-408B-A975-488349B0F99C}" type="presOf" srcId="{FB94594B-52B7-4FEA-937C-A6AACB0B30EA}" destId="{54188A0A-CF71-4BD2-AA80-238EDD39855C}" srcOrd="0" destOrd="0" presId="urn:microsoft.com/office/officeart/2018/2/layout/IconCircleList"/>
    <dgm:cxn modelId="{0FBE0D65-058B-43F4-920D-54A189969389}" type="presOf" srcId="{40C6052A-BDFF-49CB-AC66-777471A523D3}" destId="{A6E39997-55F6-4F0C-83B1-E4B92CF31BDA}" srcOrd="0" destOrd="0" presId="urn:microsoft.com/office/officeart/2018/2/layout/IconCircleList"/>
    <dgm:cxn modelId="{45B11F66-C06C-474B-82F6-54162B476CCE}" type="presOf" srcId="{CBB1FC9F-1521-458C-B1C0-CBB3EBA13FFA}" destId="{DDF4995A-CFF8-49FD-A729-A0312089D0D9}" srcOrd="0" destOrd="0" presId="urn:microsoft.com/office/officeart/2018/2/layout/IconCircleList"/>
    <dgm:cxn modelId="{58EA9F46-205A-4C3D-B331-42EF4352CA72}" type="presOf" srcId="{6ABB147E-15A9-4B67-9B9E-7F9F0514152A}" destId="{DF146EB5-8B85-43CE-823F-DF52CF98D6D8}" srcOrd="0" destOrd="0" presId="urn:microsoft.com/office/officeart/2018/2/layout/IconCircleList"/>
    <dgm:cxn modelId="{D3793C6D-A22E-4A15-AD6B-5C3AA57DF47B}" srcId="{40C6052A-BDFF-49CB-AC66-777471A523D3}" destId="{6FA88FC3-4719-44F6-9B9A-3ADF4DE74F23}" srcOrd="1" destOrd="0" parTransId="{5AB9B16F-97C4-41D4-886F-211D407B13B9}" sibTransId="{6559318A-D9B1-4D58-B96D-381C8BE1D28A}"/>
    <dgm:cxn modelId="{DFF27472-B2FD-4124-837C-03147FC0CDDD}" srcId="{40C6052A-BDFF-49CB-AC66-777471A523D3}" destId="{F09A075F-8E6B-4592-BD15-EDCF4221C3AC}" srcOrd="7" destOrd="0" parTransId="{DD34FFD3-2F2B-49AC-A4DC-444B42F3C62C}" sibTransId="{E43A4B43-31B4-4940-8ACA-681B5C354FD9}"/>
    <dgm:cxn modelId="{B762CE53-D6AA-42FD-B49E-9B5E56727F92}" type="presOf" srcId="{7CE11ED4-44B9-4726-8693-0EAA9140A0D2}" destId="{6025A0FB-ED41-42EF-A9FC-B210EA07E275}" srcOrd="0" destOrd="0" presId="urn:microsoft.com/office/officeart/2018/2/layout/IconCircleList"/>
    <dgm:cxn modelId="{E7A97758-B571-411D-BA01-DBB2CD494BDE}" type="presOf" srcId="{F4943DA1-DB7A-4502-8BF7-754EE8F04204}" destId="{8B189A7B-97EE-4846-BA50-1A0E851FD969}" srcOrd="0" destOrd="0" presId="urn:microsoft.com/office/officeart/2018/2/layout/IconCircleList"/>
    <dgm:cxn modelId="{B201F084-9683-4BF5-BB18-A0CDF04E00B5}" type="presOf" srcId="{6CDED7FA-543C-4729-8317-CCF21E6044BA}" destId="{31C41455-E468-4C50-A28D-054B4DD8F61B}" srcOrd="0" destOrd="0" presId="urn:microsoft.com/office/officeart/2018/2/layout/IconCircleList"/>
    <dgm:cxn modelId="{B3CA8C8F-3C9C-471D-ABEF-52A558F35222}" srcId="{40C6052A-BDFF-49CB-AC66-777471A523D3}" destId="{7CE11ED4-44B9-4726-8693-0EAA9140A0D2}" srcOrd="3" destOrd="0" parTransId="{7DEFE366-2B91-4D84-AD5B-BF4FDAA2E233}" sibTransId="{6ABB147E-15A9-4B67-9B9E-7F9F0514152A}"/>
    <dgm:cxn modelId="{3E44E5A0-04EB-4740-8C24-7DB01A74DE7E}" type="presOf" srcId="{A4E98709-BF2E-4E28-9AEA-358F8ED2BA98}" destId="{7699F0A4-2EC3-4C22-A047-BDF542BE7B9B}" srcOrd="0" destOrd="0" presId="urn:microsoft.com/office/officeart/2018/2/layout/IconCircleList"/>
    <dgm:cxn modelId="{85F9D1B7-9BFE-42DF-9AFD-4FC995C57BA6}" type="presOf" srcId="{0C2CDF78-F3CD-4768-BD73-AF16E1038292}" destId="{63AD9752-0366-458C-8AF9-203566E4D5B4}" srcOrd="0" destOrd="0" presId="urn:microsoft.com/office/officeart/2018/2/layout/IconCircleList"/>
    <dgm:cxn modelId="{42A454C3-5215-4448-BECF-23443AA4C89F}" type="presOf" srcId="{6FA88FC3-4719-44F6-9B9A-3ADF4DE74F23}" destId="{690AB16F-77AC-4A66-AE58-42D223E42CAD}" srcOrd="0" destOrd="0" presId="urn:microsoft.com/office/officeart/2018/2/layout/IconCircleList"/>
    <dgm:cxn modelId="{CEBC32D9-D3C0-4B20-AF70-238A954E61D6}" type="presOf" srcId="{F09A075F-8E6B-4592-BD15-EDCF4221C3AC}" destId="{2A8EE910-B8E7-40B2-A69A-2089440C52F3}" srcOrd="0" destOrd="0" presId="urn:microsoft.com/office/officeart/2018/2/layout/IconCircleList"/>
    <dgm:cxn modelId="{E3CEC4DC-928F-431C-A027-A63BA2B505AA}" srcId="{40C6052A-BDFF-49CB-AC66-777471A523D3}" destId="{5FC2CFA3-0D4A-486F-AE63-66A3DA137FBC}" srcOrd="6" destOrd="0" parTransId="{ECF4BE0F-367C-4197-8912-A44AD2432C62}" sibTransId="{CBB1FC9F-1521-458C-B1C0-CBB3EBA13FFA}"/>
    <dgm:cxn modelId="{57E8D8DC-1C5D-48C6-BE45-06F5AFD6E937}" type="presOf" srcId="{0381F879-3217-44BA-94DA-4A31AB6FFF14}" destId="{660BF15D-6FED-408A-AC19-3438526FDF91}" srcOrd="0" destOrd="0" presId="urn:microsoft.com/office/officeart/2018/2/layout/IconCircleList"/>
    <dgm:cxn modelId="{7EC659DE-2B28-4EF7-8037-2E84F0CC6467}" type="presOf" srcId="{5FC2CFA3-0D4A-486F-AE63-66A3DA137FBC}" destId="{94E1AD31-838B-4573-BE15-4B6A8E4D463E}" srcOrd="0" destOrd="0" presId="urn:microsoft.com/office/officeart/2018/2/layout/IconCircleList"/>
    <dgm:cxn modelId="{7E6B74E4-B430-474D-9C3C-860D5B82C876}" type="presOf" srcId="{A7504027-FD62-48EE-85FA-F29CE685EC1F}" destId="{B4D66856-627A-46C3-800F-9439FC344685}" srcOrd="0" destOrd="0" presId="urn:microsoft.com/office/officeart/2018/2/layout/IconCircleList"/>
    <dgm:cxn modelId="{0082DEEB-B4E7-4E99-8D84-915FB3E902A0}" srcId="{40C6052A-BDFF-49CB-AC66-777471A523D3}" destId="{0381F879-3217-44BA-94DA-4A31AB6FFF14}" srcOrd="4" destOrd="0" parTransId="{79080E96-DB23-4737-A4C9-3BC1299EE514}" sibTransId="{0C2CDF78-F3CD-4768-BD73-AF16E1038292}"/>
    <dgm:cxn modelId="{E3DFEDF4-B609-45C4-9D88-E2B314E5C9BA}" type="presOf" srcId="{6559318A-D9B1-4D58-B96D-381C8BE1D28A}" destId="{9FEED995-11B8-47E9-998D-AF53541FB03C}" srcOrd="0" destOrd="0" presId="urn:microsoft.com/office/officeart/2018/2/layout/IconCircleList"/>
    <dgm:cxn modelId="{68485EFD-AB14-4F69-A497-E7A278C482A8}" srcId="{40C6052A-BDFF-49CB-AC66-777471A523D3}" destId="{6CDED7FA-543C-4729-8317-CCF21E6044BA}" srcOrd="5" destOrd="0" parTransId="{0C4EFF99-19F7-4D28-BED4-031F4B76FC69}" sibTransId="{F4943DA1-DB7A-4502-8BF7-754EE8F04204}"/>
    <dgm:cxn modelId="{4184F413-068E-4E93-90FF-04D3C0C10C44}" type="presParOf" srcId="{A6E39997-55F6-4F0C-83B1-E4B92CF31BDA}" destId="{9C28BC9F-6FBA-48D8-B9FC-33024AB2F038}" srcOrd="0" destOrd="0" presId="urn:microsoft.com/office/officeart/2018/2/layout/IconCircleList"/>
    <dgm:cxn modelId="{EA1D33BC-BFE1-41CB-A2F7-2DDA883D82AD}" type="presParOf" srcId="{9C28BC9F-6FBA-48D8-B9FC-33024AB2F038}" destId="{74A3A297-256B-49C3-B9C7-23A1325B25C9}" srcOrd="0" destOrd="0" presId="urn:microsoft.com/office/officeart/2018/2/layout/IconCircleList"/>
    <dgm:cxn modelId="{7369ACEB-62D2-4428-B48F-195B1CB87275}" type="presParOf" srcId="{74A3A297-256B-49C3-B9C7-23A1325B25C9}" destId="{27955182-DF75-4D8B-9B4E-1506E4E31E4E}" srcOrd="0" destOrd="0" presId="urn:microsoft.com/office/officeart/2018/2/layout/IconCircleList"/>
    <dgm:cxn modelId="{82B258B3-CDAD-4343-B907-D9516776B77A}" type="presParOf" srcId="{74A3A297-256B-49C3-B9C7-23A1325B25C9}" destId="{F5C8AACD-CA7F-422A-83F3-FDEF6EFC10AD}" srcOrd="1" destOrd="0" presId="urn:microsoft.com/office/officeart/2018/2/layout/IconCircleList"/>
    <dgm:cxn modelId="{F87F26DF-A4FC-4EEB-B874-A83152FF18D7}" type="presParOf" srcId="{74A3A297-256B-49C3-B9C7-23A1325B25C9}" destId="{B2DB9931-06F5-4DF9-921D-99A01F61EEE4}" srcOrd="2" destOrd="0" presId="urn:microsoft.com/office/officeart/2018/2/layout/IconCircleList"/>
    <dgm:cxn modelId="{B000F442-CA20-41C1-89F8-A5A671CB8A52}" type="presParOf" srcId="{74A3A297-256B-49C3-B9C7-23A1325B25C9}" destId="{7699F0A4-2EC3-4C22-A047-BDF542BE7B9B}" srcOrd="3" destOrd="0" presId="urn:microsoft.com/office/officeart/2018/2/layout/IconCircleList"/>
    <dgm:cxn modelId="{4F8E7FD2-FAF0-469C-9AC6-C1646099E0A1}" type="presParOf" srcId="{9C28BC9F-6FBA-48D8-B9FC-33024AB2F038}" destId="{6E0ED67D-62C9-498D-9F17-93459E6ABC92}" srcOrd="1" destOrd="0" presId="urn:microsoft.com/office/officeart/2018/2/layout/IconCircleList"/>
    <dgm:cxn modelId="{2E173028-FE1F-4B00-832B-751FD8A5D244}" type="presParOf" srcId="{9C28BC9F-6FBA-48D8-B9FC-33024AB2F038}" destId="{38E652D7-FE4B-43CD-B664-8CD6AE31F99A}" srcOrd="2" destOrd="0" presId="urn:microsoft.com/office/officeart/2018/2/layout/IconCircleList"/>
    <dgm:cxn modelId="{8550ACE9-34A1-415B-BC9B-B86B52C1BD14}" type="presParOf" srcId="{38E652D7-FE4B-43CD-B664-8CD6AE31F99A}" destId="{6593F745-89AD-462B-B3A1-E68640A0A623}" srcOrd="0" destOrd="0" presId="urn:microsoft.com/office/officeart/2018/2/layout/IconCircleList"/>
    <dgm:cxn modelId="{84E44A65-FF59-4E39-AE4F-1D454ED2E7C9}" type="presParOf" srcId="{38E652D7-FE4B-43CD-B664-8CD6AE31F99A}" destId="{C6890022-E0BA-4FC6-8E44-6ADFD058F4BE}" srcOrd="1" destOrd="0" presId="urn:microsoft.com/office/officeart/2018/2/layout/IconCircleList"/>
    <dgm:cxn modelId="{9FBB7DB9-1F55-409B-84E2-104F35494755}" type="presParOf" srcId="{38E652D7-FE4B-43CD-B664-8CD6AE31F99A}" destId="{19E44A49-DB38-4BC6-BB3E-6BFAD7C8D1A8}" srcOrd="2" destOrd="0" presId="urn:microsoft.com/office/officeart/2018/2/layout/IconCircleList"/>
    <dgm:cxn modelId="{14C703FA-A250-4D9E-AD76-DA556782DBCF}" type="presParOf" srcId="{38E652D7-FE4B-43CD-B664-8CD6AE31F99A}" destId="{690AB16F-77AC-4A66-AE58-42D223E42CAD}" srcOrd="3" destOrd="0" presId="urn:microsoft.com/office/officeart/2018/2/layout/IconCircleList"/>
    <dgm:cxn modelId="{5A9CD32F-5351-487C-B5F1-216206CD902E}" type="presParOf" srcId="{9C28BC9F-6FBA-48D8-B9FC-33024AB2F038}" destId="{9FEED995-11B8-47E9-998D-AF53541FB03C}" srcOrd="3" destOrd="0" presId="urn:microsoft.com/office/officeart/2018/2/layout/IconCircleList"/>
    <dgm:cxn modelId="{243FF3A3-2DBC-4502-AA00-D30A8202BA9D}" type="presParOf" srcId="{9C28BC9F-6FBA-48D8-B9FC-33024AB2F038}" destId="{655E69A7-B111-4E24-9006-4C574679F2DD}" srcOrd="4" destOrd="0" presId="urn:microsoft.com/office/officeart/2018/2/layout/IconCircleList"/>
    <dgm:cxn modelId="{0157A2D0-5A4E-4EEC-8062-D16CC410E9E2}" type="presParOf" srcId="{655E69A7-B111-4E24-9006-4C574679F2DD}" destId="{4AF05779-8640-4360-A61E-EDC853EEFE7B}" srcOrd="0" destOrd="0" presId="urn:microsoft.com/office/officeart/2018/2/layout/IconCircleList"/>
    <dgm:cxn modelId="{22925347-536A-4F69-AC2A-CC1520670520}" type="presParOf" srcId="{655E69A7-B111-4E24-9006-4C574679F2DD}" destId="{62CF342B-0D03-4921-894F-FCAA3E627608}" srcOrd="1" destOrd="0" presId="urn:microsoft.com/office/officeart/2018/2/layout/IconCircleList"/>
    <dgm:cxn modelId="{611155E9-85D1-4393-852A-8FA856D95761}" type="presParOf" srcId="{655E69A7-B111-4E24-9006-4C574679F2DD}" destId="{1D9C4787-701A-4E39-BC09-1421FAFA8519}" srcOrd="2" destOrd="0" presId="urn:microsoft.com/office/officeart/2018/2/layout/IconCircleList"/>
    <dgm:cxn modelId="{2B30CBF9-4387-4320-96A4-3E6BBB686C10}" type="presParOf" srcId="{655E69A7-B111-4E24-9006-4C574679F2DD}" destId="{54188A0A-CF71-4BD2-AA80-238EDD39855C}" srcOrd="3" destOrd="0" presId="urn:microsoft.com/office/officeart/2018/2/layout/IconCircleList"/>
    <dgm:cxn modelId="{816DC3B9-4D34-4A65-AD44-47BC34B4AA64}" type="presParOf" srcId="{9C28BC9F-6FBA-48D8-B9FC-33024AB2F038}" destId="{B4D66856-627A-46C3-800F-9439FC344685}" srcOrd="5" destOrd="0" presId="urn:microsoft.com/office/officeart/2018/2/layout/IconCircleList"/>
    <dgm:cxn modelId="{B005A4B2-655A-4B19-AC3E-AF7786CF8CF6}" type="presParOf" srcId="{9C28BC9F-6FBA-48D8-B9FC-33024AB2F038}" destId="{A530E033-AB61-4DAB-AD7F-7F02687C9424}" srcOrd="6" destOrd="0" presId="urn:microsoft.com/office/officeart/2018/2/layout/IconCircleList"/>
    <dgm:cxn modelId="{DA7F389C-A431-4036-B30D-8230D02CD8DB}" type="presParOf" srcId="{A530E033-AB61-4DAB-AD7F-7F02687C9424}" destId="{B60A041A-7452-4A71-9308-9610A80C1E75}" srcOrd="0" destOrd="0" presId="urn:microsoft.com/office/officeart/2018/2/layout/IconCircleList"/>
    <dgm:cxn modelId="{68E82948-9A6B-4630-9759-1E4D885FA574}" type="presParOf" srcId="{A530E033-AB61-4DAB-AD7F-7F02687C9424}" destId="{E7AC18D5-C3DC-4C46-9D39-8FAEC9DF0650}" srcOrd="1" destOrd="0" presId="urn:microsoft.com/office/officeart/2018/2/layout/IconCircleList"/>
    <dgm:cxn modelId="{C0B254B4-E104-4E19-96DE-3389C6439AC3}" type="presParOf" srcId="{A530E033-AB61-4DAB-AD7F-7F02687C9424}" destId="{E7A09FE6-2369-4B69-BB55-F73337B835BE}" srcOrd="2" destOrd="0" presId="urn:microsoft.com/office/officeart/2018/2/layout/IconCircleList"/>
    <dgm:cxn modelId="{7013201C-9294-4053-857D-DA5CA0DED561}" type="presParOf" srcId="{A530E033-AB61-4DAB-AD7F-7F02687C9424}" destId="{6025A0FB-ED41-42EF-A9FC-B210EA07E275}" srcOrd="3" destOrd="0" presId="urn:microsoft.com/office/officeart/2018/2/layout/IconCircleList"/>
    <dgm:cxn modelId="{798A7550-8E2F-4A50-983E-250BBB95457D}" type="presParOf" srcId="{9C28BC9F-6FBA-48D8-B9FC-33024AB2F038}" destId="{DF146EB5-8B85-43CE-823F-DF52CF98D6D8}" srcOrd="7" destOrd="0" presId="urn:microsoft.com/office/officeart/2018/2/layout/IconCircleList"/>
    <dgm:cxn modelId="{183D7B20-AB6F-43E5-9C8C-12A4E081DC9B}" type="presParOf" srcId="{9C28BC9F-6FBA-48D8-B9FC-33024AB2F038}" destId="{A0D4D71A-87A1-4AF5-A8D3-D78DAB11C8CE}" srcOrd="8" destOrd="0" presId="urn:microsoft.com/office/officeart/2018/2/layout/IconCircleList"/>
    <dgm:cxn modelId="{5A05FCE7-E31A-4079-80D7-930A185A6274}" type="presParOf" srcId="{A0D4D71A-87A1-4AF5-A8D3-D78DAB11C8CE}" destId="{BB7CB3A6-1F70-4DA7-B321-CD83FF5DC315}" srcOrd="0" destOrd="0" presId="urn:microsoft.com/office/officeart/2018/2/layout/IconCircleList"/>
    <dgm:cxn modelId="{2EB43CCC-41A2-47F4-92CF-8C68B1F77123}" type="presParOf" srcId="{A0D4D71A-87A1-4AF5-A8D3-D78DAB11C8CE}" destId="{6D7B0120-6993-41E9-82BC-ADD892AB14B9}" srcOrd="1" destOrd="0" presId="urn:microsoft.com/office/officeart/2018/2/layout/IconCircleList"/>
    <dgm:cxn modelId="{AF6246B8-F8D3-4A25-887A-06CDB56A6E2E}" type="presParOf" srcId="{A0D4D71A-87A1-4AF5-A8D3-D78DAB11C8CE}" destId="{E6F7E40C-EB86-4A49-9C5C-0D5BA3B97A03}" srcOrd="2" destOrd="0" presId="urn:microsoft.com/office/officeart/2018/2/layout/IconCircleList"/>
    <dgm:cxn modelId="{681EBB93-1693-464B-A1A3-CAB0A2A268DD}" type="presParOf" srcId="{A0D4D71A-87A1-4AF5-A8D3-D78DAB11C8CE}" destId="{660BF15D-6FED-408A-AC19-3438526FDF91}" srcOrd="3" destOrd="0" presId="urn:microsoft.com/office/officeart/2018/2/layout/IconCircleList"/>
    <dgm:cxn modelId="{F40A6C7B-9193-4154-9B29-DAD5F9B6337A}" type="presParOf" srcId="{9C28BC9F-6FBA-48D8-B9FC-33024AB2F038}" destId="{63AD9752-0366-458C-8AF9-203566E4D5B4}" srcOrd="9" destOrd="0" presId="urn:microsoft.com/office/officeart/2018/2/layout/IconCircleList"/>
    <dgm:cxn modelId="{85C38185-71A6-4DE6-AC97-C19554C9A94B}" type="presParOf" srcId="{9C28BC9F-6FBA-48D8-B9FC-33024AB2F038}" destId="{9D3A002A-4158-4BF8-90E0-EC3DE3173C61}" srcOrd="10" destOrd="0" presId="urn:microsoft.com/office/officeart/2018/2/layout/IconCircleList"/>
    <dgm:cxn modelId="{F306EB52-B21C-4234-91B4-A7B0AFDF7847}" type="presParOf" srcId="{9D3A002A-4158-4BF8-90E0-EC3DE3173C61}" destId="{C6EE5F42-2589-40D9-82CB-F90BD0F44B65}" srcOrd="0" destOrd="0" presId="urn:microsoft.com/office/officeart/2018/2/layout/IconCircleList"/>
    <dgm:cxn modelId="{7CD5B02B-46E7-4A38-99E0-B6AEBFBFF1A9}" type="presParOf" srcId="{9D3A002A-4158-4BF8-90E0-EC3DE3173C61}" destId="{F804EC69-36C3-466C-80BE-6943FD363EDD}" srcOrd="1" destOrd="0" presId="urn:microsoft.com/office/officeart/2018/2/layout/IconCircleList"/>
    <dgm:cxn modelId="{F9C1D6C7-9FDE-4858-ABDC-5882CD1CF7B4}" type="presParOf" srcId="{9D3A002A-4158-4BF8-90E0-EC3DE3173C61}" destId="{4923A4CD-130D-4FD6-BD72-49EBCF1C1975}" srcOrd="2" destOrd="0" presId="urn:microsoft.com/office/officeart/2018/2/layout/IconCircleList"/>
    <dgm:cxn modelId="{0C33BF5F-E20D-4553-B680-0053F1A6F95A}" type="presParOf" srcId="{9D3A002A-4158-4BF8-90E0-EC3DE3173C61}" destId="{31C41455-E468-4C50-A28D-054B4DD8F61B}" srcOrd="3" destOrd="0" presId="urn:microsoft.com/office/officeart/2018/2/layout/IconCircleList"/>
    <dgm:cxn modelId="{E5D1E909-20EE-40E3-8B58-B1430E2DCB83}" type="presParOf" srcId="{9C28BC9F-6FBA-48D8-B9FC-33024AB2F038}" destId="{8B189A7B-97EE-4846-BA50-1A0E851FD969}" srcOrd="11" destOrd="0" presId="urn:microsoft.com/office/officeart/2018/2/layout/IconCircleList"/>
    <dgm:cxn modelId="{DDE6AA82-AB70-49DE-8FAE-68F2637C6B99}" type="presParOf" srcId="{9C28BC9F-6FBA-48D8-B9FC-33024AB2F038}" destId="{F99DBB87-D80B-4381-A140-ACD67C356E90}" srcOrd="12" destOrd="0" presId="urn:microsoft.com/office/officeart/2018/2/layout/IconCircleList"/>
    <dgm:cxn modelId="{ACE35523-B05D-4CBB-B28F-DC3C3CA335D5}" type="presParOf" srcId="{F99DBB87-D80B-4381-A140-ACD67C356E90}" destId="{E96BCA5C-F321-4EAF-9FB9-B06469E71845}" srcOrd="0" destOrd="0" presId="urn:microsoft.com/office/officeart/2018/2/layout/IconCircleList"/>
    <dgm:cxn modelId="{F15F2DA1-0ED1-447D-A0B4-39F3B5973BEC}" type="presParOf" srcId="{F99DBB87-D80B-4381-A140-ACD67C356E90}" destId="{8C8AA0DE-1BDE-4D54-961F-3BAA9699D9BB}" srcOrd="1" destOrd="0" presId="urn:microsoft.com/office/officeart/2018/2/layout/IconCircleList"/>
    <dgm:cxn modelId="{216A37C3-CDB2-4D94-B368-CD2212C4C258}" type="presParOf" srcId="{F99DBB87-D80B-4381-A140-ACD67C356E90}" destId="{CE0EACE4-B131-41FB-BC7B-02B49300DFA5}" srcOrd="2" destOrd="0" presId="urn:microsoft.com/office/officeart/2018/2/layout/IconCircleList"/>
    <dgm:cxn modelId="{FD0C8B43-D5E9-4667-8C4C-DFCAC24CBBFD}" type="presParOf" srcId="{F99DBB87-D80B-4381-A140-ACD67C356E90}" destId="{94E1AD31-838B-4573-BE15-4B6A8E4D463E}" srcOrd="3" destOrd="0" presId="urn:microsoft.com/office/officeart/2018/2/layout/IconCircleList"/>
    <dgm:cxn modelId="{67D77820-8B33-48A7-965C-16A61B90A2CA}" type="presParOf" srcId="{9C28BC9F-6FBA-48D8-B9FC-33024AB2F038}" destId="{DDF4995A-CFF8-49FD-A729-A0312089D0D9}" srcOrd="13" destOrd="0" presId="urn:microsoft.com/office/officeart/2018/2/layout/IconCircleList"/>
    <dgm:cxn modelId="{125B511C-8349-4A38-AD83-50CEE83D7AE0}" type="presParOf" srcId="{9C28BC9F-6FBA-48D8-B9FC-33024AB2F038}" destId="{3B8DDEB8-1E79-4F48-A4D6-B951510041EA}" srcOrd="14" destOrd="0" presId="urn:microsoft.com/office/officeart/2018/2/layout/IconCircleList"/>
    <dgm:cxn modelId="{44E8EC89-7953-4092-8C0D-4FFD434BE0C6}" type="presParOf" srcId="{3B8DDEB8-1E79-4F48-A4D6-B951510041EA}" destId="{F270F38C-E850-4A93-987D-EFF60ECBD234}" srcOrd="0" destOrd="0" presId="urn:microsoft.com/office/officeart/2018/2/layout/IconCircleList"/>
    <dgm:cxn modelId="{900CE1FC-A54E-4972-A464-2E7313A3707D}" type="presParOf" srcId="{3B8DDEB8-1E79-4F48-A4D6-B951510041EA}" destId="{5F70F516-56A1-404D-9694-F99882D56EC8}" srcOrd="1" destOrd="0" presId="urn:microsoft.com/office/officeart/2018/2/layout/IconCircleList"/>
    <dgm:cxn modelId="{3ECE2CB0-C10B-4664-B9C3-89F41E1ABC09}" type="presParOf" srcId="{3B8DDEB8-1E79-4F48-A4D6-B951510041EA}" destId="{B7D8FCF3-03BF-4C71-8B37-75E473A13F6E}" srcOrd="2" destOrd="0" presId="urn:microsoft.com/office/officeart/2018/2/layout/IconCircleList"/>
    <dgm:cxn modelId="{D9DD0D6C-FD84-4A87-B6B8-0421BEF51190}" type="presParOf" srcId="{3B8DDEB8-1E79-4F48-A4D6-B951510041EA}" destId="{2A8EE910-B8E7-40B2-A69A-2089440C52F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1BA8A7F-0A35-4AF4-B6B1-3FBE35EA9E45}"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5037D1-FB72-49CF-B115-D184D8F3AA4D}">
      <dgm:prSet/>
      <dgm:spPr/>
      <dgm:t>
        <a:bodyPr/>
        <a:lstStyle/>
        <a:p>
          <a:pPr>
            <a:lnSpc>
              <a:spcPct val="100000"/>
            </a:lnSpc>
            <a:defRPr b="1"/>
          </a:pPr>
          <a:r>
            <a:rPr lang="en-US"/>
            <a:t>Made up for the deficit of the behavioral model </a:t>
          </a:r>
        </a:p>
      </dgm:t>
    </dgm:pt>
    <dgm:pt modelId="{8D7B95BA-A548-470B-B8F2-22868C72787A}" type="parTrans" cxnId="{BDBFC0CB-2B12-45DC-8ECF-F914BF41D85B}">
      <dgm:prSet/>
      <dgm:spPr/>
      <dgm:t>
        <a:bodyPr/>
        <a:lstStyle/>
        <a:p>
          <a:endParaRPr lang="en-US"/>
        </a:p>
      </dgm:t>
    </dgm:pt>
    <dgm:pt modelId="{A0620C11-E757-4D02-A83D-26052C43A424}" type="sibTrans" cxnId="{BDBFC0CB-2B12-45DC-8ECF-F914BF41D85B}">
      <dgm:prSet/>
      <dgm:spPr/>
      <dgm:t>
        <a:bodyPr/>
        <a:lstStyle/>
        <a:p>
          <a:endParaRPr lang="en-US"/>
        </a:p>
      </dgm:t>
    </dgm:pt>
    <dgm:pt modelId="{47AF923A-11CC-4C1D-BAD3-17D1AA09F6B6}">
      <dgm:prSet/>
      <dgm:spPr/>
      <dgm:t>
        <a:bodyPr/>
        <a:lstStyle/>
        <a:p>
          <a:pPr>
            <a:lnSpc>
              <a:spcPct val="100000"/>
            </a:lnSpc>
            <a:defRPr b="1"/>
          </a:pPr>
          <a:r>
            <a:rPr lang="en-US"/>
            <a:t>Can’t easily be tested; not empirically evident</a:t>
          </a:r>
        </a:p>
      </dgm:t>
    </dgm:pt>
    <dgm:pt modelId="{922BA10E-7E96-4A1E-88CF-34846A851160}" type="parTrans" cxnId="{BDE71C95-738E-4AD3-82F4-704E7E881F86}">
      <dgm:prSet/>
      <dgm:spPr/>
      <dgm:t>
        <a:bodyPr/>
        <a:lstStyle/>
        <a:p>
          <a:endParaRPr lang="en-US"/>
        </a:p>
      </dgm:t>
    </dgm:pt>
    <dgm:pt modelId="{ADD2A087-9DEC-450B-A488-75DAF7781293}" type="sibTrans" cxnId="{BDE71C95-738E-4AD3-82F4-704E7E881F86}">
      <dgm:prSet/>
      <dgm:spPr/>
      <dgm:t>
        <a:bodyPr/>
        <a:lstStyle/>
        <a:p>
          <a:endParaRPr lang="en-US"/>
        </a:p>
      </dgm:t>
    </dgm:pt>
    <dgm:pt modelId="{8904F227-6A3D-47AD-96AA-6066ED4C44A3}">
      <dgm:prSet/>
      <dgm:spPr/>
      <dgm:t>
        <a:bodyPr/>
        <a:lstStyle/>
        <a:p>
          <a:pPr>
            <a:lnSpc>
              <a:spcPct val="100000"/>
            </a:lnSpc>
          </a:pPr>
          <a:r>
            <a:rPr lang="en-US"/>
            <a:t>Social desirability </a:t>
          </a:r>
          <a:r>
            <a:rPr lang="en-US">
              <a:sym typeface="Wingdings" panose="05000000000000000000" pitchFamily="2" charset="2"/>
            </a:rPr>
            <a:t></a:t>
          </a:r>
          <a:r>
            <a:rPr lang="en-US"/>
            <a:t> states that sometimes participants do not tell us the truth about what they are thinking, feeling, or doing because they do not want us to think less of them or to judge them harshly if they are outside the social norm </a:t>
          </a:r>
        </a:p>
      </dgm:t>
    </dgm:pt>
    <dgm:pt modelId="{09F2B911-7261-41BF-81FA-8922E11DDBDC}" type="parTrans" cxnId="{BC7A6FEC-BC89-437C-887A-714B35A76FFB}">
      <dgm:prSet/>
      <dgm:spPr/>
      <dgm:t>
        <a:bodyPr/>
        <a:lstStyle/>
        <a:p>
          <a:endParaRPr lang="en-US"/>
        </a:p>
      </dgm:t>
    </dgm:pt>
    <dgm:pt modelId="{25FB4921-D06D-4DD9-B4DE-A5C3E16F69A0}" type="sibTrans" cxnId="{BC7A6FEC-BC89-437C-887A-714B35A76FFB}">
      <dgm:prSet/>
      <dgm:spPr/>
      <dgm:t>
        <a:bodyPr/>
        <a:lstStyle/>
        <a:p>
          <a:endParaRPr lang="en-US"/>
        </a:p>
      </dgm:t>
    </dgm:pt>
    <dgm:pt modelId="{8012B2DD-8D86-43FD-AADA-A2FCF93D815A}" type="pres">
      <dgm:prSet presAssocID="{41BA8A7F-0A35-4AF4-B6B1-3FBE35EA9E45}" presName="root" presStyleCnt="0">
        <dgm:presLayoutVars>
          <dgm:dir/>
          <dgm:resizeHandles val="exact"/>
        </dgm:presLayoutVars>
      </dgm:prSet>
      <dgm:spPr/>
    </dgm:pt>
    <dgm:pt modelId="{B5AB197F-A823-43E3-A7A3-D3CE45963D0B}" type="pres">
      <dgm:prSet presAssocID="{BD5037D1-FB72-49CF-B115-D184D8F3AA4D}" presName="compNode" presStyleCnt="0"/>
      <dgm:spPr/>
    </dgm:pt>
    <dgm:pt modelId="{6E991285-2AA8-4326-8B37-C8B4431A2B5A}" type="pres">
      <dgm:prSet presAssocID="{BD5037D1-FB72-49CF-B115-D184D8F3AA4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B3AC149D-C239-4373-96F2-F4699480EB37}" type="pres">
      <dgm:prSet presAssocID="{BD5037D1-FB72-49CF-B115-D184D8F3AA4D}" presName="iconSpace" presStyleCnt="0"/>
      <dgm:spPr/>
    </dgm:pt>
    <dgm:pt modelId="{E19BA57F-0760-4398-80B5-23CE06D47F77}" type="pres">
      <dgm:prSet presAssocID="{BD5037D1-FB72-49CF-B115-D184D8F3AA4D}" presName="parTx" presStyleLbl="revTx" presStyleIdx="0" presStyleCnt="4">
        <dgm:presLayoutVars>
          <dgm:chMax val="0"/>
          <dgm:chPref val="0"/>
        </dgm:presLayoutVars>
      </dgm:prSet>
      <dgm:spPr/>
    </dgm:pt>
    <dgm:pt modelId="{399E3B59-8479-4CB6-B7CF-A55D09C23A09}" type="pres">
      <dgm:prSet presAssocID="{BD5037D1-FB72-49CF-B115-D184D8F3AA4D}" presName="txSpace" presStyleCnt="0"/>
      <dgm:spPr/>
    </dgm:pt>
    <dgm:pt modelId="{78E2580F-CFF1-49AF-8580-39B2F3FB0C65}" type="pres">
      <dgm:prSet presAssocID="{BD5037D1-FB72-49CF-B115-D184D8F3AA4D}" presName="desTx" presStyleLbl="revTx" presStyleIdx="1" presStyleCnt="4">
        <dgm:presLayoutVars/>
      </dgm:prSet>
      <dgm:spPr/>
    </dgm:pt>
    <dgm:pt modelId="{753FB60A-0EAA-4A2C-B7C3-956E3A79E76E}" type="pres">
      <dgm:prSet presAssocID="{A0620C11-E757-4D02-A83D-26052C43A424}" presName="sibTrans" presStyleCnt="0"/>
      <dgm:spPr/>
    </dgm:pt>
    <dgm:pt modelId="{EB0D3FB6-8975-4D1C-93BB-0A97A23089BB}" type="pres">
      <dgm:prSet presAssocID="{47AF923A-11CC-4C1D-BAD3-17D1AA09F6B6}" presName="compNode" presStyleCnt="0"/>
      <dgm:spPr/>
    </dgm:pt>
    <dgm:pt modelId="{B008E700-5E61-4AB8-9FE9-1F3B8DD0CBC5}" type="pres">
      <dgm:prSet presAssocID="{47AF923A-11CC-4C1D-BAD3-17D1AA09F6B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0D12FB1E-F508-4D0B-BF23-43BDFCBCCA98}" type="pres">
      <dgm:prSet presAssocID="{47AF923A-11CC-4C1D-BAD3-17D1AA09F6B6}" presName="iconSpace" presStyleCnt="0"/>
      <dgm:spPr/>
    </dgm:pt>
    <dgm:pt modelId="{72C445ED-DC30-4E54-BFD7-E70DEC91CD44}" type="pres">
      <dgm:prSet presAssocID="{47AF923A-11CC-4C1D-BAD3-17D1AA09F6B6}" presName="parTx" presStyleLbl="revTx" presStyleIdx="2" presStyleCnt="4">
        <dgm:presLayoutVars>
          <dgm:chMax val="0"/>
          <dgm:chPref val="0"/>
        </dgm:presLayoutVars>
      </dgm:prSet>
      <dgm:spPr/>
    </dgm:pt>
    <dgm:pt modelId="{ECAE4D30-503D-434C-ADC5-33D628B77E33}" type="pres">
      <dgm:prSet presAssocID="{47AF923A-11CC-4C1D-BAD3-17D1AA09F6B6}" presName="txSpace" presStyleCnt="0"/>
      <dgm:spPr/>
    </dgm:pt>
    <dgm:pt modelId="{AF007651-582A-478C-9052-02F347EF73E3}" type="pres">
      <dgm:prSet presAssocID="{47AF923A-11CC-4C1D-BAD3-17D1AA09F6B6}" presName="desTx" presStyleLbl="revTx" presStyleIdx="3" presStyleCnt="4">
        <dgm:presLayoutVars/>
      </dgm:prSet>
      <dgm:spPr/>
    </dgm:pt>
  </dgm:ptLst>
  <dgm:cxnLst>
    <dgm:cxn modelId="{5AC3D94E-5612-4F18-B18F-0C303F1DF928}" type="presOf" srcId="{47AF923A-11CC-4C1D-BAD3-17D1AA09F6B6}" destId="{72C445ED-DC30-4E54-BFD7-E70DEC91CD44}" srcOrd="0" destOrd="0" presId="urn:microsoft.com/office/officeart/2018/2/layout/IconLabelDescriptionList"/>
    <dgm:cxn modelId="{30B4A193-13F9-48EA-9F68-2CADFF52E8D9}" type="presOf" srcId="{41BA8A7F-0A35-4AF4-B6B1-3FBE35EA9E45}" destId="{8012B2DD-8D86-43FD-AADA-A2FCF93D815A}" srcOrd="0" destOrd="0" presId="urn:microsoft.com/office/officeart/2018/2/layout/IconLabelDescriptionList"/>
    <dgm:cxn modelId="{BDE71C95-738E-4AD3-82F4-704E7E881F86}" srcId="{41BA8A7F-0A35-4AF4-B6B1-3FBE35EA9E45}" destId="{47AF923A-11CC-4C1D-BAD3-17D1AA09F6B6}" srcOrd="1" destOrd="0" parTransId="{922BA10E-7E96-4A1E-88CF-34846A851160}" sibTransId="{ADD2A087-9DEC-450B-A488-75DAF7781293}"/>
    <dgm:cxn modelId="{67F81A99-DED4-4EA8-82B1-7EACFB499F37}" type="presOf" srcId="{8904F227-6A3D-47AD-96AA-6066ED4C44A3}" destId="{AF007651-582A-478C-9052-02F347EF73E3}" srcOrd="0" destOrd="0" presId="urn:microsoft.com/office/officeart/2018/2/layout/IconLabelDescriptionList"/>
    <dgm:cxn modelId="{BDBFC0CB-2B12-45DC-8ECF-F914BF41D85B}" srcId="{41BA8A7F-0A35-4AF4-B6B1-3FBE35EA9E45}" destId="{BD5037D1-FB72-49CF-B115-D184D8F3AA4D}" srcOrd="0" destOrd="0" parTransId="{8D7B95BA-A548-470B-B8F2-22868C72787A}" sibTransId="{A0620C11-E757-4D02-A83D-26052C43A424}"/>
    <dgm:cxn modelId="{C50DF3D3-96F4-4C76-B767-73F1126077A8}" type="presOf" srcId="{BD5037D1-FB72-49CF-B115-D184D8F3AA4D}" destId="{E19BA57F-0760-4398-80B5-23CE06D47F77}" srcOrd="0" destOrd="0" presId="urn:microsoft.com/office/officeart/2018/2/layout/IconLabelDescriptionList"/>
    <dgm:cxn modelId="{BC7A6FEC-BC89-437C-887A-714B35A76FFB}" srcId="{47AF923A-11CC-4C1D-BAD3-17D1AA09F6B6}" destId="{8904F227-6A3D-47AD-96AA-6066ED4C44A3}" srcOrd="0" destOrd="0" parTransId="{09F2B911-7261-41BF-81FA-8922E11DDBDC}" sibTransId="{25FB4921-D06D-4DD9-B4DE-A5C3E16F69A0}"/>
    <dgm:cxn modelId="{71D7ADE0-13A3-4FCB-B07E-3E4FC8ED5522}" type="presParOf" srcId="{8012B2DD-8D86-43FD-AADA-A2FCF93D815A}" destId="{B5AB197F-A823-43E3-A7A3-D3CE45963D0B}" srcOrd="0" destOrd="0" presId="urn:microsoft.com/office/officeart/2018/2/layout/IconLabelDescriptionList"/>
    <dgm:cxn modelId="{AA507E87-8D0C-4323-8130-8A19A0EF1448}" type="presParOf" srcId="{B5AB197F-A823-43E3-A7A3-D3CE45963D0B}" destId="{6E991285-2AA8-4326-8B37-C8B4431A2B5A}" srcOrd="0" destOrd="0" presId="urn:microsoft.com/office/officeart/2018/2/layout/IconLabelDescriptionList"/>
    <dgm:cxn modelId="{8D9B2C5F-4B24-48A4-B3B4-70216A9D8FE1}" type="presParOf" srcId="{B5AB197F-A823-43E3-A7A3-D3CE45963D0B}" destId="{B3AC149D-C239-4373-96F2-F4699480EB37}" srcOrd="1" destOrd="0" presId="urn:microsoft.com/office/officeart/2018/2/layout/IconLabelDescriptionList"/>
    <dgm:cxn modelId="{8DC22A2E-908A-4CFC-B8B0-F260F2092BC5}" type="presParOf" srcId="{B5AB197F-A823-43E3-A7A3-D3CE45963D0B}" destId="{E19BA57F-0760-4398-80B5-23CE06D47F77}" srcOrd="2" destOrd="0" presId="urn:microsoft.com/office/officeart/2018/2/layout/IconLabelDescriptionList"/>
    <dgm:cxn modelId="{4AF3C90F-BC68-4200-AFB4-032A88354A5E}" type="presParOf" srcId="{B5AB197F-A823-43E3-A7A3-D3CE45963D0B}" destId="{399E3B59-8479-4CB6-B7CF-A55D09C23A09}" srcOrd="3" destOrd="0" presId="urn:microsoft.com/office/officeart/2018/2/layout/IconLabelDescriptionList"/>
    <dgm:cxn modelId="{5E28EB35-6DBC-4DDF-86E3-FB927B8EBFCE}" type="presParOf" srcId="{B5AB197F-A823-43E3-A7A3-D3CE45963D0B}" destId="{78E2580F-CFF1-49AF-8580-39B2F3FB0C65}" srcOrd="4" destOrd="0" presId="urn:microsoft.com/office/officeart/2018/2/layout/IconLabelDescriptionList"/>
    <dgm:cxn modelId="{E5C7A6C9-71FD-41AD-A2DA-976E33EE6220}" type="presParOf" srcId="{8012B2DD-8D86-43FD-AADA-A2FCF93D815A}" destId="{753FB60A-0EAA-4A2C-B7C3-956E3A79E76E}" srcOrd="1" destOrd="0" presId="urn:microsoft.com/office/officeart/2018/2/layout/IconLabelDescriptionList"/>
    <dgm:cxn modelId="{589AA615-2805-4ABF-BC3A-044974C88E55}" type="presParOf" srcId="{8012B2DD-8D86-43FD-AADA-A2FCF93D815A}" destId="{EB0D3FB6-8975-4D1C-93BB-0A97A23089BB}" srcOrd="2" destOrd="0" presId="urn:microsoft.com/office/officeart/2018/2/layout/IconLabelDescriptionList"/>
    <dgm:cxn modelId="{E86F7BCA-9C8C-4037-9ECF-37DC3CFD9748}" type="presParOf" srcId="{EB0D3FB6-8975-4D1C-93BB-0A97A23089BB}" destId="{B008E700-5E61-4AB8-9FE9-1F3B8DD0CBC5}" srcOrd="0" destOrd="0" presId="urn:microsoft.com/office/officeart/2018/2/layout/IconLabelDescriptionList"/>
    <dgm:cxn modelId="{BB19BCF1-D724-4044-AFFF-2F7F6C74234C}" type="presParOf" srcId="{EB0D3FB6-8975-4D1C-93BB-0A97A23089BB}" destId="{0D12FB1E-F508-4D0B-BF23-43BDFCBCCA98}" srcOrd="1" destOrd="0" presId="urn:microsoft.com/office/officeart/2018/2/layout/IconLabelDescriptionList"/>
    <dgm:cxn modelId="{9DFB097D-42A1-4E5E-99CE-7A71E6D6D6A6}" type="presParOf" srcId="{EB0D3FB6-8975-4D1C-93BB-0A97A23089BB}" destId="{72C445ED-DC30-4E54-BFD7-E70DEC91CD44}" srcOrd="2" destOrd="0" presId="urn:microsoft.com/office/officeart/2018/2/layout/IconLabelDescriptionList"/>
    <dgm:cxn modelId="{43018BA2-987C-423A-B138-70FD650A815E}" type="presParOf" srcId="{EB0D3FB6-8975-4D1C-93BB-0A97A23089BB}" destId="{ECAE4D30-503D-434C-ADC5-33D628B77E33}" srcOrd="3" destOrd="0" presId="urn:microsoft.com/office/officeart/2018/2/layout/IconLabelDescriptionList"/>
    <dgm:cxn modelId="{18FD23C6-C548-4A77-8C1A-4036FBB5F895}" type="presParOf" srcId="{EB0D3FB6-8975-4D1C-93BB-0A97A23089BB}" destId="{AF007651-582A-478C-9052-02F347EF73E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5CA706E-BAB5-4A68-96F4-77BE89B6519E}"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21FE8AF9-EE96-4BBE-B3BB-B36DA07B91DB}">
      <dgm:prSet/>
      <dgm:spPr/>
      <dgm:t>
        <a:bodyPr/>
        <a:lstStyle/>
        <a:p>
          <a:pPr>
            <a:lnSpc>
              <a:spcPct val="100000"/>
            </a:lnSpc>
          </a:pPr>
          <a:r>
            <a:rPr lang="en-US" dirty="0"/>
            <a:t>Stresses the need for people to continually re-create themselves and be self-aware</a:t>
          </a:r>
        </a:p>
      </dgm:t>
      <dgm:extLst>
        <a:ext uri="{E40237B7-FDA0-4F09-8148-C483321AD2D9}">
          <dgm14:cNvPr xmlns:dgm14="http://schemas.microsoft.com/office/drawing/2010/diagram" id="0" name="" descr="Stresses the need for people to continually re-create themselves and be self-aware&#10;"/>
        </a:ext>
      </dgm:extLst>
    </dgm:pt>
    <dgm:pt modelId="{EB146355-6C91-4EBE-B060-52598A70F040}" type="parTrans" cxnId="{97B56771-B9A9-4E79-9E99-652ACE4EAFBD}">
      <dgm:prSet/>
      <dgm:spPr/>
      <dgm:t>
        <a:bodyPr/>
        <a:lstStyle/>
        <a:p>
          <a:endParaRPr lang="en-US"/>
        </a:p>
      </dgm:t>
    </dgm:pt>
    <dgm:pt modelId="{FD6FB72F-D7D6-4485-AAE5-92240F82DA70}" type="sibTrans" cxnId="{97B56771-B9A9-4E79-9E99-652ACE4EAFBD}">
      <dgm:prSet/>
      <dgm:spPr/>
      <dgm:t>
        <a:bodyPr/>
        <a:lstStyle/>
        <a:p>
          <a:pPr>
            <a:lnSpc>
              <a:spcPct val="100000"/>
            </a:lnSpc>
          </a:pPr>
          <a:endParaRPr lang="en-US"/>
        </a:p>
      </dgm:t>
    </dgm:pt>
    <dgm:pt modelId="{4DD25795-7048-425D-92B6-C515BF2B433D}">
      <dgm:prSet/>
      <dgm:spPr/>
      <dgm:t>
        <a:bodyPr/>
        <a:lstStyle/>
        <a:p>
          <a:pPr>
            <a:lnSpc>
              <a:spcPct val="100000"/>
            </a:lnSpc>
          </a:pPr>
          <a:r>
            <a:rPr lang="en-US" dirty="0"/>
            <a:t>Acknowledges that anxiety is a normal part of life</a:t>
          </a:r>
        </a:p>
      </dgm:t>
      <dgm:extLst>
        <a:ext uri="{E40237B7-FDA0-4F09-8148-C483321AD2D9}">
          <dgm14:cNvPr xmlns:dgm14="http://schemas.microsoft.com/office/drawing/2010/diagram" id="0" name="" descr="Acknowledges that anxiety is a normal part of life&#10;"/>
        </a:ext>
      </dgm:extLst>
    </dgm:pt>
    <dgm:pt modelId="{C948D191-2CB1-468A-8406-F6F947C6C6F1}" type="parTrans" cxnId="{B0604FD2-63B9-47E0-AF69-149C9F0EC695}">
      <dgm:prSet/>
      <dgm:spPr/>
      <dgm:t>
        <a:bodyPr/>
        <a:lstStyle/>
        <a:p>
          <a:endParaRPr lang="en-US"/>
        </a:p>
      </dgm:t>
    </dgm:pt>
    <dgm:pt modelId="{60FEB325-2437-421A-9F9D-23E95820F858}" type="sibTrans" cxnId="{B0604FD2-63B9-47E0-AF69-149C9F0EC695}">
      <dgm:prSet/>
      <dgm:spPr/>
      <dgm:t>
        <a:bodyPr/>
        <a:lstStyle/>
        <a:p>
          <a:pPr>
            <a:lnSpc>
              <a:spcPct val="100000"/>
            </a:lnSpc>
          </a:pPr>
          <a:endParaRPr lang="en-US"/>
        </a:p>
      </dgm:t>
    </dgm:pt>
    <dgm:pt modelId="{5B1FA4D3-E6AD-4D5A-B10B-F38521ACF4E2}">
      <dgm:prSet/>
      <dgm:spPr/>
      <dgm:t>
        <a:bodyPr/>
        <a:lstStyle/>
        <a:p>
          <a:pPr>
            <a:lnSpc>
              <a:spcPct val="100000"/>
            </a:lnSpc>
          </a:pPr>
          <a:r>
            <a:rPr lang="en-US" dirty="0"/>
            <a:t>Focuses on free will and self-determination</a:t>
          </a:r>
        </a:p>
      </dgm:t>
      <dgm:extLst>
        <a:ext uri="{E40237B7-FDA0-4F09-8148-C483321AD2D9}">
          <dgm14:cNvPr xmlns:dgm14="http://schemas.microsoft.com/office/drawing/2010/diagram" id="0" name="" descr="Focuses on free will and self-determination&#10;"/>
        </a:ext>
      </dgm:extLst>
    </dgm:pt>
    <dgm:pt modelId="{09C974CA-7DBF-435E-86E9-CE2D02346DFD}" type="parTrans" cxnId="{F50811E2-A9BB-4B2C-8364-AEAC6203D308}">
      <dgm:prSet/>
      <dgm:spPr/>
      <dgm:t>
        <a:bodyPr/>
        <a:lstStyle/>
        <a:p>
          <a:endParaRPr lang="en-US"/>
        </a:p>
      </dgm:t>
    </dgm:pt>
    <dgm:pt modelId="{80D68575-34C1-4F85-BEDC-0C58CCD075AF}" type="sibTrans" cxnId="{F50811E2-A9BB-4B2C-8364-AEAC6203D308}">
      <dgm:prSet/>
      <dgm:spPr/>
      <dgm:t>
        <a:bodyPr/>
        <a:lstStyle/>
        <a:p>
          <a:pPr>
            <a:lnSpc>
              <a:spcPct val="100000"/>
            </a:lnSpc>
          </a:pPr>
          <a:endParaRPr lang="en-US"/>
        </a:p>
      </dgm:t>
    </dgm:pt>
    <dgm:pt modelId="{83617A45-1DE8-44F4-9764-F7CB9BC441BD}">
      <dgm:prSet/>
      <dgm:spPr/>
      <dgm:t>
        <a:bodyPr/>
        <a:lstStyle/>
        <a:p>
          <a:pPr>
            <a:lnSpc>
              <a:spcPct val="100000"/>
            </a:lnSpc>
          </a:pPr>
          <a:r>
            <a:rPr lang="en-US" dirty="0"/>
            <a:t>Emphasizes that each person has a unique identity known only through relationships and the search for meaning </a:t>
          </a:r>
        </a:p>
      </dgm:t>
      <dgm:extLst>
        <a:ext uri="{E40237B7-FDA0-4F09-8148-C483321AD2D9}">
          <dgm14:cNvPr xmlns:dgm14="http://schemas.microsoft.com/office/drawing/2010/diagram" id="0" name="" descr="Emphasizes that each person has a unique identity known only through relationships and the search for meaning &#10;"/>
        </a:ext>
      </dgm:extLst>
    </dgm:pt>
    <dgm:pt modelId="{6A895856-7972-461C-84A2-751FDCBE031A}" type="parTrans" cxnId="{1C8ED42F-8741-4669-9EE6-136B5905EA58}">
      <dgm:prSet/>
      <dgm:spPr/>
      <dgm:t>
        <a:bodyPr/>
        <a:lstStyle/>
        <a:p>
          <a:endParaRPr lang="en-US"/>
        </a:p>
      </dgm:t>
    </dgm:pt>
    <dgm:pt modelId="{3840D0B4-C7C0-4624-8337-E0D8E66D0CFE}" type="sibTrans" cxnId="{1C8ED42F-8741-4669-9EE6-136B5905EA58}">
      <dgm:prSet/>
      <dgm:spPr/>
      <dgm:t>
        <a:bodyPr/>
        <a:lstStyle/>
        <a:p>
          <a:pPr>
            <a:lnSpc>
              <a:spcPct val="100000"/>
            </a:lnSpc>
          </a:pPr>
          <a:endParaRPr lang="en-US"/>
        </a:p>
      </dgm:t>
    </dgm:pt>
    <dgm:pt modelId="{BC2E45CE-AF92-4649-9876-5EF984AF6EEB}">
      <dgm:prSet/>
      <dgm:spPr/>
      <dgm:t>
        <a:bodyPr/>
        <a:lstStyle/>
        <a:p>
          <a:pPr>
            <a:lnSpc>
              <a:spcPct val="100000"/>
            </a:lnSpc>
          </a:pPr>
          <a:r>
            <a:rPr lang="en-US" dirty="0"/>
            <a:t>Believes that we develop to our maximum potential</a:t>
          </a:r>
        </a:p>
      </dgm:t>
      <dgm:extLst>
        <a:ext uri="{E40237B7-FDA0-4F09-8148-C483321AD2D9}">
          <dgm14:cNvPr xmlns:dgm14="http://schemas.microsoft.com/office/drawing/2010/diagram" id="0" name="" descr="Believes that we develop to our maximum potential&#10;"/>
        </a:ext>
      </dgm:extLst>
    </dgm:pt>
    <dgm:pt modelId="{715A7AE7-18E3-4404-9D37-8C0834F16649}" type="parTrans" cxnId="{0528CD7B-34A6-4883-AEEB-240A7E1A6A83}">
      <dgm:prSet/>
      <dgm:spPr/>
      <dgm:t>
        <a:bodyPr/>
        <a:lstStyle/>
        <a:p>
          <a:endParaRPr lang="en-US"/>
        </a:p>
      </dgm:t>
    </dgm:pt>
    <dgm:pt modelId="{02B7D324-963E-455F-80B2-A6D8F7A36BEB}" type="sibTrans" cxnId="{0528CD7B-34A6-4883-AEEB-240A7E1A6A83}">
      <dgm:prSet/>
      <dgm:spPr/>
      <dgm:t>
        <a:bodyPr/>
        <a:lstStyle/>
        <a:p>
          <a:pPr>
            <a:lnSpc>
              <a:spcPct val="100000"/>
            </a:lnSpc>
          </a:pPr>
          <a:endParaRPr lang="en-US"/>
        </a:p>
      </dgm:t>
    </dgm:pt>
    <dgm:pt modelId="{3303A6E1-03FF-448E-A109-50F248878899}">
      <dgm:prSet/>
      <dgm:spPr/>
      <dgm:t>
        <a:bodyPr/>
        <a:lstStyle/>
        <a:p>
          <a:pPr>
            <a:lnSpc>
              <a:spcPct val="100000"/>
            </a:lnSpc>
          </a:pPr>
          <a:r>
            <a:rPr lang="en-US" dirty="0"/>
            <a:t>Used to treat substance abuse, depression, embitterment, etc.</a:t>
          </a:r>
        </a:p>
      </dgm:t>
      <dgm:extLst>
        <a:ext uri="{E40237B7-FDA0-4F09-8148-C483321AD2D9}">
          <dgm14:cNvPr xmlns:dgm14="http://schemas.microsoft.com/office/drawing/2010/diagram" id="0" name="" descr="Used to treat substance abuse, depression, embitterment, etc.&#10;"/>
        </a:ext>
      </dgm:extLst>
    </dgm:pt>
    <dgm:pt modelId="{A5732D20-3441-42D7-8E3E-BDCDFF5B70A2}" type="parTrans" cxnId="{A45E95DD-E586-43B1-A7A7-A3D4EF412BC2}">
      <dgm:prSet/>
      <dgm:spPr/>
      <dgm:t>
        <a:bodyPr/>
        <a:lstStyle/>
        <a:p>
          <a:endParaRPr lang="en-US"/>
        </a:p>
      </dgm:t>
    </dgm:pt>
    <dgm:pt modelId="{FCEA0C7A-6ABF-47A3-A97C-DB0E3A98A4CF}" type="sibTrans" cxnId="{A45E95DD-E586-43B1-A7A7-A3D4EF412BC2}">
      <dgm:prSet/>
      <dgm:spPr/>
      <dgm:t>
        <a:bodyPr/>
        <a:lstStyle/>
        <a:p>
          <a:endParaRPr lang="en-US"/>
        </a:p>
      </dgm:t>
    </dgm:pt>
    <dgm:pt modelId="{FA23A15C-6F19-4A0F-A29F-816CEC35FD82}" type="pres">
      <dgm:prSet presAssocID="{05CA706E-BAB5-4A68-96F4-77BE89B6519E}" presName="root" presStyleCnt="0">
        <dgm:presLayoutVars>
          <dgm:dir/>
          <dgm:resizeHandles val="exact"/>
        </dgm:presLayoutVars>
      </dgm:prSet>
      <dgm:spPr/>
    </dgm:pt>
    <dgm:pt modelId="{9963E69E-D866-4B51-AAFB-84783E74C753}" type="pres">
      <dgm:prSet presAssocID="{05CA706E-BAB5-4A68-96F4-77BE89B6519E}" presName="container" presStyleCnt="0">
        <dgm:presLayoutVars>
          <dgm:dir/>
          <dgm:resizeHandles val="exact"/>
        </dgm:presLayoutVars>
      </dgm:prSet>
      <dgm:spPr/>
    </dgm:pt>
    <dgm:pt modelId="{47DB8F82-8CFF-484F-85AA-2AED2D9F07D4}" type="pres">
      <dgm:prSet presAssocID="{21FE8AF9-EE96-4BBE-B3BB-B36DA07B91DB}" presName="compNode" presStyleCnt="0"/>
      <dgm:spPr/>
    </dgm:pt>
    <dgm:pt modelId="{16C88E74-1583-4F52-A0AB-A1C03E023301}" type="pres">
      <dgm:prSet presAssocID="{21FE8AF9-EE96-4BBE-B3BB-B36DA07B91DB}" presName="iconBgRect" presStyleLbl="bgShp" presStyleIdx="0" presStyleCnt="6"/>
      <dgm:spPr/>
    </dgm:pt>
    <dgm:pt modelId="{E41BAA67-2388-4811-A4C4-D471DFE8A8AF}" type="pres">
      <dgm:prSet presAssocID="{21FE8AF9-EE96-4BBE-B3BB-B36DA07B91D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AA8BC9BF-0A86-4486-96D0-2D537C0E0C67}" type="pres">
      <dgm:prSet presAssocID="{21FE8AF9-EE96-4BBE-B3BB-B36DA07B91DB}" presName="spaceRect" presStyleCnt="0"/>
      <dgm:spPr/>
    </dgm:pt>
    <dgm:pt modelId="{39FBE85D-6FED-4CB5-BCD7-BF285E761AB9}" type="pres">
      <dgm:prSet presAssocID="{21FE8AF9-EE96-4BBE-B3BB-B36DA07B91DB}" presName="textRect" presStyleLbl="revTx" presStyleIdx="0" presStyleCnt="6">
        <dgm:presLayoutVars>
          <dgm:chMax val="1"/>
          <dgm:chPref val="1"/>
        </dgm:presLayoutVars>
      </dgm:prSet>
      <dgm:spPr/>
    </dgm:pt>
    <dgm:pt modelId="{30F29A2F-8023-450B-8807-64F12C0CB902}" type="pres">
      <dgm:prSet presAssocID="{FD6FB72F-D7D6-4485-AAE5-92240F82DA70}" presName="sibTrans" presStyleLbl="sibTrans2D1" presStyleIdx="0" presStyleCnt="0"/>
      <dgm:spPr/>
    </dgm:pt>
    <dgm:pt modelId="{A1735EEB-E041-48D3-9FA0-37401D67A52F}" type="pres">
      <dgm:prSet presAssocID="{4DD25795-7048-425D-92B6-C515BF2B433D}" presName="compNode" presStyleCnt="0"/>
      <dgm:spPr/>
    </dgm:pt>
    <dgm:pt modelId="{3A816F86-6C70-4B99-B176-9571AEEDFE77}" type="pres">
      <dgm:prSet presAssocID="{4DD25795-7048-425D-92B6-C515BF2B433D}" presName="iconBgRect" presStyleLbl="bgShp" presStyleIdx="1" presStyleCnt="6"/>
      <dgm:spPr/>
    </dgm:pt>
    <dgm:pt modelId="{617C9A3F-E0E5-4822-8BC9-091CBF64E6FE}" type="pres">
      <dgm:prSet presAssocID="{4DD25795-7048-425D-92B6-C515BF2B43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16681212-5DE1-4349-A1A3-4732CC168893}" type="pres">
      <dgm:prSet presAssocID="{4DD25795-7048-425D-92B6-C515BF2B433D}" presName="spaceRect" presStyleCnt="0"/>
      <dgm:spPr/>
    </dgm:pt>
    <dgm:pt modelId="{6158A1CB-C4A7-4CC0-8DCE-5D09D516DDE8}" type="pres">
      <dgm:prSet presAssocID="{4DD25795-7048-425D-92B6-C515BF2B433D}" presName="textRect" presStyleLbl="revTx" presStyleIdx="1" presStyleCnt="6">
        <dgm:presLayoutVars>
          <dgm:chMax val="1"/>
          <dgm:chPref val="1"/>
        </dgm:presLayoutVars>
      </dgm:prSet>
      <dgm:spPr/>
    </dgm:pt>
    <dgm:pt modelId="{991AC342-4B9A-4E26-9F59-104F5D348076}" type="pres">
      <dgm:prSet presAssocID="{60FEB325-2437-421A-9F9D-23E95820F858}" presName="sibTrans" presStyleLbl="sibTrans2D1" presStyleIdx="0" presStyleCnt="0"/>
      <dgm:spPr/>
    </dgm:pt>
    <dgm:pt modelId="{D9559C67-E285-4AE9-9AAD-F6F3F8D7FF97}" type="pres">
      <dgm:prSet presAssocID="{5B1FA4D3-E6AD-4D5A-B10B-F38521ACF4E2}" presName="compNode" presStyleCnt="0"/>
      <dgm:spPr/>
    </dgm:pt>
    <dgm:pt modelId="{0C8320FA-71A6-4453-B076-04D7702D9322}" type="pres">
      <dgm:prSet presAssocID="{5B1FA4D3-E6AD-4D5A-B10B-F38521ACF4E2}" presName="iconBgRect" presStyleLbl="bgShp" presStyleIdx="2" presStyleCnt="6"/>
      <dgm:spPr/>
    </dgm:pt>
    <dgm:pt modelId="{B225EB93-1DF7-4ED4-A4C0-4115A88BC335}" type="pres">
      <dgm:prSet presAssocID="{5B1FA4D3-E6AD-4D5A-B10B-F38521ACF4E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tialArts"/>
        </a:ext>
      </dgm:extLst>
    </dgm:pt>
    <dgm:pt modelId="{9D89AE8C-9000-4C2E-9B5A-94894DA4EB64}" type="pres">
      <dgm:prSet presAssocID="{5B1FA4D3-E6AD-4D5A-B10B-F38521ACF4E2}" presName="spaceRect" presStyleCnt="0"/>
      <dgm:spPr/>
    </dgm:pt>
    <dgm:pt modelId="{9CDFCA8D-9C9B-48AB-97A2-6FAF17232268}" type="pres">
      <dgm:prSet presAssocID="{5B1FA4D3-E6AD-4D5A-B10B-F38521ACF4E2}" presName="textRect" presStyleLbl="revTx" presStyleIdx="2" presStyleCnt="6">
        <dgm:presLayoutVars>
          <dgm:chMax val="1"/>
          <dgm:chPref val="1"/>
        </dgm:presLayoutVars>
      </dgm:prSet>
      <dgm:spPr/>
    </dgm:pt>
    <dgm:pt modelId="{4E9601F0-A507-4681-A133-BDFCF999C17E}" type="pres">
      <dgm:prSet presAssocID="{80D68575-34C1-4F85-BEDC-0C58CCD075AF}" presName="sibTrans" presStyleLbl="sibTrans2D1" presStyleIdx="0" presStyleCnt="0"/>
      <dgm:spPr/>
    </dgm:pt>
    <dgm:pt modelId="{891B47B8-20D6-4891-BBF5-99C3E1C5DED0}" type="pres">
      <dgm:prSet presAssocID="{83617A45-1DE8-44F4-9764-F7CB9BC441BD}" presName="compNode" presStyleCnt="0"/>
      <dgm:spPr/>
    </dgm:pt>
    <dgm:pt modelId="{A87C1F59-4A3F-4341-BB76-60B64D023283}" type="pres">
      <dgm:prSet presAssocID="{83617A45-1DE8-44F4-9764-F7CB9BC441BD}" presName="iconBgRect" presStyleLbl="bgShp" presStyleIdx="3" presStyleCnt="6"/>
      <dgm:spPr/>
    </dgm:pt>
    <dgm:pt modelId="{4001A839-3D87-40DF-8DC0-0AD1CFF03E6C}" type="pres">
      <dgm:prSet presAssocID="{83617A45-1DE8-44F4-9764-F7CB9BC441B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FDC33395-1C50-4007-BCE0-A04A084AA461}" type="pres">
      <dgm:prSet presAssocID="{83617A45-1DE8-44F4-9764-F7CB9BC441BD}" presName="spaceRect" presStyleCnt="0"/>
      <dgm:spPr/>
    </dgm:pt>
    <dgm:pt modelId="{52E8B95A-B051-44CA-8450-36F3F58F3446}" type="pres">
      <dgm:prSet presAssocID="{83617A45-1DE8-44F4-9764-F7CB9BC441BD}" presName="textRect" presStyleLbl="revTx" presStyleIdx="3" presStyleCnt="6">
        <dgm:presLayoutVars>
          <dgm:chMax val="1"/>
          <dgm:chPref val="1"/>
        </dgm:presLayoutVars>
      </dgm:prSet>
      <dgm:spPr/>
    </dgm:pt>
    <dgm:pt modelId="{C7A070E5-DF75-46EB-B5AA-49BBBEE32C9C}" type="pres">
      <dgm:prSet presAssocID="{3840D0B4-C7C0-4624-8337-E0D8E66D0CFE}" presName="sibTrans" presStyleLbl="sibTrans2D1" presStyleIdx="0" presStyleCnt="0"/>
      <dgm:spPr/>
    </dgm:pt>
    <dgm:pt modelId="{6572C087-5D32-4AFB-9385-8E6B4E527653}" type="pres">
      <dgm:prSet presAssocID="{BC2E45CE-AF92-4649-9876-5EF984AF6EEB}" presName="compNode" presStyleCnt="0"/>
      <dgm:spPr/>
    </dgm:pt>
    <dgm:pt modelId="{4EB52A5E-D25E-4C52-88F5-B4AB3E40BB76}" type="pres">
      <dgm:prSet presAssocID="{BC2E45CE-AF92-4649-9876-5EF984AF6EEB}" presName="iconBgRect" presStyleLbl="bgShp" presStyleIdx="4" presStyleCnt="6"/>
      <dgm:spPr/>
    </dgm:pt>
    <dgm:pt modelId="{47C08F88-C228-4264-8A2C-07813E749F03}" type="pres">
      <dgm:prSet presAssocID="{BC2E45CE-AF92-4649-9876-5EF984AF6EE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F067F6B5-CB9D-41A0-B734-D9EFA373AACA}" type="pres">
      <dgm:prSet presAssocID="{BC2E45CE-AF92-4649-9876-5EF984AF6EEB}" presName="spaceRect" presStyleCnt="0"/>
      <dgm:spPr/>
    </dgm:pt>
    <dgm:pt modelId="{040BD02F-BB9A-4DA5-ADF4-1D828F38E393}" type="pres">
      <dgm:prSet presAssocID="{BC2E45CE-AF92-4649-9876-5EF984AF6EEB}" presName="textRect" presStyleLbl="revTx" presStyleIdx="4" presStyleCnt="6">
        <dgm:presLayoutVars>
          <dgm:chMax val="1"/>
          <dgm:chPref val="1"/>
        </dgm:presLayoutVars>
      </dgm:prSet>
      <dgm:spPr/>
    </dgm:pt>
    <dgm:pt modelId="{CB59EA82-DA72-4486-9059-38BD3175AC1A}" type="pres">
      <dgm:prSet presAssocID="{02B7D324-963E-455F-80B2-A6D8F7A36BEB}" presName="sibTrans" presStyleLbl="sibTrans2D1" presStyleIdx="0" presStyleCnt="0"/>
      <dgm:spPr/>
    </dgm:pt>
    <dgm:pt modelId="{C3F80840-981D-4573-931B-2E29850887F0}" type="pres">
      <dgm:prSet presAssocID="{3303A6E1-03FF-448E-A109-50F248878899}" presName="compNode" presStyleCnt="0"/>
      <dgm:spPr/>
    </dgm:pt>
    <dgm:pt modelId="{0CADDE7B-2E6B-42D1-A808-AC73C2F8BFEB}" type="pres">
      <dgm:prSet presAssocID="{3303A6E1-03FF-448E-A109-50F248878899}" presName="iconBgRect" presStyleLbl="bgShp" presStyleIdx="5" presStyleCnt="6"/>
      <dgm:spPr/>
    </dgm:pt>
    <dgm:pt modelId="{E77E53B0-3E54-4C13-81AF-763548299266}" type="pres">
      <dgm:prSet presAssocID="{3303A6E1-03FF-448E-A109-50F24887889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ine"/>
        </a:ext>
      </dgm:extLst>
    </dgm:pt>
    <dgm:pt modelId="{D7A5013F-931A-4C32-AF22-D55D1255E368}" type="pres">
      <dgm:prSet presAssocID="{3303A6E1-03FF-448E-A109-50F248878899}" presName="spaceRect" presStyleCnt="0"/>
      <dgm:spPr/>
    </dgm:pt>
    <dgm:pt modelId="{D2AE5DBA-9152-4A61-A044-0633D0063520}" type="pres">
      <dgm:prSet presAssocID="{3303A6E1-03FF-448E-A109-50F248878899}" presName="textRect" presStyleLbl="revTx" presStyleIdx="5" presStyleCnt="6">
        <dgm:presLayoutVars>
          <dgm:chMax val="1"/>
          <dgm:chPref val="1"/>
        </dgm:presLayoutVars>
      </dgm:prSet>
      <dgm:spPr/>
    </dgm:pt>
  </dgm:ptLst>
  <dgm:cxnLst>
    <dgm:cxn modelId="{B39A8805-59AA-47C8-B2F2-8EDE97A13A10}" type="presOf" srcId="{80D68575-34C1-4F85-BEDC-0C58CCD075AF}" destId="{4E9601F0-A507-4681-A133-BDFCF999C17E}" srcOrd="0" destOrd="0" presId="urn:microsoft.com/office/officeart/2018/2/layout/IconCircleList"/>
    <dgm:cxn modelId="{9F587513-8F5D-4C64-AD31-9254BBBFC368}" type="presOf" srcId="{3840D0B4-C7C0-4624-8337-E0D8E66D0CFE}" destId="{C7A070E5-DF75-46EB-B5AA-49BBBEE32C9C}" srcOrd="0" destOrd="0" presId="urn:microsoft.com/office/officeart/2018/2/layout/IconCircleList"/>
    <dgm:cxn modelId="{3FFC6716-38B5-4B0A-80ED-F54D67197EB5}" type="presOf" srcId="{05CA706E-BAB5-4A68-96F4-77BE89B6519E}" destId="{FA23A15C-6F19-4A0F-A29F-816CEC35FD82}" srcOrd="0" destOrd="0" presId="urn:microsoft.com/office/officeart/2018/2/layout/IconCircleList"/>
    <dgm:cxn modelId="{1C8ED42F-8741-4669-9EE6-136B5905EA58}" srcId="{05CA706E-BAB5-4A68-96F4-77BE89B6519E}" destId="{83617A45-1DE8-44F4-9764-F7CB9BC441BD}" srcOrd="3" destOrd="0" parTransId="{6A895856-7972-461C-84A2-751FDCBE031A}" sibTransId="{3840D0B4-C7C0-4624-8337-E0D8E66D0CFE}"/>
    <dgm:cxn modelId="{D5E60D33-8924-4BB3-9A41-2BD317DF3DD8}" type="presOf" srcId="{21FE8AF9-EE96-4BBE-B3BB-B36DA07B91DB}" destId="{39FBE85D-6FED-4CB5-BCD7-BF285E761AB9}" srcOrd="0" destOrd="0" presId="urn:microsoft.com/office/officeart/2018/2/layout/IconCircleList"/>
    <dgm:cxn modelId="{B9A6EB4D-2DEE-4524-9685-CF0EF03C3127}" type="presOf" srcId="{02B7D324-963E-455F-80B2-A6D8F7A36BEB}" destId="{CB59EA82-DA72-4486-9059-38BD3175AC1A}" srcOrd="0" destOrd="0" presId="urn:microsoft.com/office/officeart/2018/2/layout/IconCircleList"/>
    <dgm:cxn modelId="{97B56771-B9A9-4E79-9E99-652ACE4EAFBD}" srcId="{05CA706E-BAB5-4A68-96F4-77BE89B6519E}" destId="{21FE8AF9-EE96-4BBE-B3BB-B36DA07B91DB}" srcOrd="0" destOrd="0" parTransId="{EB146355-6C91-4EBE-B060-52598A70F040}" sibTransId="{FD6FB72F-D7D6-4485-AAE5-92240F82DA70}"/>
    <dgm:cxn modelId="{C7126E56-2735-46D8-A382-A12960C9CFD6}" type="presOf" srcId="{60FEB325-2437-421A-9F9D-23E95820F858}" destId="{991AC342-4B9A-4E26-9F59-104F5D348076}" srcOrd="0" destOrd="0" presId="urn:microsoft.com/office/officeart/2018/2/layout/IconCircleList"/>
    <dgm:cxn modelId="{0528CD7B-34A6-4883-AEEB-240A7E1A6A83}" srcId="{05CA706E-BAB5-4A68-96F4-77BE89B6519E}" destId="{BC2E45CE-AF92-4649-9876-5EF984AF6EEB}" srcOrd="4" destOrd="0" parTransId="{715A7AE7-18E3-4404-9D37-8C0834F16649}" sibTransId="{02B7D324-963E-455F-80B2-A6D8F7A36BEB}"/>
    <dgm:cxn modelId="{CFA7C391-3422-4801-93FE-A3DBA9FD844F}" type="presOf" srcId="{4DD25795-7048-425D-92B6-C515BF2B433D}" destId="{6158A1CB-C4A7-4CC0-8DCE-5D09D516DDE8}" srcOrd="0" destOrd="0" presId="urn:microsoft.com/office/officeart/2018/2/layout/IconCircleList"/>
    <dgm:cxn modelId="{59FE1493-45A8-459A-B480-9A6397C6CAFD}" type="presOf" srcId="{5B1FA4D3-E6AD-4D5A-B10B-F38521ACF4E2}" destId="{9CDFCA8D-9C9B-48AB-97A2-6FAF17232268}" srcOrd="0" destOrd="0" presId="urn:microsoft.com/office/officeart/2018/2/layout/IconCircleList"/>
    <dgm:cxn modelId="{83B32FB0-AF4F-40C2-A189-6C758027656F}" type="presOf" srcId="{FD6FB72F-D7D6-4485-AAE5-92240F82DA70}" destId="{30F29A2F-8023-450B-8807-64F12C0CB902}" srcOrd="0" destOrd="0" presId="urn:microsoft.com/office/officeart/2018/2/layout/IconCircleList"/>
    <dgm:cxn modelId="{AAD2E4D0-D634-4A3C-9B87-45B8AA105D6C}" type="presOf" srcId="{BC2E45CE-AF92-4649-9876-5EF984AF6EEB}" destId="{040BD02F-BB9A-4DA5-ADF4-1D828F38E393}" srcOrd="0" destOrd="0" presId="urn:microsoft.com/office/officeart/2018/2/layout/IconCircleList"/>
    <dgm:cxn modelId="{B0604FD2-63B9-47E0-AF69-149C9F0EC695}" srcId="{05CA706E-BAB5-4A68-96F4-77BE89B6519E}" destId="{4DD25795-7048-425D-92B6-C515BF2B433D}" srcOrd="1" destOrd="0" parTransId="{C948D191-2CB1-468A-8406-F6F947C6C6F1}" sibTransId="{60FEB325-2437-421A-9F9D-23E95820F858}"/>
    <dgm:cxn modelId="{F58C4BD4-AA5C-450E-A757-848131F85423}" type="presOf" srcId="{83617A45-1DE8-44F4-9764-F7CB9BC441BD}" destId="{52E8B95A-B051-44CA-8450-36F3F58F3446}" srcOrd="0" destOrd="0" presId="urn:microsoft.com/office/officeart/2018/2/layout/IconCircleList"/>
    <dgm:cxn modelId="{A45E95DD-E586-43B1-A7A7-A3D4EF412BC2}" srcId="{05CA706E-BAB5-4A68-96F4-77BE89B6519E}" destId="{3303A6E1-03FF-448E-A109-50F248878899}" srcOrd="5" destOrd="0" parTransId="{A5732D20-3441-42D7-8E3E-BDCDFF5B70A2}" sibTransId="{FCEA0C7A-6ABF-47A3-A97C-DB0E3A98A4CF}"/>
    <dgm:cxn modelId="{F50811E2-A9BB-4B2C-8364-AEAC6203D308}" srcId="{05CA706E-BAB5-4A68-96F4-77BE89B6519E}" destId="{5B1FA4D3-E6AD-4D5A-B10B-F38521ACF4E2}" srcOrd="2" destOrd="0" parTransId="{09C974CA-7DBF-435E-86E9-CE2D02346DFD}" sibTransId="{80D68575-34C1-4F85-BEDC-0C58CCD075AF}"/>
    <dgm:cxn modelId="{02FA43E2-2F05-4619-8DF4-64C83BABF937}" type="presOf" srcId="{3303A6E1-03FF-448E-A109-50F248878899}" destId="{D2AE5DBA-9152-4A61-A044-0633D0063520}" srcOrd="0" destOrd="0" presId="urn:microsoft.com/office/officeart/2018/2/layout/IconCircleList"/>
    <dgm:cxn modelId="{BCFA07E3-4631-40A1-8BB8-90ACA687254C}" type="presParOf" srcId="{FA23A15C-6F19-4A0F-A29F-816CEC35FD82}" destId="{9963E69E-D866-4B51-AAFB-84783E74C753}" srcOrd="0" destOrd="0" presId="urn:microsoft.com/office/officeart/2018/2/layout/IconCircleList"/>
    <dgm:cxn modelId="{1E9FCE00-7CDA-4146-904A-E474C0EA7591}" type="presParOf" srcId="{9963E69E-D866-4B51-AAFB-84783E74C753}" destId="{47DB8F82-8CFF-484F-85AA-2AED2D9F07D4}" srcOrd="0" destOrd="0" presId="urn:microsoft.com/office/officeart/2018/2/layout/IconCircleList"/>
    <dgm:cxn modelId="{57AA8BDF-1B02-45FC-BF02-4F501A3D5F0E}" type="presParOf" srcId="{47DB8F82-8CFF-484F-85AA-2AED2D9F07D4}" destId="{16C88E74-1583-4F52-A0AB-A1C03E023301}" srcOrd="0" destOrd="0" presId="urn:microsoft.com/office/officeart/2018/2/layout/IconCircleList"/>
    <dgm:cxn modelId="{6B458C37-7649-488A-A934-B22862EBBDB5}" type="presParOf" srcId="{47DB8F82-8CFF-484F-85AA-2AED2D9F07D4}" destId="{E41BAA67-2388-4811-A4C4-D471DFE8A8AF}" srcOrd="1" destOrd="0" presId="urn:microsoft.com/office/officeart/2018/2/layout/IconCircleList"/>
    <dgm:cxn modelId="{56BEF23A-0E34-4284-B583-A11D3B441C68}" type="presParOf" srcId="{47DB8F82-8CFF-484F-85AA-2AED2D9F07D4}" destId="{AA8BC9BF-0A86-4486-96D0-2D537C0E0C67}" srcOrd="2" destOrd="0" presId="urn:microsoft.com/office/officeart/2018/2/layout/IconCircleList"/>
    <dgm:cxn modelId="{34B8706B-3CAF-4475-8261-A6C7687B3A9A}" type="presParOf" srcId="{47DB8F82-8CFF-484F-85AA-2AED2D9F07D4}" destId="{39FBE85D-6FED-4CB5-BCD7-BF285E761AB9}" srcOrd="3" destOrd="0" presId="urn:microsoft.com/office/officeart/2018/2/layout/IconCircleList"/>
    <dgm:cxn modelId="{B713DFF2-7F5F-4B1B-9291-7D756CFDB4D9}" type="presParOf" srcId="{9963E69E-D866-4B51-AAFB-84783E74C753}" destId="{30F29A2F-8023-450B-8807-64F12C0CB902}" srcOrd="1" destOrd="0" presId="urn:microsoft.com/office/officeart/2018/2/layout/IconCircleList"/>
    <dgm:cxn modelId="{021DCC90-893C-420A-81F9-FDBAECDE7CBC}" type="presParOf" srcId="{9963E69E-D866-4B51-AAFB-84783E74C753}" destId="{A1735EEB-E041-48D3-9FA0-37401D67A52F}" srcOrd="2" destOrd="0" presId="urn:microsoft.com/office/officeart/2018/2/layout/IconCircleList"/>
    <dgm:cxn modelId="{D03BF8B7-8A97-46A0-8DB3-024E39D6FF52}" type="presParOf" srcId="{A1735EEB-E041-48D3-9FA0-37401D67A52F}" destId="{3A816F86-6C70-4B99-B176-9571AEEDFE77}" srcOrd="0" destOrd="0" presId="urn:microsoft.com/office/officeart/2018/2/layout/IconCircleList"/>
    <dgm:cxn modelId="{F3D8C988-F26E-487D-B222-30E458237425}" type="presParOf" srcId="{A1735EEB-E041-48D3-9FA0-37401D67A52F}" destId="{617C9A3F-E0E5-4822-8BC9-091CBF64E6FE}" srcOrd="1" destOrd="0" presId="urn:microsoft.com/office/officeart/2018/2/layout/IconCircleList"/>
    <dgm:cxn modelId="{C24C2BDC-03D5-428D-8EA5-04B2F4E3B63C}" type="presParOf" srcId="{A1735EEB-E041-48D3-9FA0-37401D67A52F}" destId="{16681212-5DE1-4349-A1A3-4732CC168893}" srcOrd="2" destOrd="0" presId="urn:microsoft.com/office/officeart/2018/2/layout/IconCircleList"/>
    <dgm:cxn modelId="{04783A1F-2F2E-4C18-B527-7CA38B342C20}" type="presParOf" srcId="{A1735EEB-E041-48D3-9FA0-37401D67A52F}" destId="{6158A1CB-C4A7-4CC0-8DCE-5D09D516DDE8}" srcOrd="3" destOrd="0" presId="urn:microsoft.com/office/officeart/2018/2/layout/IconCircleList"/>
    <dgm:cxn modelId="{156F64F0-3D8A-4700-9021-99B4FC38D26D}" type="presParOf" srcId="{9963E69E-D866-4B51-AAFB-84783E74C753}" destId="{991AC342-4B9A-4E26-9F59-104F5D348076}" srcOrd="3" destOrd="0" presId="urn:microsoft.com/office/officeart/2018/2/layout/IconCircleList"/>
    <dgm:cxn modelId="{A4527112-105E-4F54-B0B5-FDD3D532505D}" type="presParOf" srcId="{9963E69E-D866-4B51-AAFB-84783E74C753}" destId="{D9559C67-E285-4AE9-9AAD-F6F3F8D7FF97}" srcOrd="4" destOrd="0" presId="urn:microsoft.com/office/officeart/2018/2/layout/IconCircleList"/>
    <dgm:cxn modelId="{EBBA27F9-1256-4738-AC17-0D15B3C56A9B}" type="presParOf" srcId="{D9559C67-E285-4AE9-9AAD-F6F3F8D7FF97}" destId="{0C8320FA-71A6-4453-B076-04D7702D9322}" srcOrd="0" destOrd="0" presId="urn:microsoft.com/office/officeart/2018/2/layout/IconCircleList"/>
    <dgm:cxn modelId="{7821E7F7-C627-4066-A226-97DB1B6F63B6}" type="presParOf" srcId="{D9559C67-E285-4AE9-9AAD-F6F3F8D7FF97}" destId="{B225EB93-1DF7-4ED4-A4C0-4115A88BC335}" srcOrd="1" destOrd="0" presId="urn:microsoft.com/office/officeart/2018/2/layout/IconCircleList"/>
    <dgm:cxn modelId="{8976F56D-AF23-48D8-BEEC-C0F56E534600}" type="presParOf" srcId="{D9559C67-E285-4AE9-9AAD-F6F3F8D7FF97}" destId="{9D89AE8C-9000-4C2E-9B5A-94894DA4EB64}" srcOrd="2" destOrd="0" presId="urn:microsoft.com/office/officeart/2018/2/layout/IconCircleList"/>
    <dgm:cxn modelId="{AE61A659-AD2C-409B-8115-8878E467EABB}" type="presParOf" srcId="{D9559C67-E285-4AE9-9AAD-F6F3F8D7FF97}" destId="{9CDFCA8D-9C9B-48AB-97A2-6FAF17232268}" srcOrd="3" destOrd="0" presId="urn:microsoft.com/office/officeart/2018/2/layout/IconCircleList"/>
    <dgm:cxn modelId="{9843A3A4-F9E9-4DB1-8D13-1DEEDA43F01D}" type="presParOf" srcId="{9963E69E-D866-4B51-AAFB-84783E74C753}" destId="{4E9601F0-A507-4681-A133-BDFCF999C17E}" srcOrd="5" destOrd="0" presId="urn:microsoft.com/office/officeart/2018/2/layout/IconCircleList"/>
    <dgm:cxn modelId="{DFE26218-71B4-4F38-83A8-B1AD2013EDBA}" type="presParOf" srcId="{9963E69E-D866-4B51-AAFB-84783E74C753}" destId="{891B47B8-20D6-4891-BBF5-99C3E1C5DED0}" srcOrd="6" destOrd="0" presId="urn:microsoft.com/office/officeart/2018/2/layout/IconCircleList"/>
    <dgm:cxn modelId="{1C8776A7-A0F4-415B-9F65-D753DDE54041}" type="presParOf" srcId="{891B47B8-20D6-4891-BBF5-99C3E1C5DED0}" destId="{A87C1F59-4A3F-4341-BB76-60B64D023283}" srcOrd="0" destOrd="0" presId="urn:microsoft.com/office/officeart/2018/2/layout/IconCircleList"/>
    <dgm:cxn modelId="{0F674054-267F-403F-94BC-8CABD3212E97}" type="presParOf" srcId="{891B47B8-20D6-4891-BBF5-99C3E1C5DED0}" destId="{4001A839-3D87-40DF-8DC0-0AD1CFF03E6C}" srcOrd="1" destOrd="0" presId="urn:microsoft.com/office/officeart/2018/2/layout/IconCircleList"/>
    <dgm:cxn modelId="{206C9683-026A-4F79-8FF3-E2E1282EB1D6}" type="presParOf" srcId="{891B47B8-20D6-4891-BBF5-99C3E1C5DED0}" destId="{FDC33395-1C50-4007-BCE0-A04A084AA461}" srcOrd="2" destOrd="0" presId="urn:microsoft.com/office/officeart/2018/2/layout/IconCircleList"/>
    <dgm:cxn modelId="{7483425E-15FD-4674-BDC2-F3D2CDF92B5B}" type="presParOf" srcId="{891B47B8-20D6-4891-BBF5-99C3E1C5DED0}" destId="{52E8B95A-B051-44CA-8450-36F3F58F3446}" srcOrd="3" destOrd="0" presId="urn:microsoft.com/office/officeart/2018/2/layout/IconCircleList"/>
    <dgm:cxn modelId="{83FB3CE1-74AA-4873-9ACA-44EFD393101E}" type="presParOf" srcId="{9963E69E-D866-4B51-AAFB-84783E74C753}" destId="{C7A070E5-DF75-46EB-B5AA-49BBBEE32C9C}" srcOrd="7" destOrd="0" presId="urn:microsoft.com/office/officeart/2018/2/layout/IconCircleList"/>
    <dgm:cxn modelId="{3019A912-AAC0-4A0C-9DEA-5B13F78EFDF1}" type="presParOf" srcId="{9963E69E-D866-4B51-AAFB-84783E74C753}" destId="{6572C087-5D32-4AFB-9385-8E6B4E527653}" srcOrd="8" destOrd="0" presId="urn:microsoft.com/office/officeart/2018/2/layout/IconCircleList"/>
    <dgm:cxn modelId="{B0F02EFD-D04B-43C7-8E07-28A105C02D39}" type="presParOf" srcId="{6572C087-5D32-4AFB-9385-8E6B4E527653}" destId="{4EB52A5E-D25E-4C52-88F5-B4AB3E40BB76}" srcOrd="0" destOrd="0" presId="urn:microsoft.com/office/officeart/2018/2/layout/IconCircleList"/>
    <dgm:cxn modelId="{58485467-5CEE-4AC8-A29D-F2CEF419A294}" type="presParOf" srcId="{6572C087-5D32-4AFB-9385-8E6B4E527653}" destId="{47C08F88-C228-4264-8A2C-07813E749F03}" srcOrd="1" destOrd="0" presId="urn:microsoft.com/office/officeart/2018/2/layout/IconCircleList"/>
    <dgm:cxn modelId="{13F76FE1-5F97-4B13-83E8-D31970FFC295}" type="presParOf" srcId="{6572C087-5D32-4AFB-9385-8E6B4E527653}" destId="{F067F6B5-CB9D-41A0-B734-D9EFA373AACA}" srcOrd="2" destOrd="0" presId="urn:microsoft.com/office/officeart/2018/2/layout/IconCircleList"/>
    <dgm:cxn modelId="{0B2A3F14-D3B6-4AD7-85E9-4AA94AC35A3C}" type="presParOf" srcId="{6572C087-5D32-4AFB-9385-8E6B4E527653}" destId="{040BD02F-BB9A-4DA5-ADF4-1D828F38E393}" srcOrd="3" destOrd="0" presId="urn:microsoft.com/office/officeart/2018/2/layout/IconCircleList"/>
    <dgm:cxn modelId="{9F3DDD72-4309-4BA7-9610-9A2AD834324C}" type="presParOf" srcId="{9963E69E-D866-4B51-AAFB-84783E74C753}" destId="{CB59EA82-DA72-4486-9059-38BD3175AC1A}" srcOrd="9" destOrd="0" presId="urn:microsoft.com/office/officeart/2018/2/layout/IconCircleList"/>
    <dgm:cxn modelId="{CA36550F-09EF-4B59-BE3D-3AA659598D05}" type="presParOf" srcId="{9963E69E-D866-4B51-AAFB-84783E74C753}" destId="{C3F80840-981D-4573-931B-2E29850887F0}" srcOrd="10" destOrd="0" presId="urn:microsoft.com/office/officeart/2018/2/layout/IconCircleList"/>
    <dgm:cxn modelId="{AC942896-866C-42E7-9EE4-4DF22B7EB707}" type="presParOf" srcId="{C3F80840-981D-4573-931B-2E29850887F0}" destId="{0CADDE7B-2E6B-42D1-A808-AC73C2F8BFEB}" srcOrd="0" destOrd="0" presId="urn:microsoft.com/office/officeart/2018/2/layout/IconCircleList"/>
    <dgm:cxn modelId="{FEF24779-56E1-4EC9-A4A8-7D52E6AA3313}" type="presParOf" srcId="{C3F80840-981D-4573-931B-2E29850887F0}" destId="{E77E53B0-3E54-4C13-81AF-763548299266}" srcOrd="1" destOrd="0" presId="urn:microsoft.com/office/officeart/2018/2/layout/IconCircleList"/>
    <dgm:cxn modelId="{CC84981E-9B89-4EE6-A341-F88A1545A3A7}" type="presParOf" srcId="{C3F80840-981D-4573-931B-2E29850887F0}" destId="{D7A5013F-931A-4C32-AF22-D55D1255E368}" srcOrd="2" destOrd="0" presId="urn:microsoft.com/office/officeart/2018/2/layout/IconCircleList"/>
    <dgm:cxn modelId="{9BBCC897-DAF6-4D07-96F4-36FF89271ED3}" type="presParOf" srcId="{C3F80840-981D-4573-931B-2E29850887F0}" destId="{D2AE5DBA-9152-4A61-A044-0633D006352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7B2C7EC-8A15-4295-B5D1-4DF119C1D85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F09FCBA-2C27-41D5-966E-BF434E4B7897}">
      <dgm:prSet/>
      <dgm:spPr/>
      <dgm:t>
        <a:bodyPr/>
        <a:lstStyle/>
        <a:p>
          <a:r>
            <a:rPr lang="en-US"/>
            <a:t>Concepts are very abstract and difficult to research </a:t>
          </a:r>
        </a:p>
      </dgm:t>
    </dgm:pt>
    <dgm:pt modelId="{9F512E31-81B0-4FFB-B1C1-159CB3B30753}" type="parTrans" cxnId="{F0ED9404-6D08-4035-B759-15D892F3ADA2}">
      <dgm:prSet/>
      <dgm:spPr/>
      <dgm:t>
        <a:bodyPr/>
        <a:lstStyle/>
        <a:p>
          <a:endParaRPr lang="en-US"/>
        </a:p>
      </dgm:t>
    </dgm:pt>
    <dgm:pt modelId="{D7840C7F-620A-4BE1-AD0C-9450D7C8B68A}" type="sibTrans" cxnId="{F0ED9404-6D08-4035-B759-15D892F3ADA2}">
      <dgm:prSet/>
      <dgm:spPr/>
      <dgm:t>
        <a:bodyPr/>
        <a:lstStyle/>
        <a:p>
          <a:endParaRPr lang="en-US"/>
        </a:p>
      </dgm:t>
    </dgm:pt>
    <dgm:pt modelId="{5492910A-918E-44EE-8813-83DEEF3886FA}">
      <dgm:prSet/>
      <dgm:spPr/>
      <dgm:t>
        <a:bodyPr/>
        <a:lstStyle/>
        <a:p>
          <a:r>
            <a:rPr lang="en-US"/>
            <a:t>Not very developed </a:t>
          </a:r>
        </a:p>
      </dgm:t>
    </dgm:pt>
    <dgm:pt modelId="{1B12CF5D-BC38-4E22-AEAF-8F6E60165AD3}" type="parTrans" cxnId="{6D218DDE-7B70-4354-BC00-A69F8208976E}">
      <dgm:prSet/>
      <dgm:spPr/>
      <dgm:t>
        <a:bodyPr/>
        <a:lstStyle/>
        <a:p>
          <a:endParaRPr lang="en-US"/>
        </a:p>
      </dgm:t>
    </dgm:pt>
    <dgm:pt modelId="{461A8C37-87FD-4CAE-A13D-1DFD9D8D0CD9}" type="sibTrans" cxnId="{6D218DDE-7B70-4354-BC00-A69F8208976E}">
      <dgm:prSet/>
      <dgm:spPr/>
      <dgm:t>
        <a:bodyPr/>
        <a:lstStyle/>
        <a:p>
          <a:endParaRPr lang="en-US"/>
        </a:p>
      </dgm:t>
    </dgm:pt>
    <dgm:pt modelId="{A8C1293B-E213-4C7A-9FA5-EBB7BC1D6130}">
      <dgm:prSet/>
      <dgm:spPr/>
      <dgm:t>
        <a:bodyPr/>
        <a:lstStyle/>
        <a:p>
          <a:r>
            <a:rPr lang="en-US"/>
            <a:t>Works best for those with adjustment issues and not with severe mental illness </a:t>
          </a:r>
        </a:p>
      </dgm:t>
    </dgm:pt>
    <dgm:pt modelId="{0DEB15D9-0616-4B0F-9C9A-57F1479646CC}" type="parTrans" cxnId="{9AEF5301-72AC-4DA1-97EF-5EEF7C287A67}">
      <dgm:prSet/>
      <dgm:spPr/>
      <dgm:t>
        <a:bodyPr/>
        <a:lstStyle/>
        <a:p>
          <a:endParaRPr lang="en-US"/>
        </a:p>
      </dgm:t>
    </dgm:pt>
    <dgm:pt modelId="{E1713299-4EB7-4439-85E5-694A3BF9516E}" type="sibTrans" cxnId="{9AEF5301-72AC-4DA1-97EF-5EEF7C287A67}">
      <dgm:prSet/>
      <dgm:spPr/>
      <dgm:t>
        <a:bodyPr/>
        <a:lstStyle/>
        <a:p>
          <a:endParaRPr lang="en-US"/>
        </a:p>
      </dgm:t>
    </dgm:pt>
    <dgm:pt modelId="{DB87BB6D-DE52-4928-BF4D-17C3E27BF9F1}" type="pres">
      <dgm:prSet presAssocID="{A7B2C7EC-8A15-4295-B5D1-4DF119C1D85E}" presName="hierChild1" presStyleCnt="0">
        <dgm:presLayoutVars>
          <dgm:chPref val="1"/>
          <dgm:dir/>
          <dgm:animOne val="branch"/>
          <dgm:animLvl val="lvl"/>
          <dgm:resizeHandles/>
        </dgm:presLayoutVars>
      </dgm:prSet>
      <dgm:spPr/>
    </dgm:pt>
    <dgm:pt modelId="{D1FF30B2-4965-4B10-B8D5-6C991B35490F}" type="pres">
      <dgm:prSet presAssocID="{9F09FCBA-2C27-41D5-966E-BF434E4B7897}" presName="hierRoot1" presStyleCnt="0"/>
      <dgm:spPr/>
    </dgm:pt>
    <dgm:pt modelId="{795DA1B2-AB63-4174-A9A6-0EC04D52D59C}" type="pres">
      <dgm:prSet presAssocID="{9F09FCBA-2C27-41D5-966E-BF434E4B7897}" presName="composite" presStyleCnt="0"/>
      <dgm:spPr/>
    </dgm:pt>
    <dgm:pt modelId="{E88D54AB-7F07-45FB-96D9-A405BA712A7E}" type="pres">
      <dgm:prSet presAssocID="{9F09FCBA-2C27-41D5-966E-BF434E4B7897}" presName="background" presStyleLbl="node0" presStyleIdx="0" presStyleCnt="3"/>
      <dgm:spPr/>
    </dgm:pt>
    <dgm:pt modelId="{F4053542-415D-4805-89A4-7C755ADF490C}" type="pres">
      <dgm:prSet presAssocID="{9F09FCBA-2C27-41D5-966E-BF434E4B7897}" presName="text" presStyleLbl="fgAcc0" presStyleIdx="0" presStyleCnt="3">
        <dgm:presLayoutVars>
          <dgm:chPref val="3"/>
        </dgm:presLayoutVars>
      </dgm:prSet>
      <dgm:spPr/>
    </dgm:pt>
    <dgm:pt modelId="{BE2B9045-5BCE-408C-95B1-011BA4C47824}" type="pres">
      <dgm:prSet presAssocID="{9F09FCBA-2C27-41D5-966E-BF434E4B7897}" presName="hierChild2" presStyleCnt="0"/>
      <dgm:spPr/>
    </dgm:pt>
    <dgm:pt modelId="{EB19BC08-B945-497D-AAD7-7BDCF6F0BAC5}" type="pres">
      <dgm:prSet presAssocID="{5492910A-918E-44EE-8813-83DEEF3886FA}" presName="hierRoot1" presStyleCnt="0"/>
      <dgm:spPr/>
    </dgm:pt>
    <dgm:pt modelId="{4C6DABA2-78BB-4EDA-B8C1-8E5A08B89403}" type="pres">
      <dgm:prSet presAssocID="{5492910A-918E-44EE-8813-83DEEF3886FA}" presName="composite" presStyleCnt="0"/>
      <dgm:spPr/>
    </dgm:pt>
    <dgm:pt modelId="{C7CC17A7-BE59-4595-AFFA-37508E0BF2F8}" type="pres">
      <dgm:prSet presAssocID="{5492910A-918E-44EE-8813-83DEEF3886FA}" presName="background" presStyleLbl="node0" presStyleIdx="1" presStyleCnt="3"/>
      <dgm:spPr/>
    </dgm:pt>
    <dgm:pt modelId="{B9901121-005D-46B0-A4B1-41EA03FAED18}" type="pres">
      <dgm:prSet presAssocID="{5492910A-918E-44EE-8813-83DEEF3886FA}" presName="text" presStyleLbl="fgAcc0" presStyleIdx="1" presStyleCnt="3">
        <dgm:presLayoutVars>
          <dgm:chPref val="3"/>
        </dgm:presLayoutVars>
      </dgm:prSet>
      <dgm:spPr/>
    </dgm:pt>
    <dgm:pt modelId="{720A69DB-0195-486C-A2B0-B45B1E0303DB}" type="pres">
      <dgm:prSet presAssocID="{5492910A-918E-44EE-8813-83DEEF3886FA}" presName="hierChild2" presStyleCnt="0"/>
      <dgm:spPr/>
    </dgm:pt>
    <dgm:pt modelId="{F7D690E8-704A-458C-9FD4-39ACA877FA6C}" type="pres">
      <dgm:prSet presAssocID="{A8C1293B-E213-4C7A-9FA5-EBB7BC1D6130}" presName="hierRoot1" presStyleCnt="0"/>
      <dgm:spPr/>
    </dgm:pt>
    <dgm:pt modelId="{8F534DAA-0F1F-4CE6-8930-E10883369A88}" type="pres">
      <dgm:prSet presAssocID="{A8C1293B-E213-4C7A-9FA5-EBB7BC1D6130}" presName="composite" presStyleCnt="0"/>
      <dgm:spPr/>
    </dgm:pt>
    <dgm:pt modelId="{B3B1F085-2BA0-4867-AE56-345C698EC55F}" type="pres">
      <dgm:prSet presAssocID="{A8C1293B-E213-4C7A-9FA5-EBB7BC1D6130}" presName="background" presStyleLbl="node0" presStyleIdx="2" presStyleCnt="3"/>
      <dgm:spPr/>
    </dgm:pt>
    <dgm:pt modelId="{B224C555-C237-43DB-8ACA-C5294CBD4C11}" type="pres">
      <dgm:prSet presAssocID="{A8C1293B-E213-4C7A-9FA5-EBB7BC1D6130}" presName="text" presStyleLbl="fgAcc0" presStyleIdx="2" presStyleCnt="3">
        <dgm:presLayoutVars>
          <dgm:chPref val="3"/>
        </dgm:presLayoutVars>
      </dgm:prSet>
      <dgm:spPr/>
    </dgm:pt>
    <dgm:pt modelId="{E05DBDEE-2640-42DA-B7C0-9FB66FBE3E6B}" type="pres">
      <dgm:prSet presAssocID="{A8C1293B-E213-4C7A-9FA5-EBB7BC1D6130}" presName="hierChild2" presStyleCnt="0"/>
      <dgm:spPr/>
    </dgm:pt>
  </dgm:ptLst>
  <dgm:cxnLst>
    <dgm:cxn modelId="{9AEF5301-72AC-4DA1-97EF-5EEF7C287A67}" srcId="{A7B2C7EC-8A15-4295-B5D1-4DF119C1D85E}" destId="{A8C1293B-E213-4C7A-9FA5-EBB7BC1D6130}" srcOrd="2" destOrd="0" parTransId="{0DEB15D9-0616-4B0F-9C9A-57F1479646CC}" sibTransId="{E1713299-4EB7-4439-85E5-694A3BF9516E}"/>
    <dgm:cxn modelId="{F0ED9404-6D08-4035-B759-15D892F3ADA2}" srcId="{A7B2C7EC-8A15-4295-B5D1-4DF119C1D85E}" destId="{9F09FCBA-2C27-41D5-966E-BF434E4B7897}" srcOrd="0" destOrd="0" parTransId="{9F512E31-81B0-4FFB-B1C1-159CB3B30753}" sibTransId="{D7840C7F-620A-4BE1-AD0C-9450D7C8B68A}"/>
    <dgm:cxn modelId="{4EDD9EBC-1B41-42D3-BB89-B88ECC253ECC}" type="presOf" srcId="{A7B2C7EC-8A15-4295-B5D1-4DF119C1D85E}" destId="{DB87BB6D-DE52-4928-BF4D-17C3E27BF9F1}" srcOrd="0" destOrd="0" presId="urn:microsoft.com/office/officeart/2005/8/layout/hierarchy1"/>
    <dgm:cxn modelId="{FFF52ADA-93FF-43F4-94F5-6307FEF381A5}" type="presOf" srcId="{5492910A-918E-44EE-8813-83DEEF3886FA}" destId="{B9901121-005D-46B0-A4B1-41EA03FAED18}" srcOrd="0" destOrd="0" presId="urn:microsoft.com/office/officeart/2005/8/layout/hierarchy1"/>
    <dgm:cxn modelId="{6D218DDE-7B70-4354-BC00-A69F8208976E}" srcId="{A7B2C7EC-8A15-4295-B5D1-4DF119C1D85E}" destId="{5492910A-918E-44EE-8813-83DEEF3886FA}" srcOrd="1" destOrd="0" parTransId="{1B12CF5D-BC38-4E22-AEAF-8F6E60165AD3}" sibTransId="{461A8C37-87FD-4CAE-A13D-1DFD9D8D0CD9}"/>
    <dgm:cxn modelId="{D17120ED-4C9D-41B5-B7AC-D61F5E117A88}" type="presOf" srcId="{A8C1293B-E213-4C7A-9FA5-EBB7BC1D6130}" destId="{B224C555-C237-43DB-8ACA-C5294CBD4C11}" srcOrd="0" destOrd="0" presId="urn:microsoft.com/office/officeart/2005/8/layout/hierarchy1"/>
    <dgm:cxn modelId="{9A04F9F3-62C4-467E-B696-C20BEA12E55B}" type="presOf" srcId="{9F09FCBA-2C27-41D5-966E-BF434E4B7897}" destId="{F4053542-415D-4805-89A4-7C755ADF490C}" srcOrd="0" destOrd="0" presId="urn:microsoft.com/office/officeart/2005/8/layout/hierarchy1"/>
    <dgm:cxn modelId="{ABCA3A36-F02F-4CAB-8A3F-0E682F906AD6}" type="presParOf" srcId="{DB87BB6D-DE52-4928-BF4D-17C3E27BF9F1}" destId="{D1FF30B2-4965-4B10-B8D5-6C991B35490F}" srcOrd="0" destOrd="0" presId="urn:microsoft.com/office/officeart/2005/8/layout/hierarchy1"/>
    <dgm:cxn modelId="{7D884858-C533-4D91-9365-82D82B225D73}" type="presParOf" srcId="{D1FF30B2-4965-4B10-B8D5-6C991B35490F}" destId="{795DA1B2-AB63-4174-A9A6-0EC04D52D59C}" srcOrd="0" destOrd="0" presId="urn:microsoft.com/office/officeart/2005/8/layout/hierarchy1"/>
    <dgm:cxn modelId="{F3230B9A-D719-4D24-98AA-9ADBF358D5A7}" type="presParOf" srcId="{795DA1B2-AB63-4174-A9A6-0EC04D52D59C}" destId="{E88D54AB-7F07-45FB-96D9-A405BA712A7E}" srcOrd="0" destOrd="0" presId="urn:microsoft.com/office/officeart/2005/8/layout/hierarchy1"/>
    <dgm:cxn modelId="{D3A1E11E-776E-45AD-A413-0245FB91292E}" type="presParOf" srcId="{795DA1B2-AB63-4174-A9A6-0EC04D52D59C}" destId="{F4053542-415D-4805-89A4-7C755ADF490C}" srcOrd="1" destOrd="0" presId="urn:microsoft.com/office/officeart/2005/8/layout/hierarchy1"/>
    <dgm:cxn modelId="{D9A5B278-5EF8-422E-B335-2CECB29F1FFD}" type="presParOf" srcId="{D1FF30B2-4965-4B10-B8D5-6C991B35490F}" destId="{BE2B9045-5BCE-408C-95B1-011BA4C47824}" srcOrd="1" destOrd="0" presId="urn:microsoft.com/office/officeart/2005/8/layout/hierarchy1"/>
    <dgm:cxn modelId="{BB51D68A-3861-4624-9994-0DE95CC0D3A9}" type="presParOf" srcId="{DB87BB6D-DE52-4928-BF4D-17C3E27BF9F1}" destId="{EB19BC08-B945-497D-AAD7-7BDCF6F0BAC5}" srcOrd="1" destOrd="0" presId="urn:microsoft.com/office/officeart/2005/8/layout/hierarchy1"/>
    <dgm:cxn modelId="{E2BBDEEB-4EDA-4D59-95CA-945FB104260F}" type="presParOf" srcId="{EB19BC08-B945-497D-AAD7-7BDCF6F0BAC5}" destId="{4C6DABA2-78BB-4EDA-B8C1-8E5A08B89403}" srcOrd="0" destOrd="0" presId="urn:microsoft.com/office/officeart/2005/8/layout/hierarchy1"/>
    <dgm:cxn modelId="{C19A3846-CBDA-4C44-BC1D-A6BEDA97491A}" type="presParOf" srcId="{4C6DABA2-78BB-4EDA-B8C1-8E5A08B89403}" destId="{C7CC17A7-BE59-4595-AFFA-37508E0BF2F8}" srcOrd="0" destOrd="0" presId="urn:microsoft.com/office/officeart/2005/8/layout/hierarchy1"/>
    <dgm:cxn modelId="{470A0824-9211-46FC-9CC8-A4EF880D0677}" type="presParOf" srcId="{4C6DABA2-78BB-4EDA-B8C1-8E5A08B89403}" destId="{B9901121-005D-46B0-A4B1-41EA03FAED18}" srcOrd="1" destOrd="0" presId="urn:microsoft.com/office/officeart/2005/8/layout/hierarchy1"/>
    <dgm:cxn modelId="{43EEDBC0-C608-4DA6-8000-F604E52BA82F}" type="presParOf" srcId="{EB19BC08-B945-497D-AAD7-7BDCF6F0BAC5}" destId="{720A69DB-0195-486C-A2B0-B45B1E0303DB}" srcOrd="1" destOrd="0" presId="urn:microsoft.com/office/officeart/2005/8/layout/hierarchy1"/>
    <dgm:cxn modelId="{29F61A84-1720-4242-8014-2B3ED32800C1}" type="presParOf" srcId="{DB87BB6D-DE52-4928-BF4D-17C3E27BF9F1}" destId="{F7D690E8-704A-458C-9FD4-39ACA877FA6C}" srcOrd="2" destOrd="0" presId="urn:microsoft.com/office/officeart/2005/8/layout/hierarchy1"/>
    <dgm:cxn modelId="{C12CD764-D0DF-4A11-B56E-A345DC4E0487}" type="presParOf" srcId="{F7D690E8-704A-458C-9FD4-39ACA877FA6C}" destId="{8F534DAA-0F1F-4CE6-8930-E10883369A88}" srcOrd="0" destOrd="0" presId="urn:microsoft.com/office/officeart/2005/8/layout/hierarchy1"/>
    <dgm:cxn modelId="{D930EAF5-95F0-44C6-9B8C-318CCC88136F}" type="presParOf" srcId="{8F534DAA-0F1F-4CE6-8930-E10883369A88}" destId="{B3B1F085-2BA0-4867-AE56-345C698EC55F}" srcOrd="0" destOrd="0" presId="urn:microsoft.com/office/officeart/2005/8/layout/hierarchy1"/>
    <dgm:cxn modelId="{D3ACB8EC-79C0-4224-B0EF-08D1EC7936A8}" type="presParOf" srcId="{8F534DAA-0F1F-4CE6-8930-E10883369A88}" destId="{B224C555-C237-43DB-8ACA-C5294CBD4C11}" srcOrd="1" destOrd="0" presId="urn:microsoft.com/office/officeart/2005/8/layout/hierarchy1"/>
    <dgm:cxn modelId="{C61F1314-440A-4DDD-A27E-879CE1D04BC2}" type="presParOf" srcId="{F7D690E8-704A-458C-9FD4-39ACA877FA6C}" destId="{E05DBDEE-2640-42DA-B7C0-9FB66FBE3E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97A10FF-C4A3-48B7-8454-0778C6EBD399}"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90915DE2-60FE-4DCC-9C5E-3E131F231DD4}">
      <dgm:prSet/>
      <dgm:spPr/>
      <dgm:t>
        <a:bodyPr/>
        <a:lstStyle/>
        <a:p>
          <a:pPr>
            <a:lnSpc>
              <a:spcPct val="100000"/>
            </a:lnSpc>
          </a:pPr>
          <a:r>
            <a:rPr lang="en-US" dirty="0"/>
            <a:t>Low socioeconomic status has been linked to higher rates of mental and physical illness</a:t>
          </a:r>
        </a:p>
      </dgm:t>
      <dgm:extLst>
        <a:ext uri="{E40237B7-FDA0-4F09-8148-C483321AD2D9}">
          <dgm14:cNvPr xmlns:dgm14="http://schemas.microsoft.com/office/drawing/2010/diagram" id="0" name="" descr="1: Low socioeconomic status has been linked to higher rates of mental and physical illness&#10;"/>
        </a:ext>
      </dgm:extLst>
    </dgm:pt>
    <dgm:pt modelId="{A1CAAA7B-9996-4405-841B-05A692CA9F58}" type="parTrans" cxnId="{571381B1-E00A-431D-8D80-3C0111584360}">
      <dgm:prSet/>
      <dgm:spPr/>
      <dgm:t>
        <a:bodyPr/>
        <a:lstStyle/>
        <a:p>
          <a:endParaRPr lang="en-US"/>
        </a:p>
      </dgm:t>
    </dgm:pt>
    <dgm:pt modelId="{904E539C-D69E-4FA5-AA02-EC78A3C63628}" type="sibTrans" cxnId="{571381B1-E00A-431D-8D80-3C0111584360}">
      <dgm:prSet phldrT="01" phldr="0"/>
      <dgm:spPr/>
      <dgm:t>
        <a:bodyPr/>
        <a:lstStyle/>
        <a:p>
          <a:r>
            <a:rPr lang="en-US"/>
            <a:t>01</a:t>
          </a:r>
        </a:p>
      </dgm:t>
    </dgm:pt>
    <dgm:pt modelId="{20E3AEDF-F764-4ED2-A89F-8289802D62EB}">
      <dgm:prSet/>
      <dgm:spPr/>
      <dgm:t>
        <a:bodyPr/>
        <a:lstStyle/>
        <a:p>
          <a:pPr>
            <a:lnSpc>
              <a:spcPct val="100000"/>
            </a:lnSpc>
          </a:pPr>
          <a:r>
            <a:rPr lang="en-US" dirty="0"/>
            <a:t>Persistent financial stress and the consequences that come with low funds make these lower SES groups more susceptible to developing anxiety disorders and depression</a:t>
          </a:r>
        </a:p>
      </dgm:t>
      <dgm:extLst>
        <a:ext uri="{E40237B7-FDA0-4F09-8148-C483321AD2D9}">
          <dgm14:cNvPr xmlns:dgm14="http://schemas.microsoft.com/office/drawing/2010/diagram" id="0" name="" descr="2. Persistent financial stress and the consequences that come with low funds make these lower SES groups more susceptible to developing anxiety disorders and depression&#10;"/>
        </a:ext>
      </dgm:extLst>
    </dgm:pt>
    <dgm:pt modelId="{8F0C3A26-FC7F-42B5-8C91-A9EFF4DCB649}" type="parTrans" cxnId="{C7E18B18-C557-4556-A8B2-911476F1B2D6}">
      <dgm:prSet/>
      <dgm:spPr/>
      <dgm:t>
        <a:bodyPr/>
        <a:lstStyle/>
        <a:p>
          <a:endParaRPr lang="en-US"/>
        </a:p>
      </dgm:t>
    </dgm:pt>
    <dgm:pt modelId="{6DD15044-D77D-4FD6-AD06-24B51EF69CA8}" type="sibTrans" cxnId="{C7E18B18-C557-4556-A8B2-911476F1B2D6}">
      <dgm:prSet phldrT="02" phldr="0"/>
      <dgm:spPr/>
      <dgm:t>
        <a:bodyPr/>
        <a:lstStyle/>
        <a:p>
          <a:r>
            <a:rPr lang="en-US"/>
            <a:t>02</a:t>
          </a:r>
        </a:p>
      </dgm:t>
    </dgm:pt>
    <dgm:pt modelId="{E0965CD1-8DF6-48E6-968B-9C79729A3EEB}">
      <dgm:prSet/>
      <dgm:spPr/>
      <dgm:t>
        <a:bodyPr/>
        <a:lstStyle/>
        <a:p>
          <a:pPr>
            <a:lnSpc>
              <a:spcPct val="100000"/>
            </a:lnSpc>
          </a:pPr>
          <a:r>
            <a:rPr lang="en-US" dirty="0"/>
            <a:t>Borderline personality disorder has also been found to be higher in people in low income brackets </a:t>
          </a:r>
        </a:p>
      </dgm:t>
      <dgm:extLst>
        <a:ext uri="{E40237B7-FDA0-4F09-8148-C483321AD2D9}">
          <dgm14:cNvPr xmlns:dgm14="http://schemas.microsoft.com/office/drawing/2010/diagram" id="0" name="" descr="3. Borderline personality disorder has also been found to be higher in people in low income brackets &#10;"/>
        </a:ext>
      </dgm:extLst>
    </dgm:pt>
    <dgm:pt modelId="{307BF40D-5964-4254-AA48-01D241DC2CBB}" type="parTrans" cxnId="{5421017E-EA40-4DEA-ABD2-AAE3B4D80875}">
      <dgm:prSet/>
      <dgm:spPr/>
      <dgm:t>
        <a:bodyPr/>
        <a:lstStyle/>
        <a:p>
          <a:endParaRPr lang="en-US"/>
        </a:p>
      </dgm:t>
    </dgm:pt>
    <dgm:pt modelId="{C5820B78-9BD4-47AD-9CB1-5247AD83C623}" type="sibTrans" cxnId="{5421017E-EA40-4DEA-ABD2-AAE3B4D80875}">
      <dgm:prSet phldrT="03" phldr="0"/>
      <dgm:spPr/>
      <dgm:t>
        <a:bodyPr/>
        <a:lstStyle/>
        <a:p>
          <a:r>
            <a:rPr lang="en-US"/>
            <a:t>03</a:t>
          </a:r>
        </a:p>
      </dgm:t>
    </dgm:pt>
    <dgm:pt modelId="{7EE8DCB0-86AD-4BB8-9151-45BF459C4144}" type="pres">
      <dgm:prSet presAssocID="{D97A10FF-C4A3-48B7-8454-0778C6EBD399}" presName="Name0" presStyleCnt="0">
        <dgm:presLayoutVars>
          <dgm:animLvl val="lvl"/>
          <dgm:resizeHandles val="exact"/>
        </dgm:presLayoutVars>
      </dgm:prSet>
      <dgm:spPr/>
    </dgm:pt>
    <dgm:pt modelId="{AA6D8121-6DDA-4734-87E2-E511473B0E14}" type="pres">
      <dgm:prSet presAssocID="{90915DE2-60FE-4DCC-9C5E-3E131F231DD4}" presName="compositeNode" presStyleCnt="0">
        <dgm:presLayoutVars>
          <dgm:bulletEnabled val="1"/>
        </dgm:presLayoutVars>
      </dgm:prSet>
      <dgm:spPr/>
    </dgm:pt>
    <dgm:pt modelId="{B06D4C22-3DAD-449E-BBB7-63A8BDC22408}" type="pres">
      <dgm:prSet presAssocID="{90915DE2-60FE-4DCC-9C5E-3E131F231DD4}" presName="bgRect" presStyleLbl="alignNode1" presStyleIdx="0" presStyleCnt="3"/>
      <dgm:spPr/>
    </dgm:pt>
    <dgm:pt modelId="{7B1AC5EF-69D0-4EC4-933B-84679932AEC2}" type="pres">
      <dgm:prSet presAssocID="{904E539C-D69E-4FA5-AA02-EC78A3C63628}" presName="sibTransNodeRect" presStyleLbl="alignNode1" presStyleIdx="0" presStyleCnt="3">
        <dgm:presLayoutVars>
          <dgm:chMax val="0"/>
          <dgm:bulletEnabled val="1"/>
        </dgm:presLayoutVars>
      </dgm:prSet>
      <dgm:spPr/>
    </dgm:pt>
    <dgm:pt modelId="{37B00334-C613-447D-8726-1E942AB9C51B}" type="pres">
      <dgm:prSet presAssocID="{90915DE2-60FE-4DCC-9C5E-3E131F231DD4}" presName="nodeRect" presStyleLbl="alignNode1" presStyleIdx="0" presStyleCnt="3">
        <dgm:presLayoutVars>
          <dgm:bulletEnabled val="1"/>
        </dgm:presLayoutVars>
      </dgm:prSet>
      <dgm:spPr/>
    </dgm:pt>
    <dgm:pt modelId="{FDE0E5A8-2897-4536-8099-E04724547BE6}" type="pres">
      <dgm:prSet presAssocID="{904E539C-D69E-4FA5-AA02-EC78A3C63628}" presName="sibTrans" presStyleCnt="0"/>
      <dgm:spPr/>
    </dgm:pt>
    <dgm:pt modelId="{928FD43A-2948-4959-9FD1-033BB83AD45F}" type="pres">
      <dgm:prSet presAssocID="{20E3AEDF-F764-4ED2-A89F-8289802D62EB}" presName="compositeNode" presStyleCnt="0">
        <dgm:presLayoutVars>
          <dgm:bulletEnabled val="1"/>
        </dgm:presLayoutVars>
      </dgm:prSet>
      <dgm:spPr/>
    </dgm:pt>
    <dgm:pt modelId="{AFCDAF9A-19F1-4E3D-AE67-4ACCEC8172EE}" type="pres">
      <dgm:prSet presAssocID="{20E3AEDF-F764-4ED2-A89F-8289802D62EB}" presName="bgRect" presStyleLbl="alignNode1" presStyleIdx="1" presStyleCnt="3"/>
      <dgm:spPr/>
    </dgm:pt>
    <dgm:pt modelId="{B126706D-EF07-4F28-A996-2B367A549BFA}" type="pres">
      <dgm:prSet presAssocID="{6DD15044-D77D-4FD6-AD06-24B51EF69CA8}" presName="sibTransNodeRect" presStyleLbl="alignNode1" presStyleIdx="1" presStyleCnt="3">
        <dgm:presLayoutVars>
          <dgm:chMax val="0"/>
          <dgm:bulletEnabled val="1"/>
        </dgm:presLayoutVars>
      </dgm:prSet>
      <dgm:spPr/>
    </dgm:pt>
    <dgm:pt modelId="{C2F9FC45-7821-4DD1-8B89-F45ADADCD0EB}" type="pres">
      <dgm:prSet presAssocID="{20E3AEDF-F764-4ED2-A89F-8289802D62EB}" presName="nodeRect" presStyleLbl="alignNode1" presStyleIdx="1" presStyleCnt="3">
        <dgm:presLayoutVars>
          <dgm:bulletEnabled val="1"/>
        </dgm:presLayoutVars>
      </dgm:prSet>
      <dgm:spPr/>
    </dgm:pt>
    <dgm:pt modelId="{3406C5BF-D3E2-42EB-8BA2-4FEF0DF289EA}" type="pres">
      <dgm:prSet presAssocID="{6DD15044-D77D-4FD6-AD06-24B51EF69CA8}" presName="sibTrans" presStyleCnt="0"/>
      <dgm:spPr/>
    </dgm:pt>
    <dgm:pt modelId="{46C28A1E-C989-4CE4-A840-561DD0193C65}" type="pres">
      <dgm:prSet presAssocID="{E0965CD1-8DF6-48E6-968B-9C79729A3EEB}" presName="compositeNode" presStyleCnt="0">
        <dgm:presLayoutVars>
          <dgm:bulletEnabled val="1"/>
        </dgm:presLayoutVars>
      </dgm:prSet>
      <dgm:spPr/>
    </dgm:pt>
    <dgm:pt modelId="{8F114E14-5C6B-41ED-B366-A6419437CB39}" type="pres">
      <dgm:prSet presAssocID="{E0965CD1-8DF6-48E6-968B-9C79729A3EEB}" presName="bgRect" presStyleLbl="alignNode1" presStyleIdx="2" presStyleCnt="3"/>
      <dgm:spPr/>
    </dgm:pt>
    <dgm:pt modelId="{DFD5652B-31A4-497B-9CF3-1E99A29FB092}" type="pres">
      <dgm:prSet presAssocID="{C5820B78-9BD4-47AD-9CB1-5247AD83C623}" presName="sibTransNodeRect" presStyleLbl="alignNode1" presStyleIdx="2" presStyleCnt="3">
        <dgm:presLayoutVars>
          <dgm:chMax val="0"/>
          <dgm:bulletEnabled val="1"/>
        </dgm:presLayoutVars>
      </dgm:prSet>
      <dgm:spPr/>
    </dgm:pt>
    <dgm:pt modelId="{3AA7FB42-D5CB-4E4E-8B4B-1997228F96F3}" type="pres">
      <dgm:prSet presAssocID="{E0965CD1-8DF6-48E6-968B-9C79729A3EEB}" presName="nodeRect" presStyleLbl="alignNode1" presStyleIdx="2" presStyleCnt="3">
        <dgm:presLayoutVars>
          <dgm:bulletEnabled val="1"/>
        </dgm:presLayoutVars>
      </dgm:prSet>
      <dgm:spPr/>
    </dgm:pt>
  </dgm:ptLst>
  <dgm:cxnLst>
    <dgm:cxn modelId="{EC424605-D52A-4A9C-9556-535C7FA31C5B}" type="presOf" srcId="{90915DE2-60FE-4DCC-9C5E-3E131F231DD4}" destId="{37B00334-C613-447D-8726-1E942AB9C51B}" srcOrd="1" destOrd="0" presId="urn:microsoft.com/office/officeart/2016/7/layout/LinearBlockProcessNumbered"/>
    <dgm:cxn modelId="{302B6C08-91B5-4B80-840F-CA2170828DAB}" type="presOf" srcId="{6DD15044-D77D-4FD6-AD06-24B51EF69CA8}" destId="{B126706D-EF07-4F28-A996-2B367A549BFA}" srcOrd="0" destOrd="0" presId="urn:microsoft.com/office/officeart/2016/7/layout/LinearBlockProcessNumbered"/>
    <dgm:cxn modelId="{C7E18B18-C557-4556-A8B2-911476F1B2D6}" srcId="{D97A10FF-C4A3-48B7-8454-0778C6EBD399}" destId="{20E3AEDF-F764-4ED2-A89F-8289802D62EB}" srcOrd="1" destOrd="0" parTransId="{8F0C3A26-FC7F-42B5-8C91-A9EFF4DCB649}" sibTransId="{6DD15044-D77D-4FD6-AD06-24B51EF69CA8}"/>
    <dgm:cxn modelId="{CF759731-C922-45B9-BC4C-AA2C4EA7E3DB}" type="presOf" srcId="{D97A10FF-C4A3-48B7-8454-0778C6EBD399}" destId="{7EE8DCB0-86AD-4BB8-9151-45BF459C4144}" srcOrd="0" destOrd="0" presId="urn:microsoft.com/office/officeart/2016/7/layout/LinearBlockProcessNumbered"/>
    <dgm:cxn modelId="{6DC9A539-2560-4759-B8B4-4D04D1DD66FB}" type="presOf" srcId="{20E3AEDF-F764-4ED2-A89F-8289802D62EB}" destId="{AFCDAF9A-19F1-4E3D-AE67-4ACCEC8172EE}" srcOrd="0" destOrd="0" presId="urn:microsoft.com/office/officeart/2016/7/layout/LinearBlockProcessNumbered"/>
    <dgm:cxn modelId="{8296525F-02DE-4E64-8DA2-28B2881DECB2}" type="presOf" srcId="{20E3AEDF-F764-4ED2-A89F-8289802D62EB}" destId="{C2F9FC45-7821-4DD1-8B89-F45ADADCD0EB}" srcOrd="1" destOrd="0" presId="urn:microsoft.com/office/officeart/2016/7/layout/LinearBlockProcessNumbered"/>
    <dgm:cxn modelId="{7580914D-49FB-4BC4-AF14-D303835280E4}" type="presOf" srcId="{E0965CD1-8DF6-48E6-968B-9C79729A3EEB}" destId="{8F114E14-5C6B-41ED-B366-A6419437CB39}" srcOrd="0" destOrd="0" presId="urn:microsoft.com/office/officeart/2016/7/layout/LinearBlockProcessNumbered"/>
    <dgm:cxn modelId="{44EA457D-F9FB-41A3-8459-5547A1F502F0}" type="presOf" srcId="{904E539C-D69E-4FA5-AA02-EC78A3C63628}" destId="{7B1AC5EF-69D0-4EC4-933B-84679932AEC2}" srcOrd="0" destOrd="0" presId="urn:microsoft.com/office/officeart/2016/7/layout/LinearBlockProcessNumbered"/>
    <dgm:cxn modelId="{5421017E-EA40-4DEA-ABD2-AAE3B4D80875}" srcId="{D97A10FF-C4A3-48B7-8454-0778C6EBD399}" destId="{E0965CD1-8DF6-48E6-968B-9C79729A3EEB}" srcOrd="2" destOrd="0" parTransId="{307BF40D-5964-4254-AA48-01D241DC2CBB}" sibTransId="{C5820B78-9BD4-47AD-9CB1-5247AD83C623}"/>
    <dgm:cxn modelId="{58A57685-852D-40C3-B5D4-3ADA431FD3A5}" type="presOf" srcId="{90915DE2-60FE-4DCC-9C5E-3E131F231DD4}" destId="{B06D4C22-3DAD-449E-BBB7-63A8BDC22408}" srcOrd="0" destOrd="0" presId="urn:microsoft.com/office/officeart/2016/7/layout/LinearBlockProcessNumbered"/>
    <dgm:cxn modelId="{5D793A92-031D-41A2-8DFD-E127F9EA1F2F}" type="presOf" srcId="{C5820B78-9BD4-47AD-9CB1-5247AD83C623}" destId="{DFD5652B-31A4-497B-9CF3-1E99A29FB092}" srcOrd="0" destOrd="0" presId="urn:microsoft.com/office/officeart/2016/7/layout/LinearBlockProcessNumbered"/>
    <dgm:cxn modelId="{3B9BB5AE-F689-44B2-AFA2-B8508C92C866}" type="presOf" srcId="{E0965CD1-8DF6-48E6-968B-9C79729A3EEB}" destId="{3AA7FB42-D5CB-4E4E-8B4B-1997228F96F3}" srcOrd="1" destOrd="0" presId="urn:microsoft.com/office/officeart/2016/7/layout/LinearBlockProcessNumbered"/>
    <dgm:cxn modelId="{571381B1-E00A-431D-8D80-3C0111584360}" srcId="{D97A10FF-C4A3-48B7-8454-0778C6EBD399}" destId="{90915DE2-60FE-4DCC-9C5E-3E131F231DD4}" srcOrd="0" destOrd="0" parTransId="{A1CAAA7B-9996-4405-841B-05A692CA9F58}" sibTransId="{904E539C-D69E-4FA5-AA02-EC78A3C63628}"/>
    <dgm:cxn modelId="{3DD77A85-F847-404A-991A-AE7226688BFF}" type="presParOf" srcId="{7EE8DCB0-86AD-4BB8-9151-45BF459C4144}" destId="{AA6D8121-6DDA-4734-87E2-E511473B0E14}" srcOrd="0" destOrd="0" presId="urn:microsoft.com/office/officeart/2016/7/layout/LinearBlockProcessNumbered"/>
    <dgm:cxn modelId="{F1BD6DC2-CA4C-4F7D-9C52-1359671F56DF}" type="presParOf" srcId="{AA6D8121-6DDA-4734-87E2-E511473B0E14}" destId="{B06D4C22-3DAD-449E-BBB7-63A8BDC22408}" srcOrd="0" destOrd="0" presId="urn:microsoft.com/office/officeart/2016/7/layout/LinearBlockProcessNumbered"/>
    <dgm:cxn modelId="{9A76DADE-EB50-405D-9B0A-809D79EB48AD}" type="presParOf" srcId="{AA6D8121-6DDA-4734-87E2-E511473B0E14}" destId="{7B1AC5EF-69D0-4EC4-933B-84679932AEC2}" srcOrd="1" destOrd="0" presId="urn:microsoft.com/office/officeart/2016/7/layout/LinearBlockProcessNumbered"/>
    <dgm:cxn modelId="{CCB3F707-FD7E-43A5-A060-EFD14149A16E}" type="presParOf" srcId="{AA6D8121-6DDA-4734-87E2-E511473B0E14}" destId="{37B00334-C613-447D-8726-1E942AB9C51B}" srcOrd="2" destOrd="0" presId="urn:microsoft.com/office/officeart/2016/7/layout/LinearBlockProcessNumbered"/>
    <dgm:cxn modelId="{864D7019-3AA7-45F9-AC81-FB128EE40E81}" type="presParOf" srcId="{7EE8DCB0-86AD-4BB8-9151-45BF459C4144}" destId="{FDE0E5A8-2897-4536-8099-E04724547BE6}" srcOrd="1" destOrd="0" presId="urn:microsoft.com/office/officeart/2016/7/layout/LinearBlockProcessNumbered"/>
    <dgm:cxn modelId="{3DF358EA-88A7-457E-8874-CEAACBABDB34}" type="presParOf" srcId="{7EE8DCB0-86AD-4BB8-9151-45BF459C4144}" destId="{928FD43A-2948-4959-9FD1-033BB83AD45F}" srcOrd="2" destOrd="0" presId="urn:microsoft.com/office/officeart/2016/7/layout/LinearBlockProcessNumbered"/>
    <dgm:cxn modelId="{2CA66960-ED48-423D-9151-96609028B72A}" type="presParOf" srcId="{928FD43A-2948-4959-9FD1-033BB83AD45F}" destId="{AFCDAF9A-19F1-4E3D-AE67-4ACCEC8172EE}" srcOrd="0" destOrd="0" presId="urn:microsoft.com/office/officeart/2016/7/layout/LinearBlockProcessNumbered"/>
    <dgm:cxn modelId="{1A879875-4969-481B-B60F-6018A393CE8C}" type="presParOf" srcId="{928FD43A-2948-4959-9FD1-033BB83AD45F}" destId="{B126706D-EF07-4F28-A996-2B367A549BFA}" srcOrd="1" destOrd="0" presId="urn:microsoft.com/office/officeart/2016/7/layout/LinearBlockProcessNumbered"/>
    <dgm:cxn modelId="{226FCCB3-E0BF-41A0-922D-741196EF633A}" type="presParOf" srcId="{928FD43A-2948-4959-9FD1-033BB83AD45F}" destId="{C2F9FC45-7821-4DD1-8B89-F45ADADCD0EB}" srcOrd="2" destOrd="0" presId="urn:microsoft.com/office/officeart/2016/7/layout/LinearBlockProcessNumbered"/>
    <dgm:cxn modelId="{297EEFBE-E818-44CD-97B9-EBB399EBCC97}" type="presParOf" srcId="{7EE8DCB0-86AD-4BB8-9151-45BF459C4144}" destId="{3406C5BF-D3E2-42EB-8BA2-4FEF0DF289EA}" srcOrd="3" destOrd="0" presId="urn:microsoft.com/office/officeart/2016/7/layout/LinearBlockProcessNumbered"/>
    <dgm:cxn modelId="{B17199E2-2FBE-4737-8761-D10373877D6E}" type="presParOf" srcId="{7EE8DCB0-86AD-4BB8-9151-45BF459C4144}" destId="{46C28A1E-C989-4CE4-A840-561DD0193C65}" srcOrd="4" destOrd="0" presId="urn:microsoft.com/office/officeart/2016/7/layout/LinearBlockProcessNumbered"/>
    <dgm:cxn modelId="{940AB4C3-BEB1-4B18-BA72-CB32AD1D51D7}" type="presParOf" srcId="{46C28A1E-C989-4CE4-A840-561DD0193C65}" destId="{8F114E14-5C6B-41ED-B366-A6419437CB39}" srcOrd="0" destOrd="0" presId="urn:microsoft.com/office/officeart/2016/7/layout/LinearBlockProcessNumbered"/>
    <dgm:cxn modelId="{3A1018B5-41CB-4AE0-B43B-4CCC00406182}" type="presParOf" srcId="{46C28A1E-C989-4CE4-A840-561DD0193C65}" destId="{DFD5652B-31A4-497B-9CF3-1E99A29FB092}" srcOrd="1" destOrd="0" presId="urn:microsoft.com/office/officeart/2016/7/layout/LinearBlockProcessNumbered"/>
    <dgm:cxn modelId="{5A190806-BF43-42DA-980D-9CA27C05A331}" type="presParOf" srcId="{46C28A1E-C989-4CE4-A840-561DD0193C65}" destId="{3AA7FB42-D5CB-4E4E-8B4B-1997228F96F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B8E76F2-9758-4BF6-89A9-EB71AC1E330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6E6BF7-A4DF-4EB8-9AB1-355CB42BEDE5}">
      <dgm:prSet/>
      <dgm:spPr/>
      <dgm:t>
        <a:bodyPr/>
        <a:lstStyle/>
        <a:p>
          <a:r>
            <a:rPr lang="en-US" dirty="0"/>
            <a:t>Many people with borderline personality disorder repot experiencing childhood trauma </a:t>
          </a:r>
        </a:p>
      </dgm:t>
      <dgm:extLst>
        <a:ext uri="{E40237B7-FDA0-4F09-8148-C483321AD2D9}">
          <dgm14:cNvPr xmlns:dgm14="http://schemas.microsoft.com/office/drawing/2010/diagram" id="0" name="" descr="Many people with borderline personality disorder repot experiencing childhood trauma &#10;"/>
        </a:ext>
      </dgm:extLst>
    </dgm:pt>
    <dgm:pt modelId="{0DA9E9CB-D681-4D6C-B7CE-8DE283C797EC}" type="parTrans" cxnId="{D7A33937-0B6C-4E39-A9C6-9CB8F45D375D}">
      <dgm:prSet/>
      <dgm:spPr/>
      <dgm:t>
        <a:bodyPr/>
        <a:lstStyle/>
        <a:p>
          <a:endParaRPr lang="en-US"/>
        </a:p>
      </dgm:t>
    </dgm:pt>
    <dgm:pt modelId="{2B89B172-9527-421B-AFBD-51238F4E0FC5}" type="sibTrans" cxnId="{D7A33937-0B6C-4E39-A9C6-9CB8F45D375D}">
      <dgm:prSet/>
      <dgm:spPr/>
      <dgm:t>
        <a:bodyPr/>
        <a:lstStyle/>
        <a:p>
          <a:endParaRPr lang="en-US"/>
        </a:p>
      </dgm:t>
    </dgm:pt>
    <dgm:pt modelId="{FF903E3D-B11F-4201-BCC6-76FB63EEFEA2}">
      <dgm:prSet/>
      <dgm:spPr/>
      <dgm:t>
        <a:bodyPr/>
        <a:lstStyle/>
        <a:p>
          <a:r>
            <a:rPr lang="en-US" dirty="0"/>
            <a:t>Cigarette smoking, alcohol use, and drug use during pregnancy are risk factors for ADHD </a:t>
          </a:r>
        </a:p>
      </dgm:t>
      <dgm:extLst>
        <a:ext uri="{E40237B7-FDA0-4F09-8148-C483321AD2D9}">
          <dgm14:cNvPr xmlns:dgm14="http://schemas.microsoft.com/office/drawing/2010/diagram" id="0" name="" descr="Cigarette smoking, alcohol use, and drug use during pregnancy are risk factors for ADHD &#10;"/>
        </a:ext>
      </dgm:extLst>
    </dgm:pt>
    <dgm:pt modelId="{0E0693A9-34CB-4C6C-A66A-3C7147AA9F75}" type="parTrans" cxnId="{8B9B0238-2DEE-477F-80B1-8BDC125FCF49}">
      <dgm:prSet/>
      <dgm:spPr/>
      <dgm:t>
        <a:bodyPr/>
        <a:lstStyle/>
        <a:p>
          <a:endParaRPr lang="en-US"/>
        </a:p>
      </dgm:t>
    </dgm:pt>
    <dgm:pt modelId="{3D0DAC7D-EA6E-45BD-93F3-97327441D564}" type="sibTrans" cxnId="{8B9B0238-2DEE-477F-80B1-8BDC125FCF49}">
      <dgm:prSet/>
      <dgm:spPr/>
      <dgm:t>
        <a:bodyPr/>
        <a:lstStyle/>
        <a:p>
          <a:endParaRPr lang="en-US"/>
        </a:p>
      </dgm:t>
    </dgm:pt>
    <dgm:pt modelId="{2DB09843-CB7F-404C-8619-6B71DA8F3479}">
      <dgm:prSet/>
      <dgm:spPr/>
      <dgm:t>
        <a:bodyPr/>
        <a:lstStyle/>
        <a:p>
          <a:r>
            <a:rPr lang="en-US" dirty="0"/>
            <a:t>Divorce or the death of a spouse can lead to anxiety disorders </a:t>
          </a:r>
        </a:p>
      </dgm:t>
      <dgm:extLst>
        <a:ext uri="{E40237B7-FDA0-4F09-8148-C483321AD2D9}">
          <dgm14:cNvPr xmlns:dgm14="http://schemas.microsoft.com/office/drawing/2010/diagram" id="0" name="" descr="Divorce or the death of a spouse can lead to anxiety disorders &#10;"/>
        </a:ext>
      </dgm:extLst>
    </dgm:pt>
    <dgm:pt modelId="{3C4D50B4-5E3A-4CF9-AB5F-53E0088E734D}" type="parTrans" cxnId="{72F2D8AE-FA59-423A-B442-F30DA5DC4B36}">
      <dgm:prSet/>
      <dgm:spPr/>
      <dgm:t>
        <a:bodyPr/>
        <a:lstStyle/>
        <a:p>
          <a:endParaRPr lang="en-US"/>
        </a:p>
      </dgm:t>
    </dgm:pt>
    <dgm:pt modelId="{7C5A4EE3-D31E-4A55-89F5-5AC2EE525249}" type="sibTrans" cxnId="{72F2D8AE-FA59-423A-B442-F30DA5DC4B36}">
      <dgm:prSet/>
      <dgm:spPr/>
      <dgm:t>
        <a:bodyPr/>
        <a:lstStyle/>
        <a:p>
          <a:endParaRPr lang="en-US"/>
        </a:p>
      </dgm:t>
    </dgm:pt>
    <dgm:pt modelId="{A4E5FF71-22B3-4F41-8727-69012BFCC277}">
      <dgm:prSet/>
      <dgm:spPr/>
      <dgm:t>
        <a:bodyPr/>
        <a:lstStyle/>
        <a:p>
          <a:r>
            <a:rPr lang="en-US" dirty="0"/>
            <a:t>Trauma, stress, and other extreme stressors are predictive of depression</a:t>
          </a:r>
        </a:p>
      </dgm:t>
      <dgm:extLst>
        <a:ext uri="{E40237B7-FDA0-4F09-8148-C483321AD2D9}">
          <dgm14:cNvPr xmlns:dgm14="http://schemas.microsoft.com/office/drawing/2010/diagram" id="0" name="" descr="Trauma, stress, and other extreme stressors are predictive of depression&#10;"/>
        </a:ext>
      </dgm:extLst>
    </dgm:pt>
    <dgm:pt modelId="{0356ADDD-0858-4F2C-8436-0B77DD82393F}" type="parTrans" cxnId="{CC087FB4-3F55-41A2-BEEF-7956D19F5E7F}">
      <dgm:prSet/>
      <dgm:spPr/>
      <dgm:t>
        <a:bodyPr/>
        <a:lstStyle/>
        <a:p>
          <a:endParaRPr lang="en-US"/>
        </a:p>
      </dgm:t>
    </dgm:pt>
    <dgm:pt modelId="{6B0D69D6-2EFC-4CA4-BEC6-B25FED736AA2}" type="sibTrans" cxnId="{CC087FB4-3F55-41A2-BEEF-7956D19F5E7F}">
      <dgm:prSet/>
      <dgm:spPr/>
      <dgm:t>
        <a:bodyPr/>
        <a:lstStyle/>
        <a:p>
          <a:endParaRPr lang="en-US"/>
        </a:p>
      </dgm:t>
    </dgm:pt>
    <dgm:pt modelId="{2CA5F6B5-3F1F-46CC-ADDF-208C803B5091}">
      <dgm:prSet/>
      <dgm:spPr/>
      <dgm:t>
        <a:bodyPr/>
        <a:lstStyle/>
        <a:p>
          <a:r>
            <a:rPr lang="en-US" dirty="0"/>
            <a:t>Malnutrition before birth, exposure to viruses, and other psychosocial factors are potential causes of schizophrenia </a:t>
          </a:r>
        </a:p>
      </dgm:t>
      <dgm:extLst>
        <a:ext uri="{E40237B7-FDA0-4F09-8148-C483321AD2D9}">
          <dgm14:cNvPr xmlns:dgm14="http://schemas.microsoft.com/office/drawing/2010/diagram" id="0" name="" descr="Malnutrition before birth, exposure to viruses, and other psychosocial factors are potential causes of schizophrenia &#10;"/>
        </a:ext>
      </dgm:extLst>
    </dgm:pt>
    <dgm:pt modelId="{855B1497-20F5-4847-B6C3-EAA3386FEE10}" type="parTrans" cxnId="{41AAB4B9-11E2-4BF2-A86A-7A22D08EFABF}">
      <dgm:prSet/>
      <dgm:spPr/>
      <dgm:t>
        <a:bodyPr/>
        <a:lstStyle/>
        <a:p>
          <a:endParaRPr lang="en-US"/>
        </a:p>
      </dgm:t>
    </dgm:pt>
    <dgm:pt modelId="{F6D1F16D-0BD8-4340-A3A4-5A3408715E47}" type="sibTrans" cxnId="{41AAB4B9-11E2-4BF2-A86A-7A22D08EFABF}">
      <dgm:prSet/>
      <dgm:spPr/>
      <dgm:t>
        <a:bodyPr/>
        <a:lstStyle/>
        <a:p>
          <a:endParaRPr lang="en-US"/>
        </a:p>
      </dgm:t>
    </dgm:pt>
    <dgm:pt modelId="{E5B70EDA-77D3-47A4-A09A-2E4762D02369}">
      <dgm:prSet/>
      <dgm:spPr/>
      <dgm:t>
        <a:bodyPr/>
        <a:lstStyle/>
        <a:p>
          <a:r>
            <a:rPr lang="en-US" dirty="0"/>
            <a:t>Seasonal affective disorder occurs with greater frequency for those living far north or south from the equator</a:t>
          </a:r>
        </a:p>
      </dgm:t>
      <dgm:extLst>
        <a:ext uri="{E40237B7-FDA0-4F09-8148-C483321AD2D9}">
          <dgm14:cNvPr xmlns:dgm14="http://schemas.microsoft.com/office/drawing/2010/diagram" id="0" name="" descr="Seasonal affective disorder occurs with greater frequency for those living far north or south from the equator&#10;"/>
        </a:ext>
      </dgm:extLst>
    </dgm:pt>
    <dgm:pt modelId="{8F989EAF-0A32-49D8-8600-C53D8CA4FCB0}" type="parTrans" cxnId="{65A0A301-A414-46C0-AC1D-CAABAD6AABE6}">
      <dgm:prSet/>
      <dgm:spPr/>
      <dgm:t>
        <a:bodyPr/>
        <a:lstStyle/>
        <a:p>
          <a:endParaRPr lang="en-US"/>
        </a:p>
      </dgm:t>
    </dgm:pt>
    <dgm:pt modelId="{F546B924-9CE4-421C-B997-E9B93914AAD0}" type="sibTrans" cxnId="{65A0A301-A414-46C0-AC1D-CAABAD6AABE6}">
      <dgm:prSet/>
      <dgm:spPr/>
      <dgm:t>
        <a:bodyPr/>
        <a:lstStyle/>
        <a:p>
          <a:endParaRPr lang="en-US"/>
        </a:p>
      </dgm:t>
    </dgm:pt>
    <dgm:pt modelId="{52D5D56A-8272-4F78-8151-2DC0101C09C3}" type="pres">
      <dgm:prSet presAssocID="{6B8E76F2-9758-4BF6-89A9-EB71AC1E3302}" presName="root" presStyleCnt="0">
        <dgm:presLayoutVars>
          <dgm:dir/>
          <dgm:resizeHandles val="exact"/>
        </dgm:presLayoutVars>
      </dgm:prSet>
      <dgm:spPr/>
    </dgm:pt>
    <dgm:pt modelId="{F8A80945-7207-4D22-870C-BE1F30102E6F}" type="pres">
      <dgm:prSet presAssocID="{176E6BF7-A4DF-4EB8-9AB1-355CB42BEDE5}" presName="compNode" presStyleCnt="0"/>
      <dgm:spPr/>
    </dgm:pt>
    <dgm:pt modelId="{C44CE45E-4D57-4541-AB80-5791533635E0}" type="pres">
      <dgm:prSet presAssocID="{176E6BF7-A4DF-4EB8-9AB1-355CB42BEDE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F065ABE3-01C8-448D-B024-71289F094529}" type="pres">
      <dgm:prSet presAssocID="{176E6BF7-A4DF-4EB8-9AB1-355CB42BEDE5}" presName="spaceRect" presStyleCnt="0"/>
      <dgm:spPr/>
    </dgm:pt>
    <dgm:pt modelId="{B6130EBC-6B95-4E3B-834D-6F59214B71A9}" type="pres">
      <dgm:prSet presAssocID="{176E6BF7-A4DF-4EB8-9AB1-355CB42BEDE5}" presName="textRect" presStyleLbl="revTx" presStyleIdx="0" presStyleCnt="6">
        <dgm:presLayoutVars>
          <dgm:chMax val="1"/>
          <dgm:chPref val="1"/>
        </dgm:presLayoutVars>
      </dgm:prSet>
      <dgm:spPr/>
    </dgm:pt>
    <dgm:pt modelId="{DD5DB4C7-27F7-4D3D-B592-A4A3F3659A4D}" type="pres">
      <dgm:prSet presAssocID="{2B89B172-9527-421B-AFBD-51238F4E0FC5}" presName="sibTrans" presStyleCnt="0"/>
      <dgm:spPr/>
    </dgm:pt>
    <dgm:pt modelId="{49CE8006-9253-4174-812E-ACA03FBF55D3}" type="pres">
      <dgm:prSet presAssocID="{FF903E3D-B11F-4201-BCC6-76FB63EEFEA2}" presName="compNode" presStyleCnt="0"/>
      <dgm:spPr/>
    </dgm:pt>
    <dgm:pt modelId="{29C3DCB2-3551-4149-A816-DD7D27C30EFA}" type="pres">
      <dgm:prSet presAssocID="{FF903E3D-B11F-4201-BCC6-76FB63EEFEA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oking"/>
        </a:ext>
      </dgm:extLst>
    </dgm:pt>
    <dgm:pt modelId="{77921FB8-90C9-4B44-A8B7-053E27E4C136}" type="pres">
      <dgm:prSet presAssocID="{FF903E3D-B11F-4201-BCC6-76FB63EEFEA2}" presName="spaceRect" presStyleCnt="0"/>
      <dgm:spPr/>
    </dgm:pt>
    <dgm:pt modelId="{0F76F6A1-21F5-4974-9AEE-38139A31B118}" type="pres">
      <dgm:prSet presAssocID="{FF903E3D-B11F-4201-BCC6-76FB63EEFEA2}" presName="textRect" presStyleLbl="revTx" presStyleIdx="1" presStyleCnt="6">
        <dgm:presLayoutVars>
          <dgm:chMax val="1"/>
          <dgm:chPref val="1"/>
        </dgm:presLayoutVars>
      </dgm:prSet>
      <dgm:spPr/>
    </dgm:pt>
    <dgm:pt modelId="{14D84A32-8F5C-41EA-BA0E-47290400E157}" type="pres">
      <dgm:prSet presAssocID="{3D0DAC7D-EA6E-45BD-93F3-97327441D564}" presName="sibTrans" presStyleCnt="0"/>
      <dgm:spPr/>
    </dgm:pt>
    <dgm:pt modelId="{CC9ADDA8-AC87-4E15-853A-0488C08B7F97}" type="pres">
      <dgm:prSet presAssocID="{2DB09843-CB7F-404C-8619-6B71DA8F3479}" presName="compNode" presStyleCnt="0"/>
      <dgm:spPr/>
    </dgm:pt>
    <dgm:pt modelId="{36B1533A-A7EC-469F-9DBE-5A88F56ABDF6}" type="pres">
      <dgm:prSet presAssocID="{2DB09843-CB7F-404C-8619-6B71DA8F347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BA4FC589-6E58-46D2-91BB-58746ED6E853}" type="pres">
      <dgm:prSet presAssocID="{2DB09843-CB7F-404C-8619-6B71DA8F3479}" presName="spaceRect" presStyleCnt="0"/>
      <dgm:spPr/>
    </dgm:pt>
    <dgm:pt modelId="{D9849D83-3122-454E-87D3-46A7FE669C99}" type="pres">
      <dgm:prSet presAssocID="{2DB09843-CB7F-404C-8619-6B71DA8F3479}" presName="textRect" presStyleLbl="revTx" presStyleIdx="2" presStyleCnt="6">
        <dgm:presLayoutVars>
          <dgm:chMax val="1"/>
          <dgm:chPref val="1"/>
        </dgm:presLayoutVars>
      </dgm:prSet>
      <dgm:spPr/>
    </dgm:pt>
    <dgm:pt modelId="{6B195C5E-FD63-4151-BAB1-8964E39E891E}" type="pres">
      <dgm:prSet presAssocID="{7C5A4EE3-D31E-4A55-89F5-5AC2EE525249}" presName="sibTrans" presStyleCnt="0"/>
      <dgm:spPr/>
    </dgm:pt>
    <dgm:pt modelId="{F52305FA-54B0-44F4-943E-9913BFF633BC}" type="pres">
      <dgm:prSet presAssocID="{A4E5FF71-22B3-4F41-8727-69012BFCC277}" presName="compNode" presStyleCnt="0"/>
      <dgm:spPr/>
    </dgm:pt>
    <dgm:pt modelId="{22028B4B-6842-4AA2-8C26-C09A7AED583F}" type="pres">
      <dgm:prSet presAssocID="{A4E5FF71-22B3-4F41-8727-69012BFCC27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a:ext>
      </dgm:extLst>
    </dgm:pt>
    <dgm:pt modelId="{705B92BF-DE99-44B2-BF53-3191B798CA5F}" type="pres">
      <dgm:prSet presAssocID="{A4E5FF71-22B3-4F41-8727-69012BFCC277}" presName="spaceRect" presStyleCnt="0"/>
      <dgm:spPr/>
    </dgm:pt>
    <dgm:pt modelId="{C840FF52-0600-4E36-85ED-813CB9CC6AC7}" type="pres">
      <dgm:prSet presAssocID="{A4E5FF71-22B3-4F41-8727-69012BFCC277}" presName="textRect" presStyleLbl="revTx" presStyleIdx="3" presStyleCnt="6">
        <dgm:presLayoutVars>
          <dgm:chMax val="1"/>
          <dgm:chPref val="1"/>
        </dgm:presLayoutVars>
      </dgm:prSet>
      <dgm:spPr/>
    </dgm:pt>
    <dgm:pt modelId="{40D41B78-F064-4813-8D7F-8CE03CA0127A}" type="pres">
      <dgm:prSet presAssocID="{6B0D69D6-2EFC-4CA4-BEC6-B25FED736AA2}" presName="sibTrans" presStyleCnt="0"/>
      <dgm:spPr/>
    </dgm:pt>
    <dgm:pt modelId="{5D1FE80F-A265-4B44-966F-AA764BD1F79A}" type="pres">
      <dgm:prSet presAssocID="{2CA5F6B5-3F1F-46CC-ADDF-208C803B5091}" presName="compNode" presStyleCnt="0"/>
      <dgm:spPr/>
    </dgm:pt>
    <dgm:pt modelId="{23961F34-D9EE-4D03-9225-63BCD28B69F6}" type="pres">
      <dgm:prSet presAssocID="{2CA5F6B5-3F1F-46CC-ADDF-208C803B509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NA"/>
        </a:ext>
      </dgm:extLst>
    </dgm:pt>
    <dgm:pt modelId="{F337CF53-7D38-4FB5-B456-1E6E10B8F551}" type="pres">
      <dgm:prSet presAssocID="{2CA5F6B5-3F1F-46CC-ADDF-208C803B5091}" presName="spaceRect" presStyleCnt="0"/>
      <dgm:spPr/>
    </dgm:pt>
    <dgm:pt modelId="{CA346EA0-1154-44AB-91A1-E74674A569FB}" type="pres">
      <dgm:prSet presAssocID="{2CA5F6B5-3F1F-46CC-ADDF-208C803B5091}" presName="textRect" presStyleLbl="revTx" presStyleIdx="4" presStyleCnt="6">
        <dgm:presLayoutVars>
          <dgm:chMax val="1"/>
          <dgm:chPref val="1"/>
        </dgm:presLayoutVars>
      </dgm:prSet>
      <dgm:spPr/>
    </dgm:pt>
    <dgm:pt modelId="{BE8FC7C6-013A-41E5-96CF-9A940C7C2E73}" type="pres">
      <dgm:prSet presAssocID="{F6D1F16D-0BD8-4340-A3A4-5A3408715E47}" presName="sibTrans" presStyleCnt="0"/>
      <dgm:spPr/>
    </dgm:pt>
    <dgm:pt modelId="{FF814F43-1F1E-4A41-96DC-49924149290E}" type="pres">
      <dgm:prSet presAssocID="{E5B70EDA-77D3-47A4-A09A-2E4762D02369}" presName="compNode" presStyleCnt="0"/>
      <dgm:spPr/>
    </dgm:pt>
    <dgm:pt modelId="{433146BC-1127-4FEB-A667-8EE7C5A6DC14}" type="pres">
      <dgm:prSet presAssocID="{E5B70EDA-77D3-47A4-A09A-2E4762D0236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ainy scene"/>
        </a:ext>
      </dgm:extLst>
    </dgm:pt>
    <dgm:pt modelId="{F0BAE3E5-A803-4494-AF3C-6043BA9B5C49}" type="pres">
      <dgm:prSet presAssocID="{E5B70EDA-77D3-47A4-A09A-2E4762D02369}" presName="spaceRect" presStyleCnt="0"/>
      <dgm:spPr/>
    </dgm:pt>
    <dgm:pt modelId="{E7361028-D674-4550-A730-E5C38F9D34DC}" type="pres">
      <dgm:prSet presAssocID="{E5B70EDA-77D3-47A4-A09A-2E4762D02369}" presName="textRect" presStyleLbl="revTx" presStyleIdx="5" presStyleCnt="6">
        <dgm:presLayoutVars>
          <dgm:chMax val="1"/>
          <dgm:chPref val="1"/>
        </dgm:presLayoutVars>
      </dgm:prSet>
      <dgm:spPr/>
    </dgm:pt>
  </dgm:ptLst>
  <dgm:cxnLst>
    <dgm:cxn modelId="{65A0A301-A414-46C0-AC1D-CAABAD6AABE6}" srcId="{6B8E76F2-9758-4BF6-89A9-EB71AC1E3302}" destId="{E5B70EDA-77D3-47A4-A09A-2E4762D02369}" srcOrd="5" destOrd="0" parTransId="{8F989EAF-0A32-49D8-8600-C53D8CA4FCB0}" sibTransId="{F546B924-9CE4-421C-B997-E9B93914AAD0}"/>
    <dgm:cxn modelId="{94D5A10E-37A3-453C-AFD0-35B7EA13920E}" type="presOf" srcId="{FF903E3D-B11F-4201-BCC6-76FB63EEFEA2}" destId="{0F76F6A1-21F5-4974-9AEE-38139A31B118}" srcOrd="0" destOrd="0" presId="urn:microsoft.com/office/officeart/2018/2/layout/IconLabelList"/>
    <dgm:cxn modelId="{D7A33937-0B6C-4E39-A9C6-9CB8F45D375D}" srcId="{6B8E76F2-9758-4BF6-89A9-EB71AC1E3302}" destId="{176E6BF7-A4DF-4EB8-9AB1-355CB42BEDE5}" srcOrd="0" destOrd="0" parTransId="{0DA9E9CB-D681-4D6C-B7CE-8DE283C797EC}" sibTransId="{2B89B172-9527-421B-AFBD-51238F4E0FC5}"/>
    <dgm:cxn modelId="{8B9B0238-2DEE-477F-80B1-8BDC125FCF49}" srcId="{6B8E76F2-9758-4BF6-89A9-EB71AC1E3302}" destId="{FF903E3D-B11F-4201-BCC6-76FB63EEFEA2}" srcOrd="1" destOrd="0" parTransId="{0E0693A9-34CB-4C6C-A66A-3C7147AA9F75}" sibTransId="{3D0DAC7D-EA6E-45BD-93F3-97327441D564}"/>
    <dgm:cxn modelId="{6C380B3D-472F-4D06-BD87-B83B96C1EBE6}" type="presOf" srcId="{176E6BF7-A4DF-4EB8-9AB1-355CB42BEDE5}" destId="{B6130EBC-6B95-4E3B-834D-6F59214B71A9}" srcOrd="0" destOrd="0" presId="urn:microsoft.com/office/officeart/2018/2/layout/IconLabelList"/>
    <dgm:cxn modelId="{4EC74C8E-AC62-499C-AD6F-451100F23147}" type="presOf" srcId="{2CA5F6B5-3F1F-46CC-ADDF-208C803B5091}" destId="{CA346EA0-1154-44AB-91A1-E74674A569FB}" srcOrd="0" destOrd="0" presId="urn:microsoft.com/office/officeart/2018/2/layout/IconLabelList"/>
    <dgm:cxn modelId="{560BEF9E-D527-41AF-8CB1-EC3EF3A711E1}" type="presOf" srcId="{6B8E76F2-9758-4BF6-89A9-EB71AC1E3302}" destId="{52D5D56A-8272-4F78-8151-2DC0101C09C3}" srcOrd="0" destOrd="0" presId="urn:microsoft.com/office/officeart/2018/2/layout/IconLabelList"/>
    <dgm:cxn modelId="{72F2D8AE-FA59-423A-B442-F30DA5DC4B36}" srcId="{6B8E76F2-9758-4BF6-89A9-EB71AC1E3302}" destId="{2DB09843-CB7F-404C-8619-6B71DA8F3479}" srcOrd="2" destOrd="0" parTransId="{3C4D50B4-5E3A-4CF9-AB5F-53E0088E734D}" sibTransId="{7C5A4EE3-D31E-4A55-89F5-5AC2EE525249}"/>
    <dgm:cxn modelId="{CC087FB4-3F55-41A2-BEEF-7956D19F5E7F}" srcId="{6B8E76F2-9758-4BF6-89A9-EB71AC1E3302}" destId="{A4E5FF71-22B3-4F41-8727-69012BFCC277}" srcOrd="3" destOrd="0" parTransId="{0356ADDD-0858-4F2C-8436-0B77DD82393F}" sibTransId="{6B0D69D6-2EFC-4CA4-BEC6-B25FED736AA2}"/>
    <dgm:cxn modelId="{41AAB4B9-11E2-4BF2-A86A-7A22D08EFABF}" srcId="{6B8E76F2-9758-4BF6-89A9-EB71AC1E3302}" destId="{2CA5F6B5-3F1F-46CC-ADDF-208C803B5091}" srcOrd="4" destOrd="0" parTransId="{855B1497-20F5-4847-B6C3-EAA3386FEE10}" sibTransId="{F6D1F16D-0BD8-4340-A3A4-5A3408715E47}"/>
    <dgm:cxn modelId="{BC5810BD-AE1F-4FAF-B654-52F5F7882176}" type="presOf" srcId="{2DB09843-CB7F-404C-8619-6B71DA8F3479}" destId="{D9849D83-3122-454E-87D3-46A7FE669C99}" srcOrd="0" destOrd="0" presId="urn:microsoft.com/office/officeart/2018/2/layout/IconLabelList"/>
    <dgm:cxn modelId="{406686C2-D88A-4824-85D3-DAF1438294BF}" type="presOf" srcId="{E5B70EDA-77D3-47A4-A09A-2E4762D02369}" destId="{E7361028-D674-4550-A730-E5C38F9D34DC}" srcOrd="0" destOrd="0" presId="urn:microsoft.com/office/officeart/2018/2/layout/IconLabelList"/>
    <dgm:cxn modelId="{CE0B8AC2-3FDE-49C7-82E0-913391EA5B1F}" type="presOf" srcId="{A4E5FF71-22B3-4F41-8727-69012BFCC277}" destId="{C840FF52-0600-4E36-85ED-813CB9CC6AC7}" srcOrd="0" destOrd="0" presId="urn:microsoft.com/office/officeart/2018/2/layout/IconLabelList"/>
    <dgm:cxn modelId="{436C166B-F218-4E5A-A591-38ABB71970A3}" type="presParOf" srcId="{52D5D56A-8272-4F78-8151-2DC0101C09C3}" destId="{F8A80945-7207-4D22-870C-BE1F30102E6F}" srcOrd="0" destOrd="0" presId="urn:microsoft.com/office/officeart/2018/2/layout/IconLabelList"/>
    <dgm:cxn modelId="{CD7FE804-3E00-4227-9CB7-41F982CD9391}" type="presParOf" srcId="{F8A80945-7207-4D22-870C-BE1F30102E6F}" destId="{C44CE45E-4D57-4541-AB80-5791533635E0}" srcOrd="0" destOrd="0" presId="urn:microsoft.com/office/officeart/2018/2/layout/IconLabelList"/>
    <dgm:cxn modelId="{BDE38442-565B-4C3F-99AC-C8D146140C99}" type="presParOf" srcId="{F8A80945-7207-4D22-870C-BE1F30102E6F}" destId="{F065ABE3-01C8-448D-B024-71289F094529}" srcOrd="1" destOrd="0" presId="urn:microsoft.com/office/officeart/2018/2/layout/IconLabelList"/>
    <dgm:cxn modelId="{8AD7F67B-A406-4739-B656-25E87CE250C0}" type="presParOf" srcId="{F8A80945-7207-4D22-870C-BE1F30102E6F}" destId="{B6130EBC-6B95-4E3B-834D-6F59214B71A9}" srcOrd="2" destOrd="0" presId="urn:microsoft.com/office/officeart/2018/2/layout/IconLabelList"/>
    <dgm:cxn modelId="{11ABE430-6CD9-4323-A201-B665EC54B405}" type="presParOf" srcId="{52D5D56A-8272-4F78-8151-2DC0101C09C3}" destId="{DD5DB4C7-27F7-4D3D-B592-A4A3F3659A4D}" srcOrd="1" destOrd="0" presId="urn:microsoft.com/office/officeart/2018/2/layout/IconLabelList"/>
    <dgm:cxn modelId="{CFD53F68-73C8-49D9-81C5-E150E5549FBB}" type="presParOf" srcId="{52D5D56A-8272-4F78-8151-2DC0101C09C3}" destId="{49CE8006-9253-4174-812E-ACA03FBF55D3}" srcOrd="2" destOrd="0" presId="urn:microsoft.com/office/officeart/2018/2/layout/IconLabelList"/>
    <dgm:cxn modelId="{7FFB4A1E-16F9-4785-AFAC-A2E82E1ECF9C}" type="presParOf" srcId="{49CE8006-9253-4174-812E-ACA03FBF55D3}" destId="{29C3DCB2-3551-4149-A816-DD7D27C30EFA}" srcOrd="0" destOrd="0" presId="urn:microsoft.com/office/officeart/2018/2/layout/IconLabelList"/>
    <dgm:cxn modelId="{A61387B2-92AC-46D9-B693-08BAFC7516BE}" type="presParOf" srcId="{49CE8006-9253-4174-812E-ACA03FBF55D3}" destId="{77921FB8-90C9-4B44-A8B7-053E27E4C136}" srcOrd="1" destOrd="0" presId="urn:microsoft.com/office/officeart/2018/2/layout/IconLabelList"/>
    <dgm:cxn modelId="{11BB51DE-CC0D-42CB-BAB9-8954FB12E041}" type="presParOf" srcId="{49CE8006-9253-4174-812E-ACA03FBF55D3}" destId="{0F76F6A1-21F5-4974-9AEE-38139A31B118}" srcOrd="2" destOrd="0" presId="urn:microsoft.com/office/officeart/2018/2/layout/IconLabelList"/>
    <dgm:cxn modelId="{7558CD75-CF5B-41C2-82C9-C08E0793A579}" type="presParOf" srcId="{52D5D56A-8272-4F78-8151-2DC0101C09C3}" destId="{14D84A32-8F5C-41EA-BA0E-47290400E157}" srcOrd="3" destOrd="0" presId="urn:microsoft.com/office/officeart/2018/2/layout/IconLabelList"/>
    <dgm:cxn modelId="{9CB8A163-FD00-4709-814C-EEC295DCDDED}" type="presParOf" srcId="{52D5D56A-8272-4F78-8151-2DC0101C09C3}" destId="{CC9ADDA8-AC87-4E15-853A-0488C08B7F97}" srcOrd="4" destOrd="0" presId="urn:microsoft.com/office/officeart/2018/2/layout/IconLabelList"/>
    <dgm:cxn modelId="{D5AF724D-9B0F-4315-A583-A5E2E0D3F074}" type="presParOf" srcId="{CC9ADDA8-AC87-4E15-853A-0488C08B7F97}" destId="{36B1533A-A7EC-469F-9DBE-5A88F56ABDF6}" srcOrd="0" destOrd="0" presId="urn:microsoft.com/office/officeart/2018/2/layout/IconLabelList"/>
    <dgm:cxn modelId="{17E29A9D-97DA-48C6-9A47-1D9E5DB20E19}" type="presParOf" srcId="{CC9ADDA8-AC87-4E15-853A-0488C08B7F97}" destId="{BA4FC589-6E58-46D2-91BB-58746ED6E853}" srcOrd="1" destOrd="0" presId="urn:microsoft.com/office/officeart/2018/2/layout/IconLabelList"/>
    <dgm:cxn modelId="{97604980-2BDB-45F8-AA9C-459BCEF031DF}" type="presParOf" srcId="{CC9ADDA8-AC87-4E15-853A-0488C08B7F97}" destId="{D9849D83-3122-454E-87D3-46A7FE669C99}" srcOrd="2" destOrd="0" presId="urn:microsoft.com/office/officeart/2018/2/layout/IconLabelList"/>
    <dgm:cxn modelId="{F4158C6E-64FA-488F-A94A-B89FB162161D}" type="presParOf" srcId="{52D5D56A-8272-4F78-8151-2DC0101C09C3}" destId="{6B195C5E-FD63-4151-BAB1-8964E39E891E}" srcOrd="5" destOrd="0" presId="urn:microsoft.com/office/officeart/2018/2/layout/IconLabelList"/>
    <dgm:cxn modelId="{53F70E4D-6D4C-4D03-8D2D-982FD300A372}" type="presParOf" srcId="{52D5D56A-8272-4F78-8151-2DC0101C09C3}" destId="{F52305FA-54B0-44F4-943E-9913BFF633BC}" srcOrd="6" destOrd="0" presId="urn:microsoft.com/office/officeart/2018/2/layout/IconLabelList"/>
    <dgm:cxn modelId="{A30924C7-0917-4F2C-B208-3E8CE017092B}" type="presParOf" srcId="{F52305FA-54B0-44F4-943E-9913BFF633BC}" destId="{22028B4B-6842-4AA2-8C26-C09A7AED583F}" srcOrd="0" destOrd="0" presId="urn:microsoft.com/office/officeart/2018/2/layout/IconLabelList"/>
    <dgm:cxn modelId="{36C79133-6982-4A0B-A6BA-8894778874AF}" type="presParOf" srcId="{F52305FA-54B0-44F4-943E-9913BFF633BC}" destId="{705B92BF-DE99-44B2-BF53-3191B798CA5F}" srcOrd="1" destOrd="0" presId="urn:microsoft.com/office/officeart/2018/2/layout/IconLabelList"/>
    <dgm:cxn modelId="{3B331C2C-11F6-414F-9D64-E33615CF5501}" type="presParOf" srcId="{F52305FA-54B0-44F4-943E-9913BFF633BC}" destId="{C840FF52-0600-4E36-85ED-813CB9CC6AC7}" srcOrd="2" destOrd="0" presId="urn:microsoft.com/office/officeart/2018/2/layout/IconLabelList"/>
    <dgm:cxn modelId="{E07B48C0-7FDB-4955-B75E-1D3DAA78CAD4}" type="presParOf" srcId="{52D5D56A-8272-4F78-8151-2DC0101C09C3}" destId="{40D41B78-F064-4813-8D7F-8CE03CA0127A}" srcOrd="7" destOrd="0" presId="urn:microsoft.com/office/officeart/2018/2/layout/IconLabelList"/>
    <dgm:cxn modelId="{48EAC0A1-B421-4F47-9039-BF44C218A111}" type="presParOf" srcId="{52D5D56A-8272-4F78-8151-2DC0101C09C3}" destId="{5D1FE80F-A265-4B44-966F-AA764BD1F79A}" srcOrd="8" destOrd="0" presId="urn:microsoft.com/office/officeart/2018/2/layout/IconLabelList"/>
    <dgm:cxn modelId="{9D280EEF-4E30-442B-A11C-8B5CA073B54C}" type="presParOf" srcId="{5D1FE80F-A265-4B44-966F-AA764BD1F79A}" destId="{23961F34-D9EE-4D03-9225-63BCD28B69F6}" srcOrd="0" destOrd="0" presId="urn:microsoft.com/office/officeart/2018/2/layout/IconLabelList"/>
    <dgm:cxn modelId="{6EB96AA1-465F-48EF-A7C8-CC11E66CF5AE}" type="presParOf" srcId="{5D1FE80F-A265-4B44-966F-AA764BD1F79A}" destId="{F337CF53-7D38-4FB5-B456-1E6E10B8F551}" srcOrd="1" destOrd="0" presId="urn:microsoft.com/office/officeart/2018/2/layout/IconLabelList"/>
    <dgm:cxn modelId="{62E01694-9822-470C-8D10-6352CC22121C}" type="presParOf" srcId="{5D1FE80F-A265-4B44-966F-AA764BD1F79A}" destId="{CA346EA0-1154-44AB-91A1-E74674A569FB}" srcOrd="2" destOrd="0" presId="urn:microsoft.com/office/officeart/2018/2/layout/IconLabelList"/>
    <dgm:cxn modelId="{1D4AF6F4-D20E-45FE-8F39-3B0FFD74A04C}" type="presParOf" srcId="{52D5D56A-8272-4F78-8151-2DC0101C09C3}" destId="{BE8FC7C6-013A-41E5-96CF-9A940C7C2E73}" srcOrd="9" destOrd="0" presId="urn:microsoft.com/office/officeart/2018/2/layout/IconLabelList"/>
    <dgm:cxn modelId="{B03DBD90-2EAF-4DE2-8EBC-0BAD4FC5668E}" type="presParOf" srcId="{52D5D56A-8272-4F78-8151-2DC0101C09C3}" destId="{FF814F43-1F1E-4A41-96DC-49924149290E}" srcOrd="10" destOrd="0" presId="urn:microsoft.com/office/officeart/2018/2/layout/IconLabelList"/>
    <dgm:cxn modelId="{57089BB9-C095-4B30-B906-E7680F20F90C}" type="presParOf" srcId="{FF814F43-1F1E-4A41-96DC-49924149290E}" destId="{433146BC-1127-4FEB-A667-8EE7C5A6DC14}" srcOrd="0" destOrd="0" presId="urn:microsoft.com/office/officeart/2018/2/layout/IconLabelList"/>
    <dgm:cxn modelId="{75865C57-6AB4-4133-AB06-7E73F0B450F8}" type="presParOf" srcId="{FF814F43-1F1E-4A41-96DC-49924149290E}" destId="{F0BAE3E5-A803-4494-AF3C-6043BA9B5C49}" srcOrd="1" destOrd="0" presId="urn:microsoft.com/office/officeart/2018/2/layout/IconLabelList"/>
    <dgm:cxn modelId="{4F67EF8F-49A1-468E-8DC5-0FDBEEE8C84A}" type="presParOf" srcId="{FF814F43-1F1E-4A41-96DC-49924149290E}" destId="{E7361028-D674-4550-A730-E5C38F9D34D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44858-DF51-44C6-864B-21F1F1EBCFA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4D83C30-0305-444D-BF48-189EB1531549}">
      <dgm:prSet/>
      <dgm:spPr/>
      <dgm:t>
        <a:bodyPr/>
        <a:lstStyle/>
        <a:p>
          <a:r>
            <a:rPr lang="en-US" dirty="0"/>
            <a:t>STEP ONE: Receptor cells in each of the five sensory systems (vision, hearing, smell, touch, taste) detect energy</a:t>
          </a:r>
        </a:p>
      </dgm:t>
    </dgm:pt>
    <dgm:pt modelId="{97A8CF6C-F399-44F0-A10C-A01CFC2E4720}" type="parTrans" cxnId="{81F266A6-D885-4455-BE99-0F770BCD7943}">
      <dgm:prSet/>
      <dgm:spPr/>
      <dgm:t>
        <a:bodyPr/>
        <a:lstStyle/>
        <a:p>
          <a:endParaRPr lang="en-US"/>
        </a:p>
      </dgm:t>
    </dgm:pt>
    <dgm:pt modelId="{FC34C0A8-4868-4F62-9663-4D37C0064900}" type="sibTrans" cxnId="{81F266A6-D885-4455-BE99-0F770BCD7943}">
      <dgm:prSet/>
      <dgm:spPr/>
      <dgm:t>
        <a:bodyPr/>
        <a:lstStyle/>
        <a:p>
          <a:endParaRPr lang="en-US"/>
        </a:p>
      </dgm:t>
    </dgm:pt>
    <dgm:pt modelId="{09A63141-A607-4F33-8CAE-61C83EE9DA4F}">
      <dgm:prSet/>
      <dgm:spPr/>
      <dgm:t>
        <a:bodyPr/>
        <a:lstStyle/>
        <a:p>
          <a:r>
            <a:rPr lang="en-US"/>
            <a:t>STEP TWO: This information is passed to the nervous system due to the process of transduction and through sensory (afferent) neurons, which are part of the peripheral nervous system</a:t>
          </a:r>
        </a:p>
      </dgm:t>
    </dgm:pt>
    <dgm:pt modelId="{E876D531-46A5-4F31-AEBD-AF5185B15278}" type="parTrans" cxnId="{88C96E91-2E40-4F4F-87E4-849C9B59D418}">
      <dgm:prSet/>
      <dgm:spPr/>
      <dgm:t>
        <a:bodyPr/>
        <a:lstStyle/>
        <a:p>
          <a:endParaRPr lang="en-US"/>
        </a:p>
      </dgm:t>
    </dgm:pt>
    <dgm:pt modelId="{FD0758B8-F174-4D92-A021-C7CB7BCAE70C}" type="sibTrans" cxnId="{88C96E91-2E40-4F4F-87E4-849C9B59D418}">
      <dgm:prSet/>
      <dgm:spPr/>
      <dgm:t>
        <a:bodyPr/>
        <a:lstStyle/>
        <a:p>
          <a:endParaRPr lang="en-US"/>
        </a:p>
      </dgm:t>
    </dgm:pt>
    <dgm:pt modelId="{E417BBC2-308E-449E-958F-B719B34F7DEE}">
      <dgm:prSet/>
      <dgm:spPr/>
      <dgm:t>
        <a:bodyPr/>
        <a:lstStyle/>
        <a:p>
          <a:r>
            <a:rPr lang="en-US"/>
            <a:t>STEP THREE: The information is received by brain structures (the central nervous system) and perception occurs </a:t>
          </a:r>
        </a:p>
      </dgm:t>
    </dgm:pt>
    <dgm:pt modelId="{EE7C1ED3-8FB9-497D-82AB-0F9F30FF6EEC}" type="parTrans" cxnId="{B4B785E7-C599-4640-A156-3C0C14872B74}">
      <dgm:prSet/>
      <dgm:spPr/>
      <dgm:t>
        <a:bodyPr/>
        <a:lstStyle/>
        <a:p>
          <a:endParaRPr lang="en-US"/>
        </a:p>
      </dgm:t>
    </dgm:pt>
    <dgm:pt modelId="{8995044A-C1BE-46AA-94E0-4B1364FCB3BF}" type="sibTrans" cxnId="{B4B785E7-C599-4640-A156-3C0C14872B74}">
      <dgm:prSet/>
      <dgm:spPr/>
      <dgm:t>
        <a:bodyPr/>
        <a:lstStyle/>
        <a:p>
          <a:endParaRPr lang="en-US"/>
        </a:p>
      </dgm:t>
    </dgm:pt>
    <dgm:pt modelId="{79265250-F318-4D2D-833F-FB05A01D6B4A}">
      <dgm:prSet/>
      <dgm:spPr/>
      <dgm:t>
        <a:bodyPr/>
        <a:lstStyle/>
        <a:p>
          <a:r>
            <a:rPr lang="en-US"/>
            <a:t>STEP FOUR: Once the information has been interpreted, commands are sent out, telling the body how to respond, also via the peripheral nervous system</a:t>
          </a:r>
        </a:p>
      </dgm:t>
    </dgm:pt>
    <dgm:pt modelId="{12803232-AD1C-4AF6-9518-D7837ABE7808}" type="parTrans" cxnId="{1E29B2D8-EF30-42C3-B90C-F826E29999CA}">
      <dgm:prSet/>
      <dgm:spPr/>
      <dgm:t>
        <a:bodyPr/>
        <a:lstStyle/>
        <a:p>
          <a:endParaRPr lang="en-US"/>
        </a:p>
      </dgm:t>
    </dgm:pt>
    <dgm:pt modelId="{90E4480D-CF87-415D-9A58-E603B2051A1D}" type="sibTrans" cxnId="{1E29B2D8-EF30-42C3-B90C-F826E29999CA}">
      <dgm:prSet/>
      <dgm:spPr/>
      <dgm:t>
        <a:bodyPr/>
        <a:lstStyle/>
        <a:p>
          <a:endParaRPr lang="en-US"/>
        </a:p>
      </dgm:t>
    </dgm:pt>
    <dgm:pt modelId="{03208307-CF36-48A4-A9FE-793E5921E762}" type="pres">
      <dgm:prSet presAssocID="{27C44858-DF51-44C6-864B-21F1F1EBCFAF}" presName="root" presStyleCnt="0">
        <dgm:presLayoutVars>
          <dgm:dir/>
          <dgm:resizeHandles val="exact"/>
        </dgm:presLayoutVars>
      </dgm:prSet>
      <dgm:spPr/>
    </dgm:pt>
    <dgm:pt modelId="{06F03D89-7A0E-4E57-A7D0-4C595BC1DE0D}" type="pres">
      <dgm:prSet presAssocID="{27C44858-DF51-44C6-864B-21F1F1EBCFAF}" presName="container" presStyleCnt="0">
        <dgm:presLayoutVars>
          <dgm:dir/>
          <dgm:resizeHandles val="exact"/>
        </dgm:presLayoutVars>
      </dgm:prSet>
      <dgm:spPr/>
    </dgm:pt>
    <dgm:pt modelId="{E8593693-0C88-454A-A8CE-B93E7AEBBB2D}" type="pres">
      <dgm:prSet presAssocID="{D4D83C30-0305-444D-BF48-189EB1531549}" presName="compNode" presStyleCnt="0"/>
      <dgm:spPr/>
    </dgm:pt>
    <dgm:pt modelId="{A47452CB-3EE9-498B-8426-F3E6BDA20E66}" type="pres">
      <dgm:prSet presAssocID="{D4D83C30-0305-444D-BF48-189EB1531549}" presName="iconBgRect" presStyleLbl="bgShp" presStyleIdx="0" presStyleCnt="4"/>
      <dgm:spPr/>
    </dgm:pt>
    <dgm:pt modelId="{E16F3A95-D319-43E8-9811-617CA701B6EA}" type="pres">
      <dgm:prSet presAssocID="{D4D83C30-0305-444D-BF48-189EB153154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Tower"/>
        </a:ext>
      </dgm:extLst>
    </dgm:pt>
    <dgm:pt modelId="{B9F497DD-81DB-4FFF-91BF-7621F89DF8AC}" type="pres">
      <dgm:prSet presAssocID="{D4D83C30-0305-444D-BF48-189EB1531549}" presName="spaceRect" presStyleCnt="0"/>
      <dgm:spPr/>
    </dgm:pt>
    <dgm:pt modelId="{BBDF552A-840A-4ECE-849C-A4E263CF459B}" type="pres">
      <dgm:prSet presAssocID="{D4D83C30-0305-444D-BF48-189EB1531549}" presName="textRect" presStyleLbl="revTx" presStyleIdx="0" presStyleCnt="4">
        <dgm:presLayoutVars>
          <dgm:chMax val="1"/>
          <dgm:chPref val="1"/>
        </dgm:presLayoutVars>
      </dgm:prSet>
      <dgm:spPr/>
    </dgm:pt>
    <dgm:pt modelId="{0FCCFC93-21DC-4D51-BCD3-AC5F9D492C67}" type="pres">
      <dgm:prSet presAssocID="{FC34C0A8-4868-4F62-9663-4D37C0064900}" presName="sibTrans" presStyleLbl="sibTrans2D1" presStyleIdx="0" presStyleCnt="0"/>
      <dgm:spPr/>
    </dgm:pt>
    <dgm:pt modelId="{76AD20A5-AFA9-481E-A8E4-94E1DC958893}" type="pres">
      <dgm:prSet presAssocID="{09A63141-A607-4F33-8CAE-61C83EE9DA4F}" presName="compNode" presStyleCnt="0"/>
      <dgm:spPr/>
    </dgm:pt>
    <dgm:pt modelId="{CCACB23F-5D8F-485A-8BF5-148429537AEE}" type="pres">
      <dgm:prSet presAssocID="{09A63141-A607-4F33-8CAE-61C83EE9DA4F}" presName="iconBgRect" presStyleLbl="bgShp" presStyleIdx="1" presStyleCnt="4"/>
      <dgm:spPr/>
    </dgm:pt>
    <dgm:pt modelId="{80184B95-9D84-4E42-A709-F250C2783FB5}" type="pres">
      <dgm:prSet presAssocID="{09A63141-A607-4F33-8CAE-61C83EE9DA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177A51DA-5489-4A76-A5C3-D538FAA4007F}" type="pres">
      <dgm:prSet presAssocID="{09A63141-A607-4F33-8CAE-61C83EE9DA4F}" presName="spaceRect" presStyleCnt="0"/>
      <dgm:spPr/>
    </dgm:pt>
    <dgm:pt modelId="{1E9C9AFE-10E1-4787-B504-049E19FA0181}" type="pres">
      <dgm:prSet presAssocID="{09A63141-A607-4F33-8CAE-61C83EE9DA4F}" presName="textRect" presStyleLbl="revTx" presStyleIdx="1" presStyleCnt="4">
        <dgm:presLayoutVars>
          <dgm:chMax val="1"/>
          <dgm:chPref val="1"/>
        </dgm:presLayoutVars>
      </dgm:prSet>
      <dgm:spPr/>
    </dgm:pt>
    <dgm:pt modelId="{7434CC1E-0AB2-428E-AC96-18542C28E00C}" type="pres">
      <dgm:prSet presAssocID="{FD0758B8-F174-4D92-A021-C7CB7BCAE70C}" presName="sibTrans" presStyleLbl="sibTrans2D1" presStyleIdx="0" presStyleCnt="0"/>
      <dgm:spPr/>
    </dgm:pt>
    <dgm:pt modelId="{953AD589-585A-48DF-B42A-6BD9C88ED35F}" type="pres">
      <dgm:prSet presAssocID="{E417BBC2-308E-449E-958F-B719B34F7DEE}" presName="compNode" presStyleCnt="0"/>
      <dgm:spPr/>
    </dgm:pt>
    <dgm:pt modelId="{9E0037D2-6BAA-4D68-A2D5-B56B91730599}" type="pres">
      <dgm:prSet presAssocID="{E417BBC2-308E-449E-958F-B719B34F7DEE}" presName="iconBgRect" presStyleLbl="bgShp" presStyleIdx="2" presStyleCnt="4"/>
      <dgm:spPr/>
    </dgm:pt>
    <dgm:pt modelId="{E7CBD186-13EE-41F7-9BAB-526E0BD920F0}" type="pres">
      <dgm:prSet presAssocID="{E417BBC2-308E-449E-958F-B719B34F7DE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munications"/>
        </a:ext>
      </dgm:extLst>
    </dgm:pt>
    <dgm:pt modelId="{1AE92D66-AAD0-4E22-87DA-49CAE164E950}" type="pres">
      <dgm:prSet presAssocID="{E417BBC2-308E-449E-958F-B719B34F7DEE}" presName="spaceRect" presStyleCnt="0"/>
      <dgm:spPr/>
    </dgm:pt>
    <dgm:pt modelId="{9AF570B3-117E-4DE9-A199-8E3A57221BDB}" type="pres">
      <dgm:prSet presAssocID="{E417BBC2-308E-449E-958F-B719B34F7DEE}" presName="textRect" presStyleLbl="revTx" presStyleIdx="2" presStyleCnt="4">
        <dgm:presLayoutVars>
          <dgm:chMax val="1"/>
          <dgm:chPref val="1"/>
        </dgm:presLayoutVars>
      </dgm:prSet>
      <dgm:spPr/>
    </dgm:pt>
    <dgm:pt modelId="{B935537E-CCC5-4050-94C5-FE3FA906731F}" type="pres">
      <dgm:prSet presAssocID="{8995044A-C1BE-46AA-94E0-4B1364FCB3BF}" presName="sibTrans" presStyleLbl="sibTrans2D1" presStyleIdx="0" presStyleCnt="0"/>
      <dgm:spPr/>
    </dgm:pt>
    <dgm:pt modelId="{DD5787E1-3EBD-44D6-8BF2-62C7BB64AB33}" type="pres">
      <dgm:prSet presAssocID="{79265250-F318-4D2D-833F-FB05A01D6B4A}" presName="compNode" presStyleCnt="0"/>
      <dgm:spPr/>
    </dgm:pt>
    <dgm:pt modelId="{03F288AF-D02F-4519-92CF-922B7E1334DF}" type="pres">
      <dgm:prSet presAssocID="{79265250-F318-4D2D-833F-FB05A01D6B4A}" presName="iconBgRect" presStyleLbl="bgShp" presStyleIdx="3" presStyleCnt="4"/>
      <dgm:spPr/>
    </dgm:pt>
    <dgm:pt modelId="{18F0B9FA-6461-44D7-9716-194253C6A0F6}" type="pres">
      <dgm:prSet presAssocID="{79265250-F318-4D2D-833F-FB05A01D6B4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C"/>
        </a:ext>
      </dgm:extLst>
    </dgm:pt>
    <dgm:pt modelId="{E778D348-F6FD-4683-B96D-85196B6DDDFC}" type="pres">
      <dgm:prSet presAssocID="{79265250-F318-4D2D-833F-FB05A01D6B4A}" presName="spaceRect" presStyleCnt="0"/>
      <dgm:spPr/>
    </dgm:pt>
    <dgm:pt modelId="{D5D895DA-E6A5-42F9-9965-C23C3C5320DE}" type="pres">
      <dgm:prSet presAssocID="{79265250-F318-4D2D-833F-FB05A01D6B4A}" presName="textRect" presStyleLbl="revTx" presStyleIdx="3" presStyleCnt="4">
        <dgm:presLayoutVars>
          <dgm:chMax val="1"/>
          <dgm:chPref val="1"/>
        </dgm:presLayoutVars>
      </dgm:prSet>
      <dgm:spPr/>
    </dgm:pt>
  </dgm:ptLst>
  <dgm:cxnLst>
    <dgm:cxn modelId="{B22FAD08-689E-4C0E-839C-A49B95355572}" type="presOf" srcId="{FD0758B8-F174-4D92-A021-C7CB7BCAE70C}" destId="{7434CC1E-0AB2-428E-AC96-18542C28E00C}" srcOrd="0" destOrd="0" presId="urn:microsoft.com/office/officeart/2018/2/layout/IconCircleList"/>
    <dgm:cxn modelId="{E211B05E-42DD-40C3-A423-F68404C2924A}" type="presOf" srcId="{27C44858-DF51-44C6-864B-21F1F1EBCFAF}" destId="{03208307-CF36-48A4-A9FE-793E5921E762}" srcOrd="0" destOrd="0" presId="urn:microsoft.com/office/officeart/2018/2/layout/IconCircleList"/>
    <dgm:cxn modelId="{FFC9E756-7BA4-4703-9474-86A2524D46B3}" type="presOf" srcId="{8995044A-C1BE-46AA-94E0-4B1364FCB3BF}" destId="{B935537E-CCC5-4050-94C5-FE3FA906731F}" srcOrd="0" destOrd="0" presId="urn:microsoft.com/office/officeart/2018/2/layout/IconCircleList"/>
    <dgm:cxn modelId="{D063D584-6E36-4900-BA2F-4978AB506067}" type="presOf" srcId="{FC34C0A8-4868-4F62-9663-4D37C0064900}" destId="{0FCCFC93-21DC-4D51-BCD3-AC5F9D492C67}" srcOrd="0" destOrd="0" presId="urn:microsoft.com/office/officeart/2018/2/layout/IconCircleList"/>
    <dgm:cxn modelId="{88C96E91-2E40-4F4F-87E4-849C9B59D418}" srcId="{27C44858-DF51-44C6-864B-21F1F1EBCFAF}" destId="{09A63141-A607-4F33-8CAE-61C83EE9DA4F}" srcOrd="1" destOrd="0" parTransId="{E876D531-46A5-4F31-AEBD-AF5185B15278}" sibTransId="{FD0758B8-F174-4D92-A021-C7CB7BCAE70C}"/>
    <dgm:cxn modelId="{D50B30A2-8D05-40DE-872D-B186D9114710}" type="presOf" srcId="{E417BBC2-308E-449E-958F-B719B34F7DEE}" destId="{9AF570B3-117E-4DE9-A199-8E3A57221BDB}" srcOrd="0" destOrd="0" presId="urn:microsoft.com/office/officeart/2018/2/layout/IconCircleList"/>
    <dgm:cxn modelId="{81F266A6-D885-4455-BE99-0F770BCD7943}" srcId="{27C44858-DF51-44C6-864B-21F1F1EBCFAF}" destId="{D4D83C30-0305-444D-BF48-189EB1531549}" srcOrd="0" destOrd="0" parTransId="{97A8CF6C-F399-44F0-A10C-A01CFC2E4720}" sibTransId="{FC34C0A8-4868-4F62-9663-4D37C0064900}"/>
    <dgm:cxn modelId="{D3CBA8BB-5B14-4406-AD14-5D334D19E106}" type="presOf" srcId="{09A63141-A607-4F33-8CAE-61C83EE9DA4F}" destId="{1E9C9AFE-10E1-4787-B504-049E19FA0181}" srcOrd="0" destOrd="0" presId="urn:microsoft.com/office/officeart/2018/2/layout/IconCircleList"/>
    <dgm:cxn modelId="{8D1B5DCC-B395-401A-8BA5-FA8A22430711}" type="presOf" srcId="{79265250-F318-4D2D-833F-FB05A01D6B4A}" destId="{D5D895DA-E6A5-42F9-9965-C23C3C5320DE}" srcOrd="0" destOrd="0" presId="urn:microsoft.com/office/officeart/2018/2/layout/IconCircleList"/>
    <dgm:cxn modelId="{2F5098CE-DB37-4C63-AAB0-4427F78FD899}" type="presOf" srcId="{D4D83C30-0305-444D-BF48-189EB1531549}" destId="{BBDF552A-840A-4ECE-849C-A4E263CF459B}" srcOrd="0" destOrd="0" presId="urn:microsoft.com/office/officeart/2018/2/layout/IconCircleList"/>
    <dgm:cxn modelId="{1E29B2D8-EF30-42C3-B90C-F826E29999CA}" srcId="{27C44858-DF51-44C6-864B-21F1F1EBCFAF}" destId="{79265250-F318-4D2D-833F-FB05A01D6B4A}" srcOrd="3" destOrd="0" parTransId="{12803232-AD1C-4AF6-9518-D7837ABE7808}" sibTransId="{90E4480D-CF87-415D-9A58-E603B2051A1D}"/>
    <dgm:cxn modelId="{B4B785E7-C599-4640-A156-3C0C14872B74}" srcId="{27C44858-DF51-44C6-864B-21F1F1EBCFAF}" destId="{E417BBC2-308E-449E-958F-B719B34F7DEE}" srcOrd="2" destOrd="0" parTransId="{EE7C1ED3-8FB9-497D-82AB-0F9F30FF6EEC}" sibTransId="{8995044A-C1BE-46AA-94E0-4B1364FCB3BF}"/>
    <dgm:cxn modelId="{25032490-AB90-4118-8B4B-4899CB2BF0B7}" type="presParOf" srcId="{03208307-CF36-48A4-A9FE-793E5921E762}" destId="{06F03D89-7A0E-4E57-A7D0-4C595BC1DE0D}" srcOrd="0" destOrd="0" presId="urn:microsoft.com/office/officeart/2018/2/layout/IconCircleList"/>
    <dgm:cxn modelId="{CF7B23BD-F706-411A-B3D0-92D3CB1C8761}" type="presParOf" srcId="{06F03D89-7A0E-4E57-A7D0-4C595BC1DE0D}" destId="{E8593693-0C88-454A-A8CE-B93E7AEBBB2D}" srcOrd="0" destOrd="0" presId="urn:microsoft.com/office/officeart/2018/2/layout/IconCircleList"/>
    <dgm:cxn modelId="{082EF5FC-F812-4996-BE47-424BBA12EEE8}" type="presParOf" srcId="{E8593693-0C88-454A-A8CE-B93E7AEBBB2D}" destId="{A47452CB-3EE9-498B-8426-F3E6BDA20E66}" srcOrd="0" destOrd="0" presId="urn:microsoft.com/office/officeart/2018/2/layout/IconCircleList"/>
    <dgm:cxn modelId="{B2921653-E7FF-4F0A-9B11-7F6A4305A079}" type="presParOf" srcId="{E8593693-0C88-454A-A8CE-B93E7AEBBB2D}" destId="{E16F3A95-D319-43E8-9811-617CA701B6EA}" srcOrd="1" destOrd="0" presId="urn:microsoft.com/office/officeart/2018/2/layout/IconCircleList"/>
    <dgm:cxn modelId="{7D63FF05-F1B7-4AB6-B6FA-D58BDBD8307A}" type="presParOf" srcId="{E8593693-0C88-454A-A8CE-B93E7AEBBB2D}" destId="{B9F497DD-81DB-4FFF-91BF-7621F89DF8AC}" srcOrd="2" destOrd="0" presId="urn:microsoft.com/office/officeart/2018/2/layout/IconCircleList"/>
    <dgm:cxn modelId="{1053AD50-65AC-4949-8FFA-16838657AE2E}" type="presParOf" srcId="{E8593693-0C88-454A-A8CE-B93E7AEBBB2D}" destId="{BBDF552A-840A-4ECE-849C-A4E263CF459B}" srcOrd="3" destOrd="0" presId="urn:microsoft.com/office/officeart/2018/2/layout/IconCircleList"/>
    <dgm:cxn modelId="{BA41163B-7A82-4536-AE7B-7CCA26946C58}" type="presParOf" srcId="{06F03D89-7A0E-4E57-A7D0-4C595BC1DE0D}" destId="{0FCCFC93-21DC-4D51-BCD3-AC5F9D492C67}" srcOrd="1" destOrd="0" presId="urn:microsoft.com/office/officeart/2018/2/layout/IconCircleList"/>
    <dgm:cxn modelId="{C43F2233-BBC6-4E20-89B9-AD5253C2B68B}" type="presParOf" srcId="{06F03D89-7A0E-4E57-A7D0-4C595BC1DE0D}" destId="{76AD20A5-AFA9-481E-A8E4-94E1DC958893}" srcOrd="2" destOrd="0" presId="urn:microsoft.com/office/officeart/2018/2/layout/IconCircleList"/>
    <dgm:cxn modelId="{AB22656B-3436-454A-8522-6F058E84AF03}" type="presParOf" srcId="{76AD20A5-AFA9-481E-A8E4-94E1DC958893}" destId="{CCACB23F-5D8F-485A-8BF5-148429537AEE}" srcOrd="0" destOrd="0" presId="urn:microsoft.com/office/officeart/2018/2/layout/IconCircleList"/>
    <dgm:cxn modelId="{00B5775E-9950-4648-B552-00B9DCCAD578}" type="presParOf" srcId="{76AD20A5-AFA9-481E-A8E4-94E1DC958893}" destId="{80184B95-9D84-4E42-A709-F250C2783FB5}" srcOrd="1" destOrd="0" presId="urn:microsoft.com/office/officeart/2018/2/layout/IconCircleList"/>
    <dgm:cxn modelId="{4F3C9146-9E8F-4A95-91B9-A1AB5B91B6B6}" type="presParOf" srcId="{76AD20A5-AFA9-481E-A8E4-94E1DC958893}" destId="{177A51DA-5489-4A76-A5C3-D538FAA4007F}" srcOrd="2" destOrd="0" presId="urn:microsoft.com/office/officeart/2018/2/layout/IconCircleList"/>
    <dgm:cxn modelId="{95F99F1A-E4D8-4367-9A15-10691B4F4DBF}" type="presParOf" srcId="{76AD20A5-AFA9-481E-A8E4-94E1DC958893}" destId="{1E9C9AFE-10E1-4787-B504-049E19FA0181}" srcOrd="3" destOrd="0" presId="urn:microsoft.com/office/officeart/2018/2/layout/IconCircleList"/>
    <dgm:cxn modelId="{82DB1847-746C-4320-9A9E-06C615F0CD40}" type="presParOf" srcId="{06F03D89-7A0E-4E57-A7D0-4C595BC1DE0D}" destId="{7434CC1E-0AB2-428E-AC96-18542C28E00C}" srcOrd="3" destOrd="0" presId="urn:microsoft.com/office/officeart/2018/2/layout/IconCircleList"/>
    <dgm:cxn modelId="{3634A3B9-40D5-4DEB-A9C9-805FFDA0FCFF}" type="presParOf" srcId="{06F03D89-7A0E-4E57-A7D0-4C595BC1DE0D}" destId="{953AD589-585A-48DF-B42A-6BD9C88ED35F}" srcOrd="4" destOrd="0" presId="urn:microsoft.com/office/officeart/2018/2/layout/IconCircleList"/>
    <dgm:cxn modelId="{2075F0A7-EB51-4F0E-A595-E0C60C6EE54F}" type="presParOf" srcId="{953AD589-585A-48DF-B42A-6BD9C88ED35F}" destId="{9E0037D2-6BAA-4D68-A2D5-B56B91730599}" srcOrd="0" destOrd="0" presId="urn:microsoft.com/office/officeart/2018/2/layout/IconCircleList"/>
    <dgm:cxn modelId="{8AB25234-0B19-446E-99F0-B678F8779BCB}" type="presParOf" srcId="{953AD589-585A-48DF-B42A-6BD9C88ED35F}" destId="{E7CBD186-13EE-41F7-9BAB-526E0BD920F0}" srcOrd="1" destOrd="0" presId="urn:microsoft.com/office/officeart/2018/2/layout/IconCircleList"/>
    <dgm:cxn modelId="{333B60C4-A6FC-498B-92B7-16DDECFB9F66}" type="presParOf" srcId="{953AD589-585A-48DF-B42A-6BD9C88ED35F}" destId="{1AE92D66-AAD0-4E22-87DA-49CAE164E950}" srcOrd="2" destOrd="0" presId="urn:microsoft.com/office/officeart/2018/2/layout/IconCircleList"/>
    <dgm:cxn modelId="{3ABC4B58-05C4-4371-BCF6-44C1A8AC45D7}" type="presParOf" srcId="{953AD589-585A-48DF-B42A-6BD9C88ED35F}" destId="{9AF570B3-117E-4DE9-A199-8E3A57221BDB}" srcOrd="3" destOrd="0" presId="urn:microsoft.com/office/officeart/2018/2/layout/IconCircleList"/>
    <dgm:cxn modelId="{742FF21D-9A52-4974-AB6F-16064565DF9C}" type="presParOf" srcId="{06F03D89-7A0E-4E57-A7D0-4C595BC1DE0D}" destId="{B935537E-CCC5-4050-94C5-FE3FA906731F}" srcOrd="5" destOrd="0" presId="urn:microsoft.com/office/officeart/2018/2/layout/IconCircleList"/>
    <dgm:cxn modelId="{DDA92D5A-045A-4809-933C-3348CCAF1C95}" type="presParOf" srcId="{06F03D89-7A0E-4E57-A7D0-4C595BC1DE0D}" destId="{DD5787E1-3EBD-44D6-8BF2-62C7BB64AB33}" srcOrd="6" destOrd="0" presId="urn:microsoft.com/office/officeart/2018/2/layout/IconCircleList"/>
    <dgm:cxn modelId="{8A844B21-59F3-4487-94E3-7DF420DF94F0}" type="presParOf" srcId="{DD5787E1-3EBD-44D6-8BF2-62C7BB64AB33}" destId="{03F288AF-D02F-4519-92CF-922B7E1334DF}" srcOrd="0" destOrd="0" presId="urn:microsoft.com/office/officeart/2018/2/layout/IconCircleList"/>
    <dgm:cxn modelId="{27FB90C6-1105-42B5-832A-8614AFB03205}" type="presParOf" srcId="{DD5787E1-3EBD-44D6-8BF2-62C7BB64AB33}" destId="{18F0B9FA-6461-44D7-9716-194253C6A0F6}" srcOrd="1" destOrd="0" presId="urn:microsoft.com/office/officeart/2018/2/layout/IconCircleList"/>
    <dgm:cxn modelId="{E59CEBB3-70A4-4FB4-AC43-F24E286A9FAE}" type="presParOf" srcId="{DD5787E1-3EBD-44D6-8BF2-62C7BB64AB33}" destId="{E778D348-F6FD-4683-B96D-85196B6DDDFC}" srcOrd="2" destOrd="0" presId="urn:microsoft.com/office/officeart/2018/2/layout/IconCircleList"/>
    <dgm:cxn modelId="{C7FE7C87-2CAB-4DB5-9F22-AEF55B758841}" type="presParOf" srcId="{DD5787E1-3EBD-44D6-8BF2-62C7BB64AB33}" destId="{D5D895DA-E6A5-42F9-9965-C23C3C5320D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E06E6A3-CCD0-45E5-A696-C9D2ECE43DFE}"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3385475C-AFB6-43B7-9F16-402E37FDA108}">
      <dgm:prSet/>
      <dgm:spPr/>
      <dgm:t>
        <a:bodyPr/>
        <a:lstStyle/>
        <a:p>
          <a:pPr>
            <a:lnSpc>
              <a:spcPct val="100000"/>
            </a:lnSpc>
          </a:pPr>
          <a:r>
            <a:rPr lang="en-US"/>
            <a:t>Developed our understanding of the nuances of mental illness diagnosis, prognosis, course, and treatment for other races, cultures, genders, ethnicities, etc. </a:t>
          </a:r>
        </a:p>
      </dgm:t>
    </dgm:pt>
    <dgm:pt modelId="{9DD547E6-BA5E-46FE-8733-414DC944688E}" type="parTrans" cxnId="{4D53B6A2-1E47-42DA-B0C8-1C2C82E389DB}">
      <dgm:prSet/>
      <dgm:spPr/>
      <dgm:t>
        <a:bodyPr/>
        <a:lstStyle/>
        <a:p>
          <a:endParaRPr lang="en-US"/>
        </a:p>
      </dgm:t>
    </dgm:pt>
    <dgm:pt modelId="{BF6CF8D5-E218-4EDD-A46C-2892026930C5}" type="sibTrans" cxnId="{4D53B6A2-1E47-42DA-B0C8-1C2C82E389DB}">
      <dgm:prSet/>
      <dgm:spPr/>
      <dgm:t>
        <a:bodyPr/>
        <a:lstStyle/>
        <a:p>
          <a:endParaRPr lang="en-US"/>
        </a:p>
      </dgm:t>
    </dgm:pt>
    <dgm:pt modelId="{D2C51C87-10FD-4CAC-8194-6BEC1D36C438}">
      <dgm:prSet/>
      <dgm:spPr/>
      <dgm:t>
        <a:bodyPr/>
        <a:lstStyle/>
        <a:p>
          <a:pPr>
            <a:lnSpc>
              <a:spcPct val="100000"/>
            </a:lnSpc>
          </a:pPr>
          <a:r>
            <a:rPr lang="en-US"/>
            <a:t>Difficult to interpret </a:t>
          </a:r>
        </a:p>
      </dgm:t>
    </dgm:pt>
    <dgm:pt modelId="{DD7C00E2-E734-44BB-8EC5-0AF339ECB14D}" type="parTrans" cxnId="{B43499FC-7DBA-4C07-9462-91FB49A3704E}">
      <dgm:prSet/>
      <dgm:spPr/>
      <dgm:t>
        <a:bodyPr/>
        <a:lstStyle/>
        <a:p>
          <a:endParaRPr lang="en-US"/>
        </a:p>
      </dgm:t>
    </dgm:pt>
    <dgm:pt modelId="{A1BE3A73-768B-4204-BFA4-CD32F9ABA799}" type="sibTrans" cxnId="{B43499FC-7DBA-4C07-9462-91FB49A3704E}">
      <dgm:prSet/>
      <dgm:spPr/>
      <dgm:t>
        <a:bodyPr/>
        <a:lstStyle/>
        <a:p>
          <a:endParaRPr lang="en-US"/>
        </a:p>
      </dgm:t>
    </dgm:pt>
    <dgm:pt modelId="{4242FDA6-12CC-4375-94FE-580121683178}">
      <dgm:prSet/>
      <dgm:spPr/>
      <dgm:t>
        <a:bodyPr/>
        <a:lstStyle/>
        <a:p>
          <a:pPr>
            <a:lnSpc>
              <a:spcPct val="100000"/>
            </a:lnSpc>
          </a:pPr>
          <a:r>
            <a:rPr lang="en-US"/>
            <a:t>Doesn’t allow for establishment of causal relationships </a:t>
          </a:r>
        </a:p>
      </dgm:t>
    </dgm:pt>
    <dgm:pt modelId="{3CB62BEA-A4C4-4789-A873-DF05C5676D3F}" type="parTrans" cxnId="{D22C34D5-3DB4-42A9-A830-BAF3B27E0086}">
      <dgm:prSet/>
      <dgm:spPr/>
      <dgm:t>
        <a:bodyPr/>
        <a:lstStyle/>
        <a:p>
          <a:endParaRPr lang="en-US"/>
        </a:p>
      </dgm:t>
    </dgm:pt>
    <dgm:pt modelId="{F8743948-8C4E-4012-9092-8550C6204538}" type="sibTrans" cxnId="{D22C34D5-3DB4-42A9-A830-BAF3B27E0086}">
      <dgm:prSet/>
      <dgm:spPr/>
      <dgm:t>
        <a:bodyPr/>
        <a:lstStyle/>
        <a:p>
          <a:endParaRPr lang="en-US"/>
        </a:p>
      </dgm:t>
    </dgm:pt>
    <dgm:pt modelId="{FEC3FB89-62BD-47F6-834F-C3D565390EBB}">
      <dgm:prSet/>
      <dgm:spPr/>
      <dgm:t>
        <a:bodyPr/>
        <a:lstStyle/>
        <a:p>
          <a:pPr>
            <a:lnSpc>
              <a:spcPct val="100000"/>
            </a:lnSpc>
          </a:pPr>
          <a:r>
            <a:rPr lang="en-US"/>
            <a:t>Relies on qualitative data </a:t>
          </a:r>
        </a:p>
      </dgm:t>
    </dgm:pt>
    <dgm:pt modelId="{19D6C1D2-1650-4C2E-A3DF-688B1A5FCBC6}" type="parTrans" cxnId="{629B81BB-1797-426F-BE41-E5ECF5644F9E}">
      <dgm:prSet/>
      <dgm:spPr/>
      <dgm:t>
        <a:bodyPr/>
        <a:lstStyle/>
        <a:p>
          <a:endParaRPr lang="en-US"/>
        </a:p>
      </dgm:t>
    </dgm:pt>
    <dgm:pt modelId="{4FC4C109-DC70-4C4E-915B-DBC406329480}" type="sibTrans" cxnId="{629B81BB-1797-426F-BE41-E5ECF5644F9E}">
      <dgm:prSet/>
      <dgm:spPr/>
      <dgm:t>
        <a:bodyPr/>
        <a:lstStyle/>
        <a:p>
          <a:endParaRPr lang="en-US"/>
        </a:p>
      </dgm:t>
    </dgm:pt>
    <dgm:pt modelId="{F900A231-AD3E-4A9B-95E2-7FC7DAC31777}">
      <dgm:prSet/>
      <dgm:spPr/>
      <dgm:t>
        <a:bodyPr/>
        <a:lstStyle/>
        <a:p>
          <a:pPr>
            <a:lnSpc>
              <a:spcPct val="100000"/>
            </a:lnSpc>
          </a:pPr>
          <a:r>
            <a:rPr lang="en-US"/>
            <a:t>Cannot predict abnormal behavior for individuals </a:t>
          </a:r>
        </a:p>
      </dgm:t>
    </dgm:pt>
    <dgm:pt modelId="{9075432B-8304-4FFB-BFD8-DF3C611EEE53}" type="parTrans" cxnId="{96066900-0846-4612-BC91-65E9D9AFA6FD}">
      <dgm:prSet/>
      <dgm:spPr/>
      <dgm:t>
        <a:bodyPr/>
        <a:lstStyle/>
        <a:p>
          <a:endParaRPr lang="en-US"/>
        </a:p>
      </dgm:t>
    </dgm:pt>
    <dgm:pt modelId="{43CB0CD4-250C-4215-8984-A28A0183AD60}" type="sibTrans" cxnId="{96066900-0846-4612-BC91-65E9D9AFA6FD}">
      <dgm:prSet/>
      <dgm:spPr/>
      <dgm:t>
        <a:bodyPr/>
        <a:lstStyle/>
        <a:p>
          <a:endParaRPr lang="en-US"/>
        </a:p>
      </dgm:t>
    </dgm:pt>
    <dgm:pt modelId="{B1BE9BC0-D7BB-452C-9D40-7A84DA608FC8}" type="pres">
      <dgm:prSet presAssocID="{FE06E6A3-CCD0-45E5-A696-C9D2ECE43DFE}" presName="root" presStyleCnt="0">
        <dgm:presLayoutVars>
          <dgm:dir/>
          <dgm:resizeHandles val="exact"/>
        </dgm:presLayoutVars>
      </dgm:prSet>
      <dgm:spPr/>
    </dgm:pt>
    <dgm:pt modelId="{121221E7-39CB-4140-B781-97AD598497A5}" type="pres">
      <dgm:prSet presAssocID="{3385475C-AFB6-43B7-9F16-402E37FDA108}" presName="compNode" presStyleCnt="0"/>
      <dgm:spPr/>
    </dgm:pt>
    <dgm:pt modelId="{C343AB39-287B-42A6-870A-4ADCDA7DCF11}" type="pres">
      <dgm:prSet presAssocID="{3385475C-AFB6-43B7-9F16-402E37FDA108}" presName="bgRect" presStyleLbl="bgShp" presStyleIdx="0" presStyleCnt="5"/>
      <dgm:spPr/>
    </dgm:pt>
    <dgm:pt modelId="{424F44C4-2956-457E-84EF-6819C6B89068}" type="pres">
      <dgm:prSet presAssocID="{3385475C-AFB6-43B7-9F16-402E37FDA10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4568BCEA-4637-4ABD-8A7D-A0C5B456C7B9}" type="pres">
      <dgm:prSet presAssocID="{3385475C-AFB6-43B7-9F16-402E37FDA108}" presName="spaceRect" presStyleCnt="0"/>
      <dgm:spPr/>
    </dgm:pt>
    <dgm:pt modelId="{0F9512F1-6085-4E62-BA9E-A6A0DB6CA63A}" type="pres">
      <dgm:prSet presAssocID="{3385475C-AFB6-43B7-9F16-402E37FDA108}" presName="parTx" presStyleLbl="revTx" presStyleIdx="0" presStyleCnt="5">
        <dgm:presLayoutVars>
          <dgm:chMax val="0"/>
          <dgm:chPref val="0"/>
        </dgm:presLayoutVars>
      </dgm:prSet>
      <dgm:spPr/>
    </dgm:pt>
    <dgm:pt modelId="{A3403B8B-CA31-46EE-B05D-113C56080E55}" type="pres">
      <dgm:prSet presAssocID="{BF6CF8D5-E218-4EDD-A46C-2892026930C5}" presName="sibTrans" presStyleCnt="0"/>
      <dgm:spPr/>
    </dgm:pt>
    <dgm:pt modelId="{6D6FD9AD-3AFC-459E-9707-C7C1BAD18005}" type="pres">
      <dgm:prSet presAssocID="{D2C51C87-10FD-4CAC-8194-6BEC1D36C438}" presName="compNode" presStyleCnt="0"/>
      <dgm:spPr/>
    </dgm:pt>
    <dgm:pt modelId="{D88C0587-8338-4180-95C9-3055337F0661}" type="pres">
      <dgm:prSet presAssocID="{D2C51C87-10FD-4CAC-8194-6BEC1D36C438}" presName="bgRect" presStyleLbl="bgShp" presStyleIdx="1" presStyleCnt="5"/>
      <dgm:spPr/>
    </dgm:pt>
    <dgm:pt modelId="{FA8394B8-B276-4E6D-B1AA-4510D3106C2A}" type="pres">
      <dgm:prSet presAssocID="{D2C51C87-10FD-4CAC-8194-6BEC1D36C43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F9B9D1B7-5264-414D-AE6B-E8D422B238E1}" type="pres">
      <dgm:prSet presAssocID="{D2C51C87-10FD-4CAC-8194-6BEC1D36C438}" presName="spaceRect" presStyleCnt="0"/>
      <dgm:spPr/>
    </dgm:pt>
    <dgm:pt modelId="{76402E78-1F72-4CEE-B10A-13CE07898861}" type="pres">
      <dgm:prSet presAssocID="{D2C51C87-10FD-4CAC-8194-6BEC1D36C438}" presName="parTx" presStyleLbl="revTx" presStyleIdx="1" presStyleCnt="5">
        <dgm:presLayoutVars>
          <dgm:chMax val="0"/>
          <dgm:chPref val="0"/>
        </dgm:presLayoutVars>
      </dgm:prSet>
      <dgm:spPr/>
    </dgm:pt>
    <dgm:pt modelId="{D98ED9CA-D780-4908-BE86-5289771DBD90}" type="pres">
      <dgm:prSet presAssocID="{A1BE3A73-768B-4204-BFA4-CD32F9ABA799}" presName="sibTrans" presStyleCnt="0"/>
      <dgm:spPr/>
    </dgm:pt>
    <dgm:pt modelId="{D2A11FD1-CBD9-40EF-BF76-D916B4A786AA}" type="pres">
      <dgm:prSet presAssocID="{4242FDA6-12CC-4375-94FE-580121683178}" presName="compNode" presStyleCnt="0"/>
      <dgm:spPr/>
    </dgm:pt>
    <dgm:pt modelId="{7E9CC997-C3C6-44C6-A582-914F00EC727A}" type="pres">
      <dgm:prSet presAssocID="{4242FDA6-12CC-4375-94FE-580121683178}" presName="bgRect" presStyleLbl="bgShp" presStyleIdx="2" presStyleCnt="5"/>
      <dgm:spPr/>
    </dgm:pt>
    <dgm:pt modelId="{CEAD91CE-DE74-4409-BCD4-4D2FC4DB4357}" type="pres">
      <dgm:prSet presAssocID="{4242FDA6-12CC-4375-94FE-58012168317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03DB3E9A-00C5-44B3-9D05-D5F0BC0BA393}" type="pres">
      <dgm:prSet presAssocID="{4242FDA6-12CC-4375-94FE-580121683178}" presName="spaceRect" presStyleCnt="0"/>
      <dgm:spPr/>
    </dgm:pt>
    <dgm:pt modelId="{2D6A3C8A-58AD-4E95-B3D5-584186C0624A}" type="pres">
      <dgm:prSet presAssocID="{4242FDA6-12CC-4375-94FE-580121683178}" presName="parTx" presStyleLbl="revTx" presStyleIdx="2" presStyleCnt="5">
        <dgm:presLayoutVars>
          <dgm:chMax val="0"/>
          <dgm:chPref val="0"/>
        </dgm:presLayoutVars>
      </dgm:prSet>
      <dgm:spPr/>
    </dgm:pt>
    <dgm:pt modelId="{C395B626-FC6D-4478-A304-EA80E89816BB}" type="pres">
      <dgm:prSet presAssocID="{F8743948-8C4E-4012-9092-8550C6204538}" presName="sibTrans" presStyleCnt="0"/>
      <dgm:spPr/>
    </dgm:pt>
    <dgm:pt modelId="{C06124AA-FE4B-49B6-A4E6-7B26A5943251}" type="pres">
      <dgm:prSet presAssocID="{FEC3FB89-62BD-47F6-834F-C3D565390EBB}" presName="compNode" presStyleCnt="0"/>
      <dgm:spPr/>
    </dgm:pt>
    <dgm:pt modelId="{3E134C42-7D96-467B-A674-AD9E0F95515A}" type="pres">
      <dgm:prSet presAssocID="{FEC3FB89-62BD-47F6-834F-C3D565390EBB}" presName="bgRect" presStyleLbl="bgShp" presStyleIdx="3" presStyleCnt="5"/>
      <dgm:spPr/>
    </dgm:pt>
    <dgm:pt modelId="{BA98F0B2-2BEA-44B5-B23A-BD1024263734}" type="pres">
      <dgm:prSet presAssocID="{FEC3FB89-62BD-47F6-834F-C3D565390E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ternetOfThings"/>
        </a:ext>
      </dgm:extLst>
    </dgm:pt>
    <dgm:pt modelId="{CBCE39CF-B4EC-4397-9121-16B54FEEA72F}" type="pres">
      <dgm:prSet presAssocID="{FEC3FB89-62BD-47F6-834F-C3D565390EBB}" presName="spaceRect" presStyleCnt="0"/>
      <dgm:spPr/>
    </dgm:pt>
    <dgm:pt modelId="{E049A2F8-1344-4654-98A7-E8415A145933}" type="pres">
      <dgm:prSet presAssocID="{FEC3FB89-62BD-47F6-834F-C3D565390EBB}" presName="parTx" presStyleLbl="revTx" presStyleIdx="3" presStyleCnt="5">
        <dgm:presLayoutVars>
          <dgm:chMax val="0"/>
          <dgm:chPref val="0"/>
        </dgm:presLayoutVars>
      </dgm:prSet>
      <dgm:spPr/>
    </dgm:pt>
    <dgm:pt modelId="{EBB1006E-A330-4B83-8FDC-FFC8BC5434C8}" type="pres">
      <dgm:prSet presAssocID="{4FC4C109-DC70-4C4E-915B-DBC406329480}" presName="sibTrans" presStyleCnt="0"/>
      <dgm:spPr/>
    </dgm:pt>
    <dgm:pt modelId="{FBE3BC40-0DE0-4CD5-B330-B8FBDD091CB7}" type="pres">
      <dgm:prSet presAssocID="{F900A231-AD3E-4A9B-95E2-7FC7DAC31777}" presName="compNode" presStyleCnt="0"/>
      <dgm:spPr/>
    </dgm:pt>
    <dgm:pt modelId="{9F36F62F-124F-44C6-AEFF-65315EF8E022}" type="pres">
      <dgm:prSet presAssocID="{F900A231-AD3E-4A9B-95E2-7FC7DAC31777}" presName="bgRect" presStyleLbl="bgShp" presStyleIdx="4" presStyleCnt="5"/>
      <dgm:spPr/>
    </dgm:pt>
    <dgm:pt modelId="{F84B7B92-41AA-440D-B411-30C514078E2E}" type="pres">
      <dgm:prSet presAssocID="{F900A231-AD3E-4A9B-95E2-7FC7DAC317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E36BB23C-DC41-42BF-9F4C-DC3AB7A08B88}" type="pres">
      <dgm:prSet presAssocID="{F900A231-AD3E-4A9B-95E2-7FC7DAC31777}" presName="spaceRect" presStyleCnt="0"/>
      <dgm:spPr/>
    </dgm:pt>
    <dgm:pt modelId="{761BAB08-6ED9-4D6B-803B-AA911F0E2460}" type="pres">
      <dgm:prSet presAssocID="{F900A231-AD3E-4A9B-95E2-7FC7DAC31777}" presName="parTx" presStyleLbl="revTx" presStyleIdx="4" presStyleCnt="5">
        <dgm:presLayoutVars>
          <dgm:chMax val="0"/>
          <dgm:chPref val="0"/>
        </dgm:presLayoutVars>
      </dgm:prSet>
      <dgm:spPr/>
    </dgm:pt>
  </dgm:ptLst>
  <dgm:cxnLst>
    <dgm:cxn modelId="{96066900-0846-4612-BC91-65E9D9AFA6FD}" srcId="{FE06E6A3-CCD0-45E5-A696-C9D2ECE43DFE}" destId="{F900A231-AD3E-4A9B-95E2-7FC7DAC31777}" srcOrd="4" destOrd="0" parTransId="{9075432B-8304-4FFB-BFD8-DF3C611EEE53}" sibTransId="{43CB0CD4-250C-4215-8984-A28A0183AD60}"/>
    <dgm:cxn modelId="{0938021B-A8EC-48CB-8893-A3E7BE54FB51}" type="presOf" srcId="{4242FDA6-12CC-4375-94FE-580121683178}" destId="{2D6A3C8A-58AD-4E95-B3D5-584186C0624A}" srcOrd="0" destOrd="0" presId="urn:microsoft.com/office/officeart/2018/2/layout/IconVerticalSolidList"/>
    <dgm:cxn modelId="{C2BB1832-0FFC-4CA2-AA66-3406390A0F95}" type="presOf" srcId="{D2C51C87-10FD-4CAC-8194-6BEC1D36C438}" destId="{76402E78-1F72-4CEE-B10A-13CE07898861}" srcOrd="0" destOrd="0" presId="urn:microsoft.com/office/officeart/2018/2/layout/IconVerticalSolidList"/>
    <dgm:cxn modelId="{97A3A895-570B-4A31-B417-80D23B2A658C}" type="presOf" srcId="{3385475C-AFB6-43B7-9F16-402E37FDA108}" destId="{0F9512F1-6085-4E62-BA9E-A6A0DB6CA63A}" srcOrd="0" destOrd="0" presId="urn:microsoft.com/office/officeart/2018/2/layout/IconVerticalSolidList"/>
    <dgm:cxn modelId="{E8C9F99E-E41C-473F-92A4-BA8E242A0502}" type="presOf" srcId="{FEC3FB89-62BD-47F6-834F-C3D565390EBB}" destId="{E049A2F8-1344-4654-98A7-E8415A145933}" srcOrd="0" destOrd="0" presId="urn:microsoft.com/office/officeart/2018/2/layout/IconVerticalSolidList"/>
    <dgm:cxn modelId="{4D53B6A2-1E47-42DA-B0C8-1C2C82E389DB}" srcId="{FE06E6A3-CCD0-45E5-A696-C9D2ECE43DFE}" destId="{3385475C-AFB6-43B7-9F16-402E37FDA108}" srcOrd="0" destOrd="0" parTransId="{9DD547E6-BA5E-46FE-8733-414DC944688E}" sibTransId="{BF6CF8D5-E218-4EDD-A46C-2892026930C5}"/>
    <dgm:cxn modelId="{629B81BB-1797-426F-BE41-E5ECF5644F9E}" srcId="{FE06E6A3-CCD0-45E5-A696-C9D2ECE43DFE}" destId="{FEC3FB89-62BD-47F6-834F-C3D565390EBB}" srcOrd="3" destOrd="0" parTransId="{19D6C1D2-1650-4C2E-A3DF-688B1A5FCBC6}" sibTransId="{4FC4C109-DC70-4C4E-915B-DBC406329480}"/>
    <dgm:cxn modelId="{0285C3D3-3CB5-4D42-A586-E2A520885367}" type="presOf" srcId="{F900A231-AD3E-4A9B-95E2-7FC7DAC31777}" destId="{761BAB08-6ED9-4D6B-803B-AA911F0E2460}" srcOrd="0" destOrd="0" presId="urn:microsoft.com/office/officeart/2018/2/layout/IconVerticalSolidList"/>
    <dgm:cxn modelId="{D22C34D5-3DB4-42A9-A830-BAF3B27E0086}" srcId="{FE06E6A3-CCD0-45E5-A696-C9D2ECE43DFE}" destId="{4242FDA6-12CC-4375-94FE-580121683178}" srcOrd="2" destOrd="0" parTransId="{3CB62BEA-A4C4-4789-A873-DF05C5676D3F}" sibTransId="{F8743948-8C4E-4012-9092-8550C6204538}"/>
    <dgm:cxn modelId="{768FB0D9-BD03-4244-9D63-387B4181F6D9}" type="presOf" srcId="{FE06E6A3-CCD0-45E5-A696-C9D2ECE43DFE}" destId="{B1BE9BC0-D7BB-452C-9D40-7A84DA608FC8}" srcOrd="0" destOrd="0" presId="urn:microsoft.com/office/officeart/2018/2/layout/IconVerticalSolidList"/>
    <dgm:cxn modelId="{B43499FC-7DBA-4C07-9462-91FB49A3704E}" srcId="{FE06E6A3-CCD0-45E5-A696-C9D2ECE43DFE}" destId="{D2C51C87-10FD-4CAC-8194-6BEC1D36C438}" srcOrd="1" destOrd="0" parTransId="{DD7C00E2-E734-44BB-8EC5-0AF339ECB14D}" sibTransId="{A1BE3A73-768B-4204-BFA4-CD32F9ABA799}"/>
    <dgm:cxn modelId="{A28089B9-C7FE-41F7-A010-EA7279B27327}" type="presParOf" srcId="{B1BE9BC0-D7BB-452C-9D40-7A84DA608FC8}" destId="{121221E7-39CB-4140-B781-97AD598497A5}" srcOrd="0" destOrd="0" presId="urn:microsoft.com/office/officeart/2018/2/layout/IconVerticalSolidList"/>
    <dgm:cxn modelId="{8F7B1BBD-3C18-408A-8AD4-C673E4A2BDA4}" type="presParOf" srcId="{121221E7-39CB-4140-B781-97AD598497A5}" destId="{C343AB39-287B-42A6-870A-4ADCDA7DCF11}" srcOrd="0" destOrd="0" presId="urn:microsoft.com/office/officeart/2018/2/layout/IconVerticalSolidList"/>
    <dgm:cxn modelId="{D63AB79B-BD47-48CB-84EE-0117C1C7149A}" type="presParOf" srcId="{121221E7-39CB-4140-B781-97AD598497A5}" destId="{424F44C4-2956-457E-84EF-6819C6B89068}" srcOrd="1" destOrd="0" presId="urn:microsoft.com/office/officeart/2018/2/layout/IconVerticalSolidList"/>
    <dgm:cxn modelId="{AADEBE80-3672-4D3C-814A-0C2F63CA74B6}" type="presParOf" srcId="{121221E7-39CB-4140-B781-97AD598497A5}" destId="{4568BCEA-4637-4ABD-8A7D-A0C5B456C7B9}" srcOrd="2" destOrd="0" presId="urn:microsoft.com/office/officeart/2018/2/layout/IconVerticalSolidList"/>
    <dgm:cxn modelId="{D2CAD33C-D40B-4A93-ABDD-DB8764B65C5D}" type="presParOf" srcId="{121221E7-39CB-4140-B781-97AD598497A5}" destId="{0F9512F1-6085-4E62-BA9E-A6A0DB6CA63A}" srcOrd="3" destOrd="0" presId="urn:microsoft.com/office/officeart/2018/2/layout/IconVerticalSolidList"/>
    <dgm:cxn modelId="{4074F32E-2ED1-4AB4-9F70-5985D3202675}" type="presParOf" srcId="{B1BE9BC0-D7BB-452C-9D40-7A84DA608FC8}" destId="{A3403B8B-CA31-46EE-B05D-113C56080E55}" srcOrd="1" destOrd="0" presId="urn:microsoft.com/office/officeart/2018/2/layout/IconVerticalSolidList"/>
    <dgm:cxn modelId="{45CB9B71-42C5-4F29-AAA2-FBF85EED0BC2}" type="presParOf" srcId="{B1BE9BC0-D7BB-452C-9D40-7A84DA608FC8}" destId="{6D6FD9AD-3AFC-459E-9707-C7C1BAD18005}" srcOrd="2" destOrd="0" presId="urn:microsoft.com/office/officeart/2018/2/layout/IconVerticalSolidList"/>
    <dgm:cxn modelId="{474BAAF8-C9E3-4383-B7D9-5CA0F4C5DEF7}" type="presParOf" srcId="{6D6FD9AD-3AFC-459E-9707-C7C1BAD18005}" destId="{D88C0587-8338-4180-95C9-3055337F0661}" srcOrd="0" destOrd="0" presId="urn:microsoft.com/office/officeart/2018/2/layout/IconVerticalSolidList"/>
    <dgm:cxn modelId="{4E914326-0791-4372-98BC-FA0DCDFEA32E}" type="presParOf" srcId="{6D6FD9AD-3AFC-459E-9707-C7C1BAD18005}" destId="{FA8394B8-B276-4E6D-B1AA-4510D3106C2A}" srcOrd="1" destOrd="0" presId="urn:microsoft.com/office/officeart/2018/2/layout/IconVerticalSolidList"/>
    <dgm:cxn modelId="{4BDBCBC9-89A4-4531-A67A-AC3E473EBB7F}" type="presParOf" srcId="{6D6FD9AD-3AFC-459E-9707-C7C1BAD18005}" destId="{F9B9D1B7-5264-414D-AE6B-E8D422B238E1}" srcOrd="2" destOrd="0" presId="urn:microsoft.com/office/officeart/2018/2/layout/IconVerticalSolidList"/>
    <dgm:cxn modelId="{B57C65AE-0159-460F-8522-2719099DD22B}" type="presParOf" srcId="{6D6FD9AD-3AFC-459E-9707-C7C1BAD18005}" destId="{76402E78-1F72-4CEE-B10A-13CE07898861}" srcOrd="3" destOrd="0" presId="urn:microsoft.com/office/officeart/2018/2/layout/IconVerticalSolidList"/>
    <dgm:cxn modelId="{8007DDAC-6250-4C22-9897-C5768526F656}" type="presParOf" srcId="{B1BE9BC0-D7BB-452C-9D40-7A84DA608FC8}" destId="{D98ED9CA-D780-4908-BE86-5289771DBD90}" srcOrd="3" destOrd="0" presId="urn:microsoft.com/office/officeart/2018/2/layout/IconVerticalSolidList"/>
    <dgm:cxn modelId="{7505F205-55BB-490B-BC7D-53D4D30E10BD}" type="presParOf" srcId="{B1BE9BC0-D7BB-452C-9D40-7A84DA608FC8}" destId="{D2A11FD1-CBD9-40EF-BF76-D916B4A786AA}" srcOrd="4" destOrd="0" presId="urn:microsoft.com/office/officeart/2018/2/layout/IconVerticalSolidList"/>
    <dgm:cxn modelId="{07973690-2707-473A-B050-487A556F09B9}" type="presParOf" srcId="{D2A11FD1-CBD9-40EF-BF76-D916B4A786AA}" destId="{7E9CC997-C3C6-44C6-A582-914F00EC727A}" srcOrd="0" destOrd="0" presId="urn:microsoft.com/office/officeart/2018/2/layout/IconVerticalSolidList"/>
    <dgm:cxn modelId="{52D0FF5C-6471-4A94-B3B4-307D49E0E91E}" type="presParOf" srcId="{D2A11FD1-CBD9-40EF-BF76-D916B4A786AA}" destId="{CEAD91CE-DE74-4409-BCD4-4D2FC4DB4357}" srcOrd="1" destOrd="0" presId="urn:microsoft.com/office/officeart/2018/2/layout/IconVerticalSolidList"/>
    <dgm:cxn modelId="{6481C9F5-108E-445C-B080-59693A1486BE}" type="presParOf" srcId="{D2A11FD1-CBD9-40EF-BF76-D916B4A786AA}" destId="{03DB3E9A-00C5-44B3-9D05-D5F0BC0BA393}" srcOrd="2" destOrd="0" presId="urn:microsoft.com/office/officeart/2018/2/layout/IconVerticalSolidList"/>
    <dgm:cxn modelId="{FE74FBF0-2597-458D-90DA-382959617511}" type="presParOf" srcId="{D2A11FD1-CBD9-40EF-BF76-D916B4A786AA}" destId="{2D6A3C8A-58AD-4E95-B3D5-584186C0624A}" srcOrd="3" destOrd="0" presId="urn:microsoft.com/office/officeart/2018/2/layout/IconVerticalSolidList"/>
    <dgm:cxn modelId="{0C0DA7C5-6330-4134-B8D4-56F0D305EBA8}" type="presParOf" srcId="{B1BE9BC0-D7BB-452C-9D40-7A84DA608FC8}" destId="{C395B626-FC6D-4478-A304-EA80E89816BB}" srcOrd="5" destOrd="0" presId="urn:microsoft.com/office/officeart/2018/2/layout/IconVerticalSolidList"/>
    <dgm:cxn modelId="{463044AB-0C09-4710-82BD-C7448C3D59A9}" type="presParOf" srcId="{B1BE9BC0-D7BB-452C-9D40-7A84DA608FC8}" destId="{C06124AA-FE4B-49B6-A4E6-7B26A5943251}" srcOrd="6" destOrd="0" presId="urn:microsoft.com/office/officeart/2018/2/layout/IconVerticalSolidList"/>
    <dgm:cxn modelId="{CFE739BF-61AC-4C1F-B392-9A6C02CCEA72}" type="presParOf" srcId="{C06124AA-FE4B-49B6-A4E6-7B26A5943251}" destId="{3E134C42-7D96-467B-A674-AD9E0F95515A}" srcOrd="0" destOrd="0" presId="urn:microsoft.com/office/officeart/2018/2/layout/IconVerticalSolidList"/>
    <dgm:cxn modelId="{BB298B2D-C40A-4DBD-AF19-03FAD9508E61}" type="presParOf" srcId="{C06124AA-FE4B-49B6-A4E6-7B26A5943251}" destId="{BA98F0B2-2BEA-44B5-B23A-BD1024263734}" srcOrd="1" destOrd="0" presId="urn:microsoft.com/office/officeart/2018/2/layout/IconVerticalSolidList"/>
    <dgm:cxn modelId="{FC5B73F9-3C90-437C-A7C9-2CBBEA057C37}" type="presParOf" srcId="{C06124AA-FE4B-49B6-A4E6-7B26A5943251}" destId="{CBCE39CF-B4EC-4397-9121-16B54FEEA72F}" srcOrd="2" destOrd="0" presId="urn:microsoft.com/office/officeart/2018/2/layout/IconVerticalSolidList"/>
    <dgm:cxn modelId="{29E7DFFD-232D-4777-B40D-B7784BEE14C7}" type="presParOf" srcId="{C06124AA-FE4B-49B6-A4E6-7B26A5943251}" destId="{E049A2F8-1344-4654-98A7-E8415A145933}" srcOrd="3" destOrd="0" presId="urn:microsoft.com/office/officeart/2018/2/layout/IconVerticalSolidList"/>
    <dgm:cxn modelId="{91FB849A-0226-4B85-9491-B0A7EA33BBA1}" type="presParOf" srcId="{B1BE9BC0-D7BB-452C-9D40-7A84DA608FC8}" destId="{EBB1006E-A330-4B83-8FDC-FFC8BC5434C8}" srcOrd="7" destOrd="0" presId="urn:microsoft.com/office/officeart/2018/2/layout/IconVerticalSolidList"/>
    <dgm:cxn modelId="{FF3791F1-D0CA-4DCE-9268-B172A0E1D658}" type="presParOf" srcId="{B1BE9BC0-D7BB-452C-9D40-7A84DA608FC8}" destId="{FBE3BC40-0DE0-4CD5-B330-B8FBDD091CB7}" srcOrd="8" destOrd="0" presId="urn:microsoft.com/office/officeart/2018/2/layout/IconVerticalSolidList"/>
    <dgm:cxn modelId="{EB71DF05-A6F4-4687-833D-E6AAA71D9287}" type="presParOf" srcId="{FBE3BC40-0DE0-4CD5-B330-B8FBDD091CB7}" destId="{9F36F62F-124F-44C6-AEFF-65315EF8E022}" srcOrd="0" destOrd="0" presId="urn:microsoft.com/office/officeart/2018/2/layout/IconVerticalSolidList"/>
    <dgm:cxn modelId="{25168F05-538B-4F14-BF93-20D27206032A}" type="presParOf" srcId="{FBE3BC40-0DE0-4CD5-B330-B8FBDD091CB7}" destId="{F84B7B92-41AA-440D-B411-30C514078E2E}" srcOrd="1" destOrd="0" presId="urn:microsoft.com/office/officeart/2018/2/layout/IconVerticalSolidList"/>
    <dgm:cxn modelId="{D93A806E-0335-4FE9-8C7A-1E8945FD6B3B}" type="presParOf" srcId="{FBE3BC40-0DE0-4CD5-B330-B8FBDD091CB7}" destId="{E36BB23C-DC41-42BF-9F4C-DC3AB7A08B88}" srcOrd="2" destOrd="0" presId="urn:microsoft.com/office/officeart/2018/2/layout/IconVerticalSolidList"/>
    <dgm:cxn modelId="{6A4477B6-EA99-431A-AE0D-58F73A72DD54}" type="presParOf" srcId="{FBE3BC40-0DE0-4CD5-B330-B8FBDD091CB7}" destId="{761BAB08-6ED9-4D6B-803B-AA911F0E24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8945C65-1DCB-4275-B572-06D3E8B14FB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9489B2D-73C2-4918-B572-4582A6FBDD9C}">
      <dgm:prSet/>
      <dgm:spPr/>
      <dgm:t>
        <a:bodyPr/>
        <a:lstStyle/>
        <a:p>
          <a:r>
            <a:rPr lang="en-US"/>
            <a:t>1. What is the problem with a uni-dimensional model of psychopathology? </a:t>
          </a:r>
        </a:p>
      </dgm:t>
    </dgm:pt>
    <dgm:pt modelId="{F572205C-6659-42FA-9836-48FDADACF325}" type="parTrans" cxnId="{F283C82E-6A10-4D71-AA56-109CC8A55415}">
      <dgm:prSet/>
      <dgm:spPr/>
      <dgm:t>
        <a:bodyPr/>
        <a:lstStyle/>
        <a:p>
          <a:endParaRPr lang="en-US"/>
        </a:p>
      </dgm:t>
    </dgm:pt>
    <dgm:pt modelId="{DCE2D879-D4FC-4F4A-AD65-DF12A5860E62}" type="sibTrans" cxnId="{F283C82E-6A10-4D71-AA56-109CC8A55415}">
      <dgm:prSet/>
      <dgm:spPr/>
      <dgm:t>
        <a:bodyPr/>
        <a:lstStyle/>
        <a:p>
          <a:endParaRPr lang="en-US"/>
        </a:p>
      </dgm:t>
    </dgm:pt>
    <dgm:pt modelId="{2D830B01-C836-4C93-B94A-5BC759306304}">
      <dgm:prSet/>
      <dgm:spPr/>
      <dgm:t>
        <a:bodyPr/>
        <a:lstStyle/>
        <a:p>
          <a:r>
            <a:rPr lang="en-US"/>
            <a:t>2. Discuss the concept of a model and identify those important to understanding psychopathology. </a:t>
          </a:r>
        </a:p>
      </dgm:t>
    </dgm:pt>
    <dgm:pt modelId="{3DFC3785-1DAC-4FAE-AA68-4AAB2C985E74}" type="parTrans" cxnId="{3EF846AB-C1E2-4B04-BCC6-C30FE908B04E}">
      <dgm:prSet/>
      <dgm:spPr/>
      <dgm:t>
        <a:bodyPr/>
        <a:lstStyle/>
        <a:p>
          <a:endParaRPr lang="en-US"/>
        </a:p>
      </dgm:t>
    </dgm:pt>
    <dgm:pt modelId="{A6DF3DCB-DB08-4AE0-A0AD-9077B941945A}" type="sibTrans" cxnId="{3EF846AB-C1E2-4B04-BCC6-C30FE908B04E}">
      <dgm:prSet/>
      <dgm:spPr/>
      <dgm:t>
        <a:bodyPr/>
        <a:lstStyle/>
        <a:p>
          <a:endParaRPr lang="en-US"/>
        </a:p>
      </dgm:t>
    </dgm:pt>
    <dgm:pt modelId="{56A1A72A-4BC5-4BF9-AA22-AE7F2540B59A}" type="pres">
      <dgm:prSet presAssocID="{98945C65-1DCB-4275-B572-06D3E8B14FB1}" presName="hierChild1" presStyleCnt="0">
        <dgm:presLayoutVars>
          <dgm:chPref val="1"/>
          <dgm:dir/>
          <dgm:animOne val="branch"/>
          <dgm:animLvl val="lvl"/>
          <dgm:resizeHandles/>
        </dgm:presLayoutVars>
      </dgm:prSet>
      <dgm:spPr/>
    </dgm:pt>
    <dgm:pt modelId="{EAA7460A-5366-486E-B74C-84933417419D}" type="pres">
      <dgm:prSet presAssocID="{E9489B2D-73C2-4918-B572-4582A6FBDD9C}" presName="hierRoot1" presStyleCnt="0"/>
      <dgm:spPr/>
    </dgm:pt>
    <dgm:pt modelId="{C70B92F0-BB88-486A-9FBD-2FC696924AB9}" type="pres">
      <dgm:prSet presAssocID="{E9489B2D-73C2-4918-B572-4582A6FBDD9C}" presName="composite" presStyleCnt="0"/>
      <dgm:spPr/>
    </dgm:pt>
    <dgm:pt modelId="{022E6C92-A436-496A-93E2-2E8988E1E861}" type="pres">
      <dgm:prSet presAssocID="{E9489B2D-73C2-4918-B572-4582A6FBDD9C}" presName="background" presStyleLbl="node0" presStyleIdx="0" presStyleCnt="2"/>
      <dgm:spPr/>
    </dgm:pt>
    <dgm:pt modelId="{DD963792-BFCB-47EA-BB42-8346733DAC3F}" type="pres">
      <dgm:prSet presAssocID="{E9489B2D-73C2-4918-B572-4582A6FBDD9C}" presName="text" presStyleLbl="fgAcc0" presStyleIdx="0" presStyleCnt="2">
        <dgm:presLayoutVars>
          <dgm:chPref val="3"/>
        </dgm:presLayoutVars>
      </dgm:prSet>
      <dgm:spPr/>
    </dgm:pt>
    <dgm:pt modelId="{921CDAD2-3AC4-4502-92F1-B3E40AFE49D3}" type="pres">
      <dgm:prSet presAssocID="{E9489B2D-73C2-4918-B572-4582A6FBDD9C}" presName="hierChild2" presStyleCnt="0"/>
      <dgm:spPr/>
    </dgm:pt>
    <dgm:pt modelId="{09F49491-5FFF-4A53-A1DC-741BC8208FDE}" type="pres">
      <dgm:prSet presAssocID="{2D830B01-C836-4C93-B94A-5BC759306304}" presName="hierRoot1" presStyleCnt="0"/>
      <dgm:spPr/>
    </dgm:pt>
    <dgm:pt modelId="{30A9C856-FECA-48AA-817E-77F3A2EC4CDD}" type="pres">
      <dgm:prSet presAssocID="{2D830B01-C836-4C93-B94A-5BC759306304}" presName="composite" presStyleCnt="0"/>
      <dgm:spPr/>
    </dgm:pt>
    <dgm:pt modelId="{B4E254C2-92E2-44F6-9813-6535867ECE7A}" type="pres">
      <dgm:prSet presAssocID="{2D830B01-C836-4C93-B94A-5BC759306304}" presName="background" presStyleLbl="node0" presStyleIdx="1" presStyleCnt="2"/>
      <dgm:spPr/>
    </dgm:pt>
    <dgm:pt modelId="{F28E61BD-BF85-4E96-A77F-8C250B38DD69}" type="pres">
      <dgm:prSet presAssocID="{2D830B01-C836-4C93-B94A-5BC759306304}" presName="text" presStyleLbl="fgAcc0" presStyleIdx="1" presStyleCnt="2">
        <dgm:presLayoutVars>
          <dgm:chPref val="3"/>
        </dgm:presLayoutVars>
      </dgm:prSet>
      <dgm:spPr/>
    </dgm:pt>
    <dgm:pt modelId="{F6028308-16B5-42CF-B4D4-2EC822FC3080}" type="pres">
      <dgm:prSet presAssocID="{2D830B01-C836-4C93-B94A-5BC759306304}" presName="hierChild2" presStyleCnt="0"/>
      <dgm:spPr/>
    </dgm:pt>
  </dgm:ptLst>
  <dgm:cxnLst>
    <dgm:cxn modelId="{97CC2D06-0FA2-4C44-8350-7EC4B42B80E1}" type="presOf" srcId="{E9489B2D-73C2-4918-B572-4582A6FBDD9C}" destId="{DD963792-BFCB-47EA-BB42-8346733DAC3F}" srcOrd="0" destOrd="0" presId="urn:microsoft.com/office/officeart/2005/8/layout/hierarchy1"/>
    <dgm:cxn modelId="{4815C61E-6802-42A7-94A9-E6AEBC043AD2}" type="presOf" srcId="{98945C65-1DCB-4275-B572-06D3E8B14FB1}" destId="{56A1A72A-4BC5-4BF9-AA22-AE7F2540B59A}" srcOrd="0" destOrd="0" presId="urn:microsoft.com/office/officeart/2005/8/layout/hierarchy1"/>
    <dgm:cxn modelId="{6908722D-6A6A-4D68-B65F-D9F733BD846B}" type="presOf" srcId="{2D830B01-C836-4C93-B94A-5BC759306304}" destId="{F28E61BD-BF85-4E96-A77F-8C250B38DD69}" srcOrd="0" destOrd="0" presId="urn:microsoft.com/office/officeart/2005/8/layout/hierarchy1"/>
    <dgm:cxn modelId="{F283C82E-6A10-4D71-AA56-109CC8A55415}" srcId="{98945C65-1DCB-4275-B572-06D3E8B14FB1}" destId="{E9489B2D-73C2-4918-B572-4582A6FBDD9C}" srcOrd="0" destOrd="0" parTransId="{F572205C-6659-42FA-9836-48FDADACF325}" sibTransId="{DCE2D879-D4FC-4F4A-AD65-DF12A5860E62}"/>
    <dgm:cxn modelId="{3EF846AB-C1E2-4B04-BCC6-C30FE908B04E}" srcId="{98945C65-1DCB-4275-B572-06D3E8B14FB1}" destId="{2D830B01-C836-4C93-B94A-5BC759306304}" srcOrd="1" destOrd="0" parTransId="{3DFC3785-1DAC-4FAE-AA68-4AAB2C985E74}" sibTransId="{A6DF3DCB-DB08-4AE0-A0AD-9077B941945A}"/>
    <dgm:cxn modelId="{D4C58A25-A53C-4AAF-83E9-EC3E99197FEB}" type="presParOf" srcId="{56A1A72A-4BC5-4BF9-AA22-AE7F2540B59A}" destId="{EAA7460A-5366-486E-B74C-84933417419D}" srcOrd="0" destOrd="0" presId="urn:microsoft.com/office/officeart/2005/8/layout/hierarchy1"/>
    <dgm:cxn modelId="{DEB3E230-83D6-447F-AF21-81BC40EF0BAD}" type="presParOf" srcId="{EAA7460A-5366-486E-B74C-84933417419D}" destId="{C70B92F0-BB88-486A-9FBD-2FC696924AB9}" srcOrd="0" destOrd="0" presId="urn:microsoft.com/office/officeart/2005/8/layout/hierarchy1"/>
    <dgm:cxn modelId="{4EEBEFC9-0B72-4F39-B2EE-A0931FA38383}" type="presParOf" srcId="{C70B92F0-BB88-486A-9FBD-2FC696924AB9}" destId="{022E6C92-A436-496A-93E2-2E8988E1E861}" srcOrd="0" destOrd="0" presId="urn:microsoft.com/office/officeart/2005/8/layout/hierarchy1"/>
    <dgm:cxn modelId="{0523F627-EC30-41A9-B494-06338662B41F}" type="presParOf" srcId="{C70B92F0-BB88-486A-9FBD-2FC696924AB9}" destId="{DD963792-BFCB-47EA-BB42-8346733DAC3F}" srcOrd="1" destOrd="0" presId="urn:microsoft.com/office/officeart/2005/8/layout/hierarchy1"/>
    <dgm:cxn modelId="{6F23478B-CE4A-4F0A-9667-C00BD96E825E}" type="presParOf" srcId="{EAA7460A-5366-486E-B74C-84933417419D}" destId="{921CDAD2-3AC4-4502-92F1-B3E40AFE49D3}" srcOrd="1" destOrd="0" presId="urn:microsoft.com/office/officeart/2005/8/layout/hierarchy1"/>
    <dgm:cxn modelId="{146EEA69-8D2B-43F2-9906-59803DC4E44C}" type="presParOf" srcId="{56A1A72A-4BC5-4BF9-AA22-AE7F2540B59A}" destId="{09F49491-5FFF-4A53-A1DC-741BC8208FDE}" srcOrd="1" destOrd="0" presId="urn:microsoft.com/office/officeart/2005/8/layout/hierarchy1"/>
    <dgm:cxn modelId="{CE951074-5226-4BCE-B84A-7EB00BFFFD71}" type="presParOf" srcId="{09F49491-5FFF-4A53-A1DC-741BC8208FDE}" destId="{30A9C856-FECA-48AA-817E-77F3A2EC4CDD}" srcOrd="0" destOrd="0" presId="urn:microsoft.com/office/officeart/2005/8/layout/hierarchy1"/>
    <dgm:cxn modelId="{F7DB0E2E-11FC-489C-A822-28CBEFF27EA5}" type="presParOf" srcId="{30A9C856-FECA-48AA-817E-77F3A2EC4CDD}" destId="{B4E254C2-92E2-44F6-9813-6535867ECE7A}" srcOrd="0" destOrd="0" presId="urn:microsoft.com/office/officeart/2005/8/layout/hierarchy1"/>
    <dgm:cxn modelId="{A33CAE76-0C0C-44D3-8116-091C5BC928B6}" type="presParOf" srcId="{30A9C856-FECA-48AA-817E-77F3A2EC4CDD}" destId="{F28E61BD-BF85-4E96-A77F-8C250B38DD69}" srcOrd="1" destOrd="0" presId="urn:microsoft.com/office/officeart/2005/8/layout/hierarchy1"/>
    <dgm:cxn modelId="{49B9476F-75B4-46D2-BA05-028975826565}" type="presParOf" srcId="{09F49491-5FFF-4A53-A1DC-741BC8208FDE}" destId="{F6028308-16B5-42CF-B4D4-2EC822FC30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A35D7DE-F552-4B54-A4E7-737CE3A1FA9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245AEBF-2C3F-4732-BA40-11B24F58D768}">
      <dgm:prSet/>
      <dgm:spPr/>
      <dgm:t>
        <a:bodyPr/>
        <a:lstStyle/>
        <a:p>
          <a:r>
            <a:rPr lang="en-US"/>
            <a:t>Briefly outline how communication in the nervous system occurs.</a:t>
          </a:r>
        </a:p>
      </dgm:t>
    </dgm:pt>
    <dgm:pt modelId="{8479E80A-1BC0-46CE-95F9-1D3D6A988319}" type="parTrans" cxnId="{460516B0-CF58-434E-A534-54A9FB5BCCD6}">
      <dgm:prSet/>
      <dgm:spPr/>
      <dgm:t>
        <a:bodyPr/>
        <a:lstStyle/>
        <a:p>
          <a:endParaRPr lang="en-US"/>
        </a:p>
      </dgm:t>
    </dgm:pt>
    <dgm:pt modelId="{8E40F5B2-B578-4705-A1BF-EB2D393796B4}" type="sibTrans" cxnId="{460516B0-CF58-434E-A534-54A9FB5BCCD6}">
      <dgm:prSet/>
      <dgm:spPr/>
      <dgm:t>
        <a:bodyPr/>
        <a:lstStyle/>
        <a:p>
          <a:endParaRPr lang="en-US"/>
        </a:p>
      </dgm:t>
    </dgm:pt>
    <dgm:pt modelId="{27424060-696D-4A8E-93D7-EAE7390B6BBF}">
      <dgm:prSet/>
      <dgm:spPr/>
      <dgm:t>
        <a:bodyPr/>
        <a:lstStyle/>
        <a:p>
          <a:r>
            <a:rPr lang="en-US"/>
            <a:t>2. What happens at the synapse during neural transmission? Why is this important to a discussion of psychopathology? </a:t>
          </a:r>
        </a:p>
      </dgm:t>
    </dgm:pt>
    <dgm:pt modelId="{321B2D37-F513-42D3-86FC-E811CDA3843B}" type="parTrans" cxnId="{D0BE448F-26C2-418A-ABE3-85FBA89D5CB7}">
      <dgm:prSet/>
      <dgm:spPr/>
      <dgm:t>
        <a:bodyPr/>
        <a:lstStyle/>
        <a:p>
          <a:endParaRPr lang="en-US"/>
        </a:p>
      </dgm:t>
    </dgm:pt>
    <dgm:pt modelId="{C7A36690-BDF8-4FB5-974E-12C9703F9AF7}" type="sibTrans" cxnId="{D0BE448F-26C2-418A-ABE3-85FBA89D5CB7}">
      <dgm:prSet/>
      <dgm:spPr/>
      <dgm:t>
        <a:bodyPr/>
        <a:lstStyle/>
        <a:p>
          <a:endParaRPr lang="en-US"/>
        </a:p>
      </dgm:t>
    </dgm:pt>
    <dgm:pt modelId="{6A3B4B1A-DA2E-4D2C-8AD3-BF889B64E3A1}">
      <dgm:prSet/>
      <dgm:spPr/>
      <dgm:t>
        <a:bodyPr/>
        <a:lstStyle/>
        <a:p>
          <a:r>
            <a:rPr lang="en-US"/>
            <a:t>3. How is the anatomy of the brain important to a discussion of psychopathology? </a:t>
          </a:r>
        </a:p>
      </dgm:t>
    </dgm:pt>
    <dgm:pt modelId="{BD2507A9-DA32-4918-AFD7-36BA9F886C58}" type="parTrans" cxnId="{003B67E0-BC1F-4A66-9800-D2653E21B771}">
      <dgm:prSet/>
      <dgm:spPr/>
      <dgm:t>
        <a:bodyPr/>
        <a:lstStyle/>
        <a:p>
          <a:endParaRPr lang="en-US"/>
        </a:p>
      </dgm:t>
    </dgm:pt>
    <dgm:pt modelId="{8FB87D75-1EED-46FD-A28B-50EFE37A0A60}" type="sibTrans" cxnId="{003B67E0-BC1F-4A66-9800-D2653E21B771}">
      <dgm:prSet/>
      <dgm:spPr/>
      <dgm:t>
        <a:bodyPr/>
        <a:lstStyle/>
        <a:p>
          <a:endParaRPr lang="en-US"/>
        </a:p>
      </dgm:t>
    </dgm:pt>
    <dgm:pt modelId="{601E3F1D-238E-4026-8037-48220A97EFB2}">
      <dgm:prSet/>
      <dgm:spPr/>
      <dgm:t>
        <a:bodyPr/>
        <a:lstStyle/>
        <a:p>
          <a:r>
            <a:rPr lang="en-US"/>
            <a:t>4. What is the effect of genes, hormones, and viruses on the development of mental disorders? </a:t>
          </a:r>
        </a:p>
      </dgm:t>
    </dgm:pt>
    <dgm:pt modelId="{067A4410-74AF-4B74-9897-3B6D1D54726F}" type="parTrans" cxnId="{D38F0A64-7BF4-4A49-8F50-5840DBC6CC6A}">
      <dgm:prSet/>
      <dgm:spPr/>
      <dgm:t>
        <a:bodyPr/>
        <a:lstStyle/>
        <a:p>
          <a:endParaRPr lang="en-US"/>
        </a:p>
      </dgm:t>
    </dgm:pt>
    <dgm:pt modelId="{FD436361-02DB-4692-B64E-F3FBD19C6794}" type="sibTrans" cxnId="{D38F0A64-7BF4-4A49-8F50-5840DBC6CC6A}">
      <dgm:prSet/>
      <dgm:spPr/>
      <dgm:t>
        <a:bodyPr/>
        <a:lstStyle/>
        <a:p>
          <a:endParaRPr lang="en-US"/>
        </a:p>
      </dgm:t>
    </dgm:pt>
    <dgm:pt modelId="{B951BE35-FC69-4544-A0E9-E5164EE394BF}">
      <dgm:prSet/>
      <dgm:spPr/>
      <dgm:t>
        <a:bodyPr/>
        <a:lstStyle/>
        <a:p>
          <a:r>
            <a:rPr lang="en-US"/>
            <a:t>5. What treatments are available to clinicians courtesy of the biological model of psychopathology? </a:t>
          </a:r>
        </a:p>
      </dgm:t>
    </dgm:pt>
    <dgm:pt modelId="{81B5547A-8160-4415-8F15-81E53B56DC87}" type="parTrans" cxnId="{C3990FA3-F7B8-4628-866B-9C6D434C793A}">
      <dgm:prSet/>
      <dgm:spPr/>
      <dgm:t>
        <a:bodyPr/>
        <a:lstStyle/>
        <a:p>
          <a:endParaRPr lang="en-US"/>
        </a:p>
      </dgm:t>
    </dgm:pt>
    <dgm:pt modelId="{C7A28859-8853-475E-8EF6-18E80664A1C7}" type="sibTrans" cxnId="{C3990FA3-F7B8-4628-866B-9C6D434C793A}">
      <dgm:prSet/>
      <dgm:spPr/>
      <dgm:t>
        <a:bodyPr/>
        <a:lstStyle/>
        <a:p>
          <a:endParaRPr lang="en-US"/>
        </a:p>
      </dgm:t>
    </dgm:pt>
    <dgm:pt modelId="{1C055646-7F30-458C-95AD-AD4908689688}">
      <dgm:prSet/>
      <dgm:spPr/>
      <dgm:t>
        <a:bodyPr/>
        <a:lstStyle/>
        <a:p>
          <a:r>
            <a:rPr lang="en-US"/>
            <a:t>6. What are some issues facing the biological model? </a:t>
          </a:r>
        </a:p>
      </dgm:t>
    </dgm:pt>
    <dgm:pt modelId="{0196E2A0-2C67-47DB-AF81-59AC95087EB6}" type="parTrans" cxnId="{23DCB3AB-9189-405E-81A7-DE1207D55380}">
      <dgm:prSet/>
      <dgm:spPr/>
      <dgm:t>
        <a:bodyPr/>
        <a:lstStyle/>
        <a:p>
          <a:endParaRPr lang="en-US"/>
        </a:p>
      </dgm:t>
    </dgm:pt>
    <dgm:pt modelId="{B6A49187-4AE0-4CAB-882D-DAD351455D5F}" type="sibTrans" cxnId="{23DCB3AB-9189-405E-81A7-DE1207D55380}">
      <dgm:prSet/>
      <dgm:spPr/>
      <dgm:t>
        <a:bodyPr/>
        <a:lstStyle/>
        <a:p>
          <a:endParaRPr lang="en-US"/>
        </a:p>
      </dgm:t>
    </dgm:pt>
    <dgm:pt modelId="{4CC8750B-2395-4133-969A-B1D1BC3FD186}" type="pres">
      <dgm:prSet presAssocID="{DA35D7DE-F552-4B54-A4E7-737CE3A1FA94}" presName="diagram" presStyleCnt="0">
        <dgm:presLayoutVars>
          <dgm:dir/>
          <dgm:resizeHandles val="exact"/>
        </dgm:presLayoutVars>
      </dgm:prSet>
      <dgm:spPr/>
    </dgm:pt>
    <dgm:pt modelId="{C92DE956-0FD3-4845-8E44-B6933CFB16E8}" type="pres">
      <dgm:prSet presAssocID="{4245AEBF-2C3F-4732-BA40-11B24F58D768}" presName="node" presStyleLbl="node1" presStyleIdx="0" presStyleCnt="6">
        <dgm:presLayoutVars>
          <dgm:bulletEnabled val="1"/>
        </dgm:presLayoutVars>
      </dgm:prSet>
      <dgm:spPr/>
    </dgm:pt>
    <dgm:pt modelId="{D32DA0DC-780F-4609-99FC-2E5338354CAC}" type="pres">
      <dgm:prSet presAssocID="{8E40F5B2-B578-4705-A1BF-EB2D393796B4}" presName="sibTrans" presStyleCnt="0"/>
      <dgm:spPr/>
    </dgm:pt>
    <dgm:pt modelId="{80E231E9-6070-4F15-8876-35E95A8CA7DC}" type="pres">
      <dgm:prSet presAssocID="{27424060-696D-4A8E-93D7-EAE7390B6BBF}" presName="node" presStyleLbl="node1" presStyleIdx="1" presStyleCnt="6">
        <dgm:presLayoutVars>
          <dgm:bulletEnabled val="1"/>
        </dgm:presLayoutVars>
      </dgm:prSet>
      <dgm:spPr/>
    </dgm:pt>
    <dgm:pt modelId="{684041A5-12A2-4E1B-80D8-4A3306CAFFE7}" type="pres">
      <dgm:prSet presAssocID="{C7A36690-BDF8-4FB5-974E-12C9703F9AF7}" presName="sibTrans" presStyleCnt="0"/>
      <dgm:spPr/>
    </dgm:pt>
    <dgm:pt modelId="{46E2FFE7-A30D-40D5-B34E-D2C4C495B17B}" type="pres">
      <dgm:prSet presAssocID="{6A3B4B1A-DA2E-4D2C-8AD3-BF889B64E3A1}" presName="node" presStyleLbl="node1" presStyleIdx="2" presStyleCnt="6">
        <dgm:presLayoutVars>
          <dgm:bulletEnabled val="1"/>
        </dgm:presLayoutVars>
      </dgm:prSet>
      <dgm:spPr/>
    </dgm:pt>
    <dgm:pt modelId="{E1D252EB-0EDF-47EA-B270-613336AEDA37}" type="pres">
      <dgm:prSet presAssocID="{8FB87D75-1EED-46FD-A28B-50EFE37A0A60}" presName="sibTrans" presStyleCnt="0"/>
      <dgm:spPr/>
    </dgm:pt>
    <dgm:pt modelId="{993F6A2D-E9E5-47F7-99CB-D8D4A886451C}" type="pres">
      <dgm:prSet presAssocID="{601E3F1D-238E-4026-8037-48220A97EFB2}" presName="node" presStyleLbl="node1" presStyleIdx="3" presStyleCnt="6">
        <dgm:presLayoutVars>
          <dgm:bulletEnabled val="1"/>
        </dgm:presLayoutVars>
      </dgm:prSet>
      <dgm:spPr/>
    </dgm:pt>
    <dgm:pt modelId="{F9F4D387-A605-4401-8B0C-4025C921623B}" type="pres">
      <dgm:prSet presAssocID="{FD436361-02DB-4692-B64E-F3FBD19C6794}" presName="sibTrans" presStyleCnt="0"/>
      <dgm:spPr/>
    </dgm:pt>
    <dgm:pt modelId="{32B4285C-4281-42A8-AE02-73755309E4A4}" type="pres">
      <dgm:prSet presAssocID="{B951BE35-FC69-4544-A0E9-E5164EE394BF}" presName="node" presStyleLbl="node1" presStyleIdx="4" presStyleCnt="6">
        <dgm:presLayoutVars>
          <dgm:bulletEnabled val="1"/>
        </dgm:presLayoutVars>
      </dgm:prSet>
      <dgm:spPr/>
    </dgm:pt>
    <dgm:pt modelId="{088AFFD2-EE7E-4838-ACD2-80A8789DA75E}" type="pres">
      <dgm:prSet presAssocID="{C7A28859-8853-475E-8EF6-18E80664A1C7}" presName="sibTrans" presStyleCnt="0"/>
      <dgm:spPr/>
    </dgm:pt>
    <dgm:pt modelId="{A4C4B00E-0E37-4D20-9F14-24177AECB9D2}" type="pres">
      <dgm:prSet presAssocID="{1C055646-7F30-458C-95AD-AD4908689688}" presName="node" presStyleLbl="node1" presStyleIdx="5" presStyleCnt="6">
        <dgm:presLayoutVars>
          <dgm:bulletEnabled val="1"/>
        </dgm:presLayoutVars>
      </dgm:prSet>
      <dgm:spPr/>
    </dgm:pt>
  </dgm:ptLst>
  <dgm:cxnLst>
    <dgm:cxn modelId="{B9CCB302-B06E-4E98-8530-900E3B765201}" type="presOf" srcId="{4245AEBF-2C3F-4732-BA40-11B24F58D768}" destId="{C92DE956-0FD3-4845-8E44-B6933CFB16E8}" srcOrd="0" destOrd="0" presId="urn:microsoft.com/office/officeart/2005/8/layout/default"/>
    <dgm:cxn modelId="{1375160E-12E7-42AD-852B-03E13C4147A7}" type="presOf" srcId="{B951BE35-FC69-4544-A0E9-E5164EE394BF}" destId="{32B4285C-4281-42A8-AE02-73755309E4A4}" srcOrd="0" destOrd="0" presId="urn:microsoft.com/office/officeart/2005/8/layout/default"/>
    <dgm:cxn modelId="{D38F0A64-7BF4-4A49-8F50-5840DBC6CC6A}" srcId="{DA35D7DE-F552-4B54-A4E7-737CE3A1FA94}" destId="{601E3F1D-238E-4026-8037-48220A97EFB2}" srcOrd="3" destOrd="0" parTransId="{067A4410-74AF-4B74-9897-3B6D1D54726F}" sibTransId="{FD436361-02DB-4692-B64E-F3FBD19C6794}"/>
    <dgm:cxn modelId="{33D82355-A7EE-42D7-99B3-F80E5A1EA04F}" type="presOf" srcId="{6A3B4B1A-DA2E-4D2C-8AD3-BF889B64E3A1}" destId="{46E2FFE7-A30D-40D5-B34E-D2C4C495B17B}" srcOrd="0" destOrd="0" presId="urn:microsoft.com/office/officeart/2005/8/layout/default"/>
    <dgm:cxn modelId="{E2346476-4663-47B5-B414-B3DE1CCEB5B3}" type="presOf" srcId="{DA35D7DE-F552-4B54-A4E7-737CE3A1FA94}" destId="{4CC8750B-2395-4133-969A-B1D1BC3FD186}" srcOrd="0" destOrd="0" presId="urn:microsoft.com/office/officeart/2005/8/layout/default"/>
    <dgm:cxn modelId="{64A67A7A-8D58-4EB5-B3DC-BAD09948D322}" type="presOf" srcId="{601E3F1D-238E-4026-8037-48220A97EFB2}" destId="{993F6A2D-E9E5-47F7-99CB-D8D4A886451C}" srcOrd="0" destOrd="0" presId="urn:microsoft.com/office/officeart/2005/8/layout/default"/>
    <dgm:cxn modelId="{D0BE448F-26C2-418A-ABE3-85FBA89D5CB7}" srcId="{DA35D7DE-F552-4B54-A4E7-737CE3A1FA94}" destId="{27424060-696D-4A8E-93D7-EAE7390B6BBF}" srcOrd="1" destOrd="0" parTransId="{321B2D37-F513-42D3-86FC-E811CDA3843B}" sibTransId="{C7A36690-BDF8-4FB5-974E-12C9703F9AF7}"/>
    <dgm:cxn modelId="{6875F795-2DEC-401D-A189-CD3A0504B3D3}" type="presOf" srcId="{1C055646-7F30-458C-95AD-AD4908689688}" destId="{A4C4B00E-0E37-4D20-9F14-24177AECB9D2}" srcOrd="0" destOrd="0" presId="urn:microsoft.com/office/officeart/2005/8/layout/default"/>
    <dgm:cxn modelId="{C3990FA3-F7B8-4628-866B-9C6D434C793A}" srcId="{DA35D7DE-F552-4B54-A4E7-737CE3A1FA94}" destId="{B951BE35-FC69-4544-A0E9-E5164EE394BF}" srcOrd="4" destOrd="0" parTransId="{81B5547A-8160-4415-8F15-81E53B56DC87}" sibTransId="{C7A28859-8853-475E-8EF6-18E80664A1C7}"/>
    <dgm:cxn modelId="{23DCB3AB-9189-405E-81A7-DE1207D55380}" srcId="{DA35D7DE-F552-4B54-A4E7-737CE3A1FA94}" destId="{1C055646-7F30-458C-95AD-AD4908689688}" srcOrd="5" destOrd="0" parTransId="{0196E2A0-2C67-47DB-AF81-59AC95087EB6}" sibTransId="{B6A49187-4AE0-4CAB-882D-DAD351455D5F}"/>
    <dgm:cxn modelId="{460516B0-CF58-434E-A534-54A9FB5BCCD6}" srcId="{DA35D7DE-F552-4B54-A4E7-737CE3A1FA94}" destId="{4245AEBF-2C3F-4732-BA40-11B24F58D768}" srcOrd="0" destOrd="0" parTransId="{8479E80A-1BC0-46CE-95F9-1D3D6A988319}" sibTransId="{8E40F5B2-B578-4705-A1BF-EB2D393796B4}"/>
    <dgm:cxn modelId="{003B67E0-BC1F-4A66-9800-D2653E21B771}" srcId="{DA35D7DE-F552-4B54-A4E7-737CE3A1FA94}" destId="{6A3B4B1A-DA2E-4D2C-8AD3-BF889B64E3A1}" srcOrd="2" destOrd="0" parTransId="{BD2507A9-DA32-4918-AFD7-36BA9F886C58}" sibTransId="{8FB87D75-1EED-46FD-A28B-50EFE37A0A60}"/>
    <dgm:cxn modelId="{196C50FB-546B-43B8-A635-973DD2A6CC90}" type="presOf" srcId="{27424060-696D-4A8E-93D7-EAE7390B6BBF}" destId="{80E231E9-6070-4F15-8876-35E95A8CA7DC}" srcOrd="0" destOrd="0" presId="urn:microsoft.com/office/officeart/2005/8/layout/default"/>
    <dgm:cxn modelId="{C90774C4-C555-4957-9363-83BB8607D68F}" type="presParOf" srcId="{4CC8750B-2395-4133-969A-B1D1BC3FD186}" destId="{C92DE956-0FD3-4845-8E44-B6933CFB16E8}" srcOrd="0" destOrd="0" presId="urn:microsoft.com/office/officeart/2005/8/layout/default"/>
    <dgm:cxn modelId="{232391C3-20EC-4729-8623-92E3B7170250}" type="presParOf" srcId="{4CC8750B-2395-4133-969A-B1D1BC3FD186}" destId="{D32DA0DC-780F-4609-99FC-2E5338354CAC}" srcOrd="1" destOrd="0" presId="urn:microsoft.com/office/officeart/2005/8/layout/default"/>
    <dgm:cxn modelId="{DAEFC582-D32B-44FB-8D8D-655B3EEFFFFD}" type="presParOf" srcId="{4CC8750B-2395-4133-969A-B1D1BC3FD186}" destId="{80E231E9-6070-4F15-8876-35E95A8CA7DC}" srcOrd="2" destOrd="0" presId="urn:microsoft.com/office/officeart/2005/8/layout/default"/>
    <dgm:cxn modelId="{90B176D5-79DF-4C61-9857-2AF9E56FB753}" type="presParOf" srcId="{4CC8750B-2395-4133-969A-B1D1BC3FD186}" destId="{684041A5-12A2-4E1B-80D8-4A3306CAFFE7}" srcOrd="3" destOrd="0" presId="urn:microsoft.com/office/officeart/2005/8/layout/default"/>
    <dgm:cxn modelId="{7395E50D-465D-4D5A-8556-7F70CBA49549}" type="presParOf" srcId="{4CC8750B-2395-4133-969A-B1D1BC3FD186}" destId="{46E2FFE7-A30D-40D5-B34E-D2C4C495B17B}" srcOrd="4" destOrd="0" presId="urn:microsoft.com/office/officeart/2005/8/layout/default"/>
    <dgm:cxn modelId="{0CB7E45B-BE28-41F1-8DAA-D156C24A85BC}" type="presParOf" srcId="{4CC8750B-2395-4133-969A-B1D1BC3FD186}" destId="{E1D252EB-0EDF-47EA-B270-613336AEDA37}" srcOrd="5" destOrd="0" presId="urn:microsoft.com/office/officeart/2005/8/layout/default"/>
    <dgm:cxn modelId="{3F0FC5A4-58DD-4F5F-B65C-B8EFF5E49779}" type="presParOf" srcId="{4CC8750B-2395-4133-969A-B1D1BC3FD186}" destId="{993F6A2D-E9E5-47F7-99CB-D8D4A886451C}" srcOrd="6" destOrd="0" presId="urn:microsoft.com/office/officeart/2005/8/layout/default"/>
    <dgm:cxn modelId="{E43CFB1B-E40F-453B-9C3A-964E9CCD2C3A}" type="presParOf" srcId="{4CC8750B-2395-4133-969A-B1D1BC3FD186}" destId="{F9F4D387-A605-4401-8B0C-4025C921623B}" srcOrd="7" destOrd="0" presId="urn:microsoft.com/office/officeart/2005/8/layout/default"/>
    <dgm:cxn modelId="{7BD386F3-0C35-4052-A2B5-58942234D8D6}" type="presParOf" srcId="{4CC8750B-2395-4133-969A-B1D1BC3FD186}" destId="{32B4285C-4281-42A8-AE02-73755309E4A4}" srcOrd="8" destOrd="0" presId="urn:microsoft.com/office/officeart/2005/8/layout/default"/>
    <dgm:cxn modelId="{15ACCBBE-1173-43CC-BCAC-04282D48DB53}" type="presParOf" srcId="{4CC8750B-2395-4133-969A-B1D1BC3FD186}" destId="{088AFFD2-EE7E-4838-ACD2-80A8789DA75E}" srcOrd="9" destOrd="0" presId="urn:microsoft.com/office/officeart/2005/8/layout/default"/>
    <dgm:cxn modelId="{6E20A795-2878-4911-86AC-17FA0FDF83C0}" type="presParOf" srcId="{4CC8750B-2395-4133-969A-B1D1BC3FD186}" destId="{A4C4B00E-0E37-4D20-9F14-24177AECB9D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A35D7DE-F552-4B54-A4E7-737CE3A1FA9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245AEBF-2C3F-4732-BA40-11B24F58D768}">
      <dgm:prSet custT="1"/>
      <dgm:spPr/>
      <dgm:t>
        <a:bodyPr/>
        <a:lstStyle/>
        <a:p>
          <a:r>
            <a:rPr lang="en-US" sz="2300" dirty="0"/>
            <a:t>What are the three parts of personality according to Freud?</a:t>
          </a:r>
        </a:p>
      </dgm:t>
    </dgm:pt>
    <dgm:pt modelId="{8479E80A-1BC0-46CE-95F9-1D3D6A988319}" type="parTrans" cxnId="{460516B0-CF58-434E-A534-54A9FB5BCCD6}">
      <dgm:prSet/>
      <dgm:spPr/>
      <dgm:t>
        <a:bodyPr/>
        <a:lstStyle/>
        <a:p>
          <a:endParaRPr lang="en-US"/>
        </a:p>
      </dgm:t>
    </dgm:pt>
    <dgm:pt modelId="{8E40F5B2-B578-4705-A1BF-EB2D393796B4}" type="sibTrans" cxnId="{460516B0-CF58-434E-A534-54A9FB5BCCD6}">
      <dgm:prSet/>
      <dgm:spPr/>
      <dgm:t>
        <a:bodyPr/>
        <a:lstStyle/>
        <a:p>
          <a:endParaRPr lang="en-US"/>
        </a:p>
      </dgm:t>
    </dgm:pt>
    <dgm:pt modelId="{27424060-696D-4A8E-93D7-EAE7390B6BBF}">
      <dgm:prSet custT="1"/>
      <dgm:spPr/>
      <dgm:t>
        <a:bodyPr/>
        <a:lstStyle/>
        <a:p>
          <a:r>
            <a:rPr lang="en-US" sz="2300" dirty="0"/>
            <a:t>What are the five psychosexual stages according to Freud?</a:t>
          </a:r>
        </a:p>
      </dgm:t>
    </dgm:pt>
    <dgm:pt modelId="{321B2D37-F513-42D3-86FC-E811CDA3843B}" type="parTrans" cxnId="{D0BE448F-26C2-418A-ABE3-85FBA89D5CB7}">
      <dgm:prSet/>
      <dgm:spPr/>
      <dgm:t>
        <a:bodyPr/>
        <a:lstStyle/>
        <a:p>
          <a:endParaRPr lang="en-US"/>
        </a:p>
      </dgm:t>
    </dgm:pt>
    <dgm:pt modelId="{C7A36690-BDF8-4FB5-974E-12C9703F9AF7}" type="sibTrans" cxnId="{D0BE448F-26C2-418A-ABE3-85FBA89D5CB7}">
      <dgm:prSet/>
      <dgm:spPr/>
      <dgm:t>
        <a:bodyPr/>
        <a:lstStyle/>
        <a:p>
          <a:endParaRPr lang="en-US"/>
        </a:p>
      </dgm:t>
    </dgm:pt>
    <dgm:pt modelId="{6A3B4B1A-DA2E-4D2C-8AD3-BF889B64E3A1}">
      <dgm:prSet/>
      <dgm:spPr/>
      <dgm:t>
        <a:bodyPr/>
        <a:lstStyle/>
        <a:p>
          <a:r>
            <a:rPr lang="en-US" dirty="0"/>
            <a:t>List and define the ten defense mechanisms proposed by Freud.</a:t>
          </a:r>
        </a:p>
      </dgm:t>
    </dgm:pt>
    <dgm:pt modelId="{BD2507A9-DA32-4918-AFD7-36BA9F886C58}" type="parTrans" cxnId="{003B67E0-BC1F-4A66-9800-D2653E21B771}">
      <dgm:prSet/>
      <dgm:spPr/>
      <dgm:t>
        <a:bodyPr/>
        <a:lstStyle/>
        <a:p>
          <a:endParaRPr lang="en-US"/>
        </a:p>
      </dgm:t>
    </dgm:pt>
    <dgm:pt modelId="{8FB87D75-1EED-46FD-A28B-50EFE37A0A60}" type="sibTrans" cxnId="{003B67E0-BC1F-4A66-9800-D2653E21B771}">
      <dgm:prSet/>
      <dgm:spPr/>
      <dgm:t>
        <a:bodyPr/>
        <a:lstStyle/>
        <a:p>
          <a:endParaRPr lang="en-US"/>
        </a:p>
      </dgm:t>
    </dgm:pt>
    <dgm:pt modelId="{601E3F1D-238E-4026-8037-48220A97EFB2}">
      <dgm:prSet/>
      <dgm:spPr/>
      <dgm:t>
        <a:bodyPr/>
        <a:lstStyle/>
        <a:p>
          <a:r>
            <a:rPr lang="en-US" dirty="0"/>
            <a:t>What are the three assessment techniques used by Freud?</a:t>
          </a:r>
        </a:p>
      </dgm:t>
    </dgm:pt>
    <dgm:pt modelId="{067A4410-74AF-4B74-9897-3B6D1D54726F}" type="parTrans" cxnId="{D38F0A64-7BF4-4A49-8F50-5840DBC6CC6A}">
      <dgm:prSet/>
      <dgm:spPr/>
      <dgm:t>
        <a:bodyPr/>
        <a:lstStyle/>
        <a:p>
          <a:endParaRPr lang="en-US"/>
        </a:p>
      </dgm:t>
    </dgm:pt>
    <dgm:pt modelId="{FD436361-02DB-4692-B64E-F3FBD19C6794}" type="sibTrans" cxnId="{D38F0A64-7BF4-4A49-8F50-5840DBC6CC6A}">
      <dgm:prSet/>
      <dgm:spPr/>
      <dgm:t>
        <a:bodyPr/>
        <a:lstStyle/>
        <a:p>
          <a:endParaRPr lang="en-US"/>
        </a:p>
      </dgm:t>
    </dgm:pt>
    <dgm:pt modelId="{B951BE35-FC69-4544-A0E9-E5164EE394BF}">
      <dgm:prSet/>
      <dgm:spPr/>
      <dgm:t>
        <a:bodyPr/>
        <a:lstStyle/>
        <a:p>
          <a:r>
            <a:rPr lang="en-US" dirty="0"/>
            <a:t>What is learning and what forms does it take?</a:t>
          </a:r>
        </a:p>
      </dgm:t>
    </dgm:pt>
    <dgm:pt modelId="{81B5547A-8160-4415-8F15-81E53B56DC87}" type="parTrans" cxnId="{C3990FA3-F7B8-4628-866B-9C6D434C793A}">
      <dgm:prSet/>
      <dgm:spPr/>
      <dgm:t>
        <a:bodyPr/>
        <a:lstStyle/>
        <a:p>
          <a:endParaRPr lang="en-US"/>
        </a:p>
      </dgm:t>
    </dgm:pt>
    <dgm:pt modelId="{C7A28859-8853-475E-8EF6-18E80664A1C7}" type="sibTrans" cxnId="{C3990FA3-F7B8-4628-866B-9C6D434C793A}">
      <dgm:prSet/>
      <dgm:spPr/>
      <dgm:t>
        <a:bodyPr/>
        <a:lstStyle/>
        <a:p>
          <a:endParaRPr lang="en-US"/>
        </a:p>
      </dgm:t>
    </dgm:pt>
    <dgm:pt modelId="{1C055646-7F30-458C-95AD-AD4908689688}">
      <dgm:prSet/>
      <dgm:spPr/>
      <dgm:t>
        <a:bodyPr/>
        <a:lstStyle/>
        <a:p>
          <a:r>
            <a:rPr lang="en-US" dirty="0"/>
            <a:t>Describe respondent conditioning.</a:t>
          </a:r>
        </a:p>
      </dgm:t>
    </dgm:pt>
    <dgm:pt modelId="{0196E2A0-2C67-47DB-AF81-59AC95087EB6}" type="parTrans" cxnId="{23DCB3AB-9189-405E-81A7-DE1207D55380}">
      <dgm:prSet/>
      <dgm:spPr/>
      <dgm:t>
        <a:bodyPr/>
        <a:lstStyle/>
        <a:p>
          <a:endParaRPr lang="en-US"/>
        </a:p>
      </dgm:t>
    </dgm:pt>
    <dgm:pt modelId="{B6A49187-4AE0-4CAB-882D-DAD351455D5F}" type="sibTrans" cxnId="{23DCB3AB-9189-405E-81A7-DE1207D55380}">
      <dgm:prSet/>
      <dgm:spPr/>
      <dgm:t>
        <a:bodyPr/>
        <a:lstStyle/>
        <a:p>
          <a:endParaRPr lang="en-US"/>
        </a:p>
      </dgm:t>
    </dgm:pt>
    <dgm:pt modelId="{4CC8750B-2395-4133-969A-B1D1BC3FD186}" type="pres">
      <dgm:prSet presAssocID="{DA35D7DE-F552-4B54-A4E7-737CE3A1FA94}" presName="diagram" presStyleCnt="0">
        <dgm:presLayoutVars>
          <dgm:dir/>
          <dgm:resizeHandles val="exact"/>
        </dgm:presLayoutVars>
      </dgm:prSet>
      <dgm:spPr/>
    </dgm:pt>
    <dgm:pt modelId="{C92DE956-0FD3-4845-8E44-B6933CFB16E8}" type="pres">
      <dgm:prSet presAssocID="{4245AEBF-2C3F-4732-BA40-11B24F58D768}" presName="node" presStyleLbl="node1" presStyleIdx="0" presStyleCnt="6">
        <dgm:presLayoutVars>
          <dgm:bulletEnabled val="1"/>
        </dgm:presLayoutVars>
      </dgm:prSet>
      <dgm:spPr/>
    </dgm:pt>
    <dgm:pt modelId="{D32DA0DC-780F-4609-99FC-2E5338354CAC}" type="pres">
      <dgm:prSet presAssocID="{8E40F5B2-B578-4705-A1BF-EB2D393796B4}" presName="sibTrans" presStyleCnt="0"/>
      <dgm:spPr/>
    </dgm:pt>
    <dgm:pt modelId="{80E231E9-6070-4F15-8876-35E95A8CA7DC}" type="pres">
      <dgm:prSet presAssocID="{27424060-696D-4A8E-93D7-EAE7390B6BBF}" presName="node" presStyleLbl="node1" presStyleIdx="1" presStyleCnt="6" custLinFactNeighborX="0" custLinFactNeighborY="265">
        <dgm:presLayoutVars>
          <dgm:bulletEnabled val="1"/>
        </dgm:presLayoutVars>
      </dgm:prSet>
      <dgm:spPr/>
    </dgm:pt>
    <dgm:pt modelId="{684041A5-12A2-4E1B-80D8-4A3306CAFFE7}" type="pres">
      <dgm:prSet presAssocID="{C7A36690-BDF8-4FB5-974E-12C9703F9AF7}" presName="sibTrans" presStyleCnt="0"/>
      <dgm:spPr/>
    </dgm:pt>
    <dgm:pt modelId="{46E2FFE7-A30D-40D5-B34E-D2C4C495B17B}" type="pres">
      <dgm:prSet presAssocID="{6A3B4B1A-DA2E-4D2C-8AD3-BF889B64E3A1}" presName="node" presStyleLbl="node1" presStyleIdx="2" presStyleCnt="6">
        <dgm:presLayoutVars>
          <dgm:bulletEnabled val="1"/>
        </dgm:presLayoutVars>
      </dgm:prSet>
      <dgm:spPr/>
    </dgm:pt>
    <dgm:pt modelId="{E1D252EB-0EDF-47EA-B270-613336AEDA37}" type="pres">
      <dgm:prSet presAssocID="{8FB87D75-1EED-46FD-A28B-50EFE37A0A60}" presName="sibTrans" presStyleCnt="0"/>
      <dgm:spPr/>
    </dgm:pt>
    <dgm:pt modelId="{993F6A2D-E9E5-47F7-99CB-D8D4A886451C}" type="pres">
      <dgm:prSet presAssocID="{601E3F1D-238E-4026-8037-48220A97EFB2}" presName="node" presStyleLbl="node1" presStyleIdx="3" presStyleCnt="6">
        <dgm:presLayoutVars>
          <dgm:bulletEnabled val="1"/>
        </dgm:presLayoutVars>
      </dgm:prSet>
      <dgm:spPr/>
    </dgm:pt>
    <dgm:pt modelId="{F9F4D387-A605-4401-8B0C-4025C921623B}" type="pres">
      <dgm:prSet presAssocID="{FD436361-02DB-4692-B64E-F3FBD19C6794}" presName="sibTrans" presStyleCnt="0"/>
      <dgm:spPr/>
    </dgm:pt>
    <dgm:pt modelId="{32B4285C-4281-42A8-AE02-73755309E4A4}" type="pres">
      <dgm:prSet presAssocID="{B951BE35-FC69-4544-A0E9-E5164EE394BF}" presName="node" presStyleLbl="node1" presStyleIdx="4" presStyleCnt="6">
        <dgm:presLayoutVars>
          <dgm:bulletEnabled val="1"/>
        </dgm:presLayoutVars>
      </dgm:prSet>
      <dgm:spPr/>
    </dgm:pt>
    <dgm:pt modelId="{088AFFD2-EE7E-4838-ACD2-80A8789DA75E}" type="pres">
      <dgm:prSet presAssocID="{C7A28859-8853-475E-8EF6-18E80664A1C7}" presName="sibTrans" presStyleCnt="0"/>
      <dgm:spPr/>
    </dgm:pt>
    <dgm:pt modelId="{A4C4B00E-0E37-4D20-9F14-24177AECB9D2}" type="pres">
      <dgm:prSet presAssocID="{1C055646-7F30-458C-95AD-AD4908689688}" presName="node" presStyleLbl="node1" presStyleIdx="5" presStyleCnt="6">
        <dgm:presLayoutVars>
          <dgm:bulletEnabled val="1"/>
        </dgm:presLayoutVars>
      </dgm:prSet>
      <dgm:spPr/>
    </dgm:pt>
  </dgm:ptLst>
  <dgm:cxnLst>
    <dgm:cxn modelId="{B9CCB302-B06E-4E98-8530-900E3B765201}" type="presOf" srcId="{4245AEBF-2C3F-4732-BA40-11B24F58D768}" destId="{C92DE956-0FD3-4845-8E44-B6933CFB16E8}" srcOrd="0" destOrd="0" presId="urn:microsoft.com/office/officeart/2005/8/layout/default"/>
    <dgm:cxn modelId="{1375160E-12E7-42AD-852B-03E13C4147A7}" type="presOf" srcId="{B951BE35-FC69-4544-A0E9-E5164EE394BF}" destId="{32B4285C-4281-42A8-AE02-73755309E4A4}" srcOrd="0" destOrd="0" presId="urn:microsoft.com/office/officeart/2005/8/layout/default"/>
    <dgm:cxn modelId="{D38F0A64-7BF4-4A49-8F50-5840DBC6CC6A}" srcId="{DA35D7DE-F552-4B54-A4E7-737CE3A1FA94}" destId="{601E3F1D-238E-4026-8037-48220A97EFB2}" srcOrd="3" destOrd="0" parTransId="{067A4410-74AF-4B74-9897-3B6D1D54726F}" sibTransId="{FD436361-02DB-4692-B64E-F3FBD19C6794}"/>
    <dgm:cxn modelId="{33D82355-A7EE-42D7-99B3-F80E5A1EA04F}" type="presOf" srcId="{6A3B4B1A-DA2E-4D2C-8AD3-BF889B64E3A1}" destId="{46E2FFE7-A30D-40D5-B34E-D2C4C495B17B}" srcOrd="0" destOrd="0" presId="urn:microsoft.com/office/officeart/2005/8/layout/default"/>
    <dgm:cxn modelId="{E2346476-4663-47B5-B414-B3DE1CCEB5B3}" type="presOf" srcId="{DA35D7DE-F552-4B54-A4E7-737CE3A1FA94}" destId="{4CC8750B-2395-4133-969A-B1D1BC3FD186}" srcOrd="0" destOrd="0" presId="urn:microsoft.com/office/officeart/2005/8/layout/default"/>
    <dgm:cxn modelId="{64A67A7A-8D58-4EB5-B3DC-BAD09948D322}" type="presOf" srcId="{601E3F1D-238E-4026-8037-48220A97EFB2}" destId="{993F6A2D-E9E5-47F7-99CB-D8D4A886451C}" srcOrd="0" destOrd="0" presId="urn:microsoft.com/office/officeart/2005/8/layout/default"/>
    <dgm:cxn modelId="{D0BE448F-26C2-418A-ABE3-85FBA89D5CB7}" srcId="{DA35D7DE-F552-4B54-A4E7-737CE3A1FA94}" destId="{27424060-696D-4A8E-93D7-EAE7390B6BBF}" srcOrd="1" destOrd="0" parTransId="{321B2D37-F513-42D3-86FC-E811CDA3843B}" sibTransId="{C7A36690-BDF8-4FB5-974E-12C9703F9AF7}"/>
    <dgm:cxn modelId="{6875F795-2DEC-401D-A189-CD3A0504B3D3}" type="presOf" srcId="{1C055646-7F30-458C-95AD-AD4908689688}" destId="{A4C4B00E-0E37-4D20-9F14-24177AECB9D2}" srcOrd="0" destOrd="0" presId="urn:microsoft.com/office/officeart/2005/8/layout/default"/>
    <dgm:cxn modelId="{C3990FA3-F7B8-4628-866B-9C6D434C793A}" srcId="{DA35D7DE-F552-4B54-A4E7-737CE3A1FA94}" destId="{B951BE35-FC69-4544-A0E9-E5164EE394BF}" srcOrd="4" destOrd="0" parTransId="{81B5547A-8160-4415-8F15-81E53B56DC87}" sibTransId="{C7A28859-8853-475E-8EF6-18E80664A1C7}"/>
    <dgm:cxn modelId="{23DCB3AB-9189-405E-81A7-DE1207D55380}" srcId="{DA35D7DE-F552-4B54-A4E7-737CE3A1FA94}" destId="{1C055646-7F30-458C-95AD-AD4908689688}" srcOrd="5" destOrd="0" parTransId="{0196E2A0-2C67-47DB-AF81-59AC95087EB6}" sibTransId="{B6A49187-4AE0-4CAB-882D-DAD351455D5F}"/>
    <dgm:cxn modelId="{460516B0-CF58-434E-A534-54A9FB5BCCD6}" srcId="{DA35D7DE-F552-4B54-A4E7-737CE3A1FA94}" destId="{4245AEBF-2C3F-4732-BA40-11B24F58D768}" srcOrd="0" destOrd="0" parTransId="{8479E80A-1BC0-46CE-95F9-1D3D6A988319}" sibTransId="{8E40F5B2-B578-4705-A1BF-EB2D393796B4}"/>
    <dgm:cxn modelId="{003B67E0-BC1F-4A66-9800-D2653E21B771}" srcId="{DA35D7DE-F552-4B54-A4E7-737CE3A1FA94}" destId="{6A3B4B1A-DA2E-4D2C-8AD3-BF889B64E3A1}" srcOrd="2" destOrd="0" parTransId="{BD2507A9-DA32-4918-AFD7-36BA9F886C58}" sibTransId="{8FB87D75-1EED-46FD-A28B-50EFE37A0A60}"/>
    <dgm:cxn modelId="{196C50FB-546B-43B8-A635-973DD2A6CC90}" type="presOf" srcId="{27424060-696D-4A8E-93D7-EAE7390B6BBF}" destId="{80E231E9-6070-4F15-8876-35E95A8CA7DC}" srcOrd="0" destOrd="0" presId="urn:microsoft.com/office/officeart/2005/8/layout/default"/>
    <dgm:cxn modelId="{C90774C4-C555-4957-9363-83BB8607D68F}" type="presParOf" srcId="{4CC8750B-2395-4133-969A-B1D1BC3FD186}" destId="{C92DE956-0FD3-4845-8E44-B6933CFB16E8}" srcOrd="0" destOrd="0" presId="urn:microsoft.com/office/officeart/2005/8/layout/default"/>
    <dgm:cxn modelId="{232391C3-20EC-4729-8623-92E3B7170250}" type="presParOf" srcId="{4CC8750B-2395-4133-969A-B1D1BC3FD186}" destId="{D32DA0DC-780F-4609-99FC-2E5338354CAC}" srcOrd="1" destOrd="0" presId="urn:microsoft.com/office/officeart/2005/8/layout/default"/>
    <dgm:cxn modelId="{DAEFC582-D32B-44FB-8D8D-655B3EEFFFFD}" type="presParOf" srcId="{4CC8750B-2395-4133-969A-B1D1BC3FD186}" destId="{80E231E9-6070-4F15-8876-35E95A8CA7DC}" srcOrd="2" destOrd="0" presId="urn:microsoft.com/office/officeart/2005/8/layout/default"/>
    <dgm:cxn modelId="{90B176D5-79DF-4C61-9857-2AF9E56FB753}" type="presParOf" srcId="{4CC8750B-2395-4133-969A-B1D1BC3FD186}" destId="{684041A5-12A2-4E1B-80D8-4A3306CAFFE7}" srcOrd="3" destOrd="0" presId="urn:microsoft.com/office/officeart/2005/8/layout/default"/>
    <dgm:cxn modelId="{7395E50D-465D-4D5A-8556-7F70CBA49549}" type="presParOf" srcId="{4CC8750B-2395-4133-969A-B1D1BC3FD186}" destId="{46E2FFE7-A30D-40D5-B34E-D2C4C495B17B}" srcOrd="4" destOrd="0" presId="urn:microsoft.com/office/officeart/2005/8/layout/default"/>
    <dgm:cxn modelId="{0CB7E45B-BE28-41F1-8DAA-D156C24A85BC}" type="presParOf" srcId="{4CC8750B-2395-4133-969A-B1D1BC3FD186}" destId="{E1D252EB-0EDF-47EA-B270-613336AEDA37}" srcOrd="5" destOrd="0" presId="urn:microsoft.com/office/officeart/2005/8/layout/default"/>
    <dgm:cxn modelId="{3F0FC5A4-58DD-4F5F-B65C-B8EFF5E49779}" type="presParOf" srcId="{4CC8750B-2395-4133-969A-B1D1BC3FD186}" destId="{993F6A2D-E9E5-47F7-99CB-D8D4A886451C}" srcOrd="6" destOrd="0" presId="urn:microsoft.com/office/officeart/2005/8/layout/default"/>
    <dgm:cxn modelId="{E43CFB1B-E40F-453B-9C3A-964E9CCD2C3A}" type="presParOf" srcId="{4CC8750B-2395-4133-969A-B1D1BC3FD186}" destId="{F9F4D387-A605-4401-8B0C-4025C921623B}" srcOrd="7" destOrd="0" presId="urn:microsoft.com/office/officeart/2005/8/layout/default"/>
    <dgm:cxn modelId="{7BD386F3-0C35-4052-A2B5-58942234D8D6}" type="presParOf" srcId="{4CC8750B-2395-4133-969A-B1D1BC3FD186}" destId="{32B4285C-4281-42A8-AE02-73755309E4A4}" srcOrd="8" destOrd="0" presId="urn:microsoft.com/office/officeart/2005/8/layout/default"/>
    <dgm:cxn modelId="{15ACCBBE-1173-43CC-BCAC-04282D48DB53}" type="presParOf" srcId="{4CC8750B-2395-4133-969A-B1D1BC3FD186}" destId="{088AFFD2-EE7E-4838-ACD2-80A8789DA75E}" srcOrd="9" destOrd="0" presId="urn:microsoft.com/office/officeart/2005/8/layout/default"/>
    <dgm:cxn modelId="{6E20A795-2878-4911-86AC-17FA0FDF83C0}" type="presParOf" srcId="{4CC8750B-2395-4133-969A-B1D1BC3FD186}" destId="{A4C4B00E-0E37-4D20-9F14-24177AECB9D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A35D7DE-F552-4B54-A4E7-737CE3A1FA9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245AEBF-2C3F-4732-BA40-11B24F58D768}">
      <dgm:prSet/>
      <dgm:spPr/>
      <dgm:t>
        <a:bodyPr/>
        <a:lstStyle/>
        <a:p>
          <a:r>
            <a:rPr lang="en-US" dirty="0"/>
            <a:t>Describe operant conditioning.</a:t>
          </a:r>
        </a:p>
      </dgm:t>
    </dgm:pt>
    <dgm:pt modelId="{8479E80A-1BC0-46CE-95F9-1D3D6A988319}" type="parTrans" cxnId="{460516B0-CF58-434E-A534-54A9FB5BCCD6}">
      <dgm:prSet/>
      <dgm:spPr/>
      <dgm:t>
        <a:bodyPr/>
        <a:lstStyle/>
        <a:p>
          <a:endParaRPr lang="en-US"/>
        </a:p>
      </dgm:t>
    </dgm:pt>
    <dgm:pt modelId="{8E40F5B2-B578-4705-A1BF-EB2D393796B4}" type="sibTrans" cxnId="{460516B0-CF58-434E-A534-54A9FB5BCCD6}">
      <dgm:prSet/>
      <dgm:spPr/>
      <dgm:t>
        <a:bodyPr/>
        <a:lstStyle/>
        <a:p>
          <a:endParaRPr lang="en-US"/>
        </a:p>
      </dgm:t>
    </dgm:pt>
    <dgm:pt modelId="{27424060-696D-4A8E-93D7-EAE7390B6BBF}">
      <dgm:prSet/>
      <dgm:spPr/>
      <dgm:t>
        <a:bodyPr/>
        <a:lstStyle/>
        <a:p>
          <a:r>
            <a:rPr lang="en-US" dirty="0"/>
            <a:t>Describe observational learning and modeling.</a:t>
          </a:r>
        </a:p>
      </dgm:t>
    </dgm:pt>
    <dgm:pt modelId="{321B2D37-F513-42D3-86FC-E811CDA3843B}" type="parTrans" cxnId="{D0BE448F-26C2-418A-ABE3-85FBA89D5CB7}">
      <dgm:prSet/>
      <dgm:spPr/>
      <dgm:t>
        <a:bodyPr/>
        <a:lstStyle/>
        <a:p>
          <a:endParaRPr lang="en-US"/>
        </a:p>
      </dgm:t>
    </dgm:pt>
    <dgm:pt modelId="{C7A36690-BDF8-4FB5-974E-12C9703F9AF7}" type="sibTrans" cxnId="{D0BE448F-26C2-418A-ABE3-85FBA89D5CB7}">
      <dgm:prSet/>
      <dgm:spPr/>
      <dgm:t>
        <a:bodyPr/>
        <a:lstStyle/>
        <a:p>
          <a:endParaRPr lang="en-US"/>
        </a:p>
      </dgm:t>
    </dgm:pt>
    <dgm:pt modelId="{6A3B4B1A-DA2E-4D2C-8AD3-BF889B64E3A1}">
      <dgm:prSet/>
      <dgm:spPr/>
      <dgm:t>
        <a:bodyPr/>
        <a:lstStyle/>
        <a:p>
          <a:r>
            <a:rPr lang="en-US" dirty="0"/>
            <a:t>How does the cognitive model approach psychopathology?</a:t>
          </a:r>
        </a:p>
      </dgm:t>
    </dgm:pt>
    <dgm:pt modelId="{BD2507A9-DA32-4918-AFD7-36BA9F886C58}" type="parTrans" cxnId="{003B67E0-BC1F-4A66-9800-D2653E21B771}">
      <dgm:prSet/>
      <dgm:spPr/>
      <dgm:t>
        <a:bodyPr/>
        <a:lstStyle/>
        <a:p>
          <a:endParaRPr lang="en-US"/>
        </a:p>
      </dgm:t>
    </dgm:pt>
    <dgm:pt modelId="{8FB87D75-1EED-46FD-A28B-50EFE37A0A60}" type="sibTrans" cxnId="{003B67E0-BC1F-4A66-9800-D2653E21B771}">
      <dgm:prSet/>
      <dgm:spPr/>
      <dgm:t>
        <a:bodyPr/>
        <a:lstStyle/>
        <a:p>
          <a:endParaRPr lang="en-US"/>
        </a:p>
      </dgm:t>
    </dgm:pt>
    <dgm:pt modelId="{601E3F1D-238E-4026-8037-48220A97EFB2}">
      <dgm:prSet/>
      <dgm:spPr/>
      <dgm:t>
        <a:bodyPr/>
        <a:lstStyle/>
        <a:p>
          <a:r>
            <a:rPr lang="en-US" dirty="0"/>
            <a:t>How does the humanistic perspective approach psychopathology?</a:t>
          </a:r>
        </a:p>
      </dgm:t>
    </dgm:pt>
    <dgm:pt modelId="{067A4410-74AF-4B74-9897-3B6D1D54726F}" type="parTrans" cxnId="{D38F0A64-7BF4-4A49-8F50-5840DBC6CC6A}">
      <dgm:prSet/>
      <dgm:spPr/>
      <dgm:t>
        <a:bodyPr/>
        <a:lstStyle/>
        <a:p>
          <a:endParaRPr lang="en-US"/>
        </a:p>
      </dgm:t>
    </dgm:pt>
    <dgm:pt modelId="{FD436361-02DB-4692-B64E-F3FBD19C6794}" type="sibTrans" cxnId="{D38F0A64-7BF4-4A49-8F50-5840DBC6CC6A}">
      <dgm:prSet/>
      <dgm:spPr/>
      <dgm:t>
        <a:bodyPr/>
        <a:lstStyle/>
        <a:p>
          <a:endParaRPr lang="en-US"/>
        </a:p>
      </dgm:t>
    </dgm:pt>
    <dgm:pt modelId="{B951BE35-FC69-4544-A0E9-E5164EE394BF}">
      <dgm:prSet/>
      <dgm:spPr/>
      <dgm:t>
        <a:bodyPr/>
        <a:lstStyle/>
        <a:p>
          <a:r>
            <a:rPr lang="en-US" dirty="0"/>
            <a:t>How does the existential perspective approach psychopathology?</a:t>
          </a:r>
        </a:p>
      </dgm:t>
    </dgm:pt>
    <dgm:pt modelId="{81B5547A-8160-4415-8F15-81E53B56DC87}" type="parTrans" cxnId="{C3990FA3-F7B8-4628-866B-9C6D434C793A}">
      <dgm:prSet/>
      <dgm:spPr/>
      <dgm:t>
        <a:bodyPr/>
        <a:lstStyle/>
        <a:p>
          <a:endParaRPr lang="en-US"/>
        </a:p>
      </dgm:t>
    </dgm:pt>
    <dgm:pt modelId="{C7A28859-8853-475E-8EF6-18E80664A1C7}" type="sibTrans" cxnId="{C3990FA3-F7B8-4628-866B-9C6D434C793A}">
      <dgm:prSet/>
      <dgm:spPr/>
      <dgm:t>
        <a:bodyPr/>
        <a:lstStyle/>
        <a:p>
          <a:endParaRPr lang="en-US"/>
        </a:p>
      </dgm:t>
    </dgm:pt>
    <dgm:pt modelId="{4CC8750B-2395-4133-969A-B1D1BC3FD186}" type="pres">
      <dgm:prSet presAssocID="{DA35D7DE-F552-4B54-A4E7-737CE3A1FA94}" presName="diagram" presStyleCnt="0">
        <dgm:presLayoutVars>
          <dgm:dir/>
          <dgm:resizeHandles val="exact"/>
        </dgm:presLayoutVars>
      </dgm:prSet>
      <dgm:spPr/>
    </dgm:pt>
    <dgm:pt modelId="{C92DE956-0FD3-4845-8E44-B6933CFB16E8}" type="pres">
      <dgm:prSet presAssocID="{4245AEBF-2C3F-4732-BA40-11B24F58D768}" presName="node" presStyleLbl="node1" presStyleIdx="0" presStyleCnt="5">
        <dgm:presLayoutVars>
          <dgm:bulletEnabled val="1"/>
        </dgm:presLayoutVars>
      </dgm:prSet>
      <dgm:spPr/>
    </dgm:pt>
    <dgm:pt modelId="{D32DA0DC-780F-4609-99FC-2E5338354CAC}" type="pres">
      <dgm:prSet presAssocID="{8E40F5B2-B578-4705-A1BF-EB2D393796B4}" presName="sibTrans" presStyleCnt="0"/>
      <dgm:spPr/>
    </dgm:pt>
    <dgm:pt modelId="{80E231E9-6070-4F15-8876-35E95A8CA7DC}" type="pres">
      <dgm:prSet presAssocID="{27424060-696D-4A8E-93D7-EAE7390B6BBF}" presName="node" presStyleLbl="node1" presStyleIdx="1" presStyleCnt="5">
        <dgm:presLayoutVars>
          <dgm:bulletEnabled val="1"/>
        </dgm:presLayoutVars>
      </dgm:prSet>
      <dgm:spPr/>
    </dgm:pt>
    <dgm:pt modelId="{684041A5-12A2-4E1B-80D8-4A3306CAFFE7}" type="pres">
      <dgm:prSet presAssocID="{C7A36690-BDF8-4FB5-974E-12C9703F9AF7}" presName="sibTrans" presStyleCnt="0"/>
      <dgm:spPr/>
    </dgm:pt>
    <dgm:pt modelId="{46E2FFE7-A30D-40D5-B34E-D2C4C495B17B}" type="pres">
      <dgm:prSet presAssocID="{6A3B4B1A-DA2E-4D2C-8AD3-BF889B64E3A1}" presName="node" presStyleLbl="node1" presStyleIdx="2" presStyleCnt="5">
        <dgm:presLayoutVars>
          <dgm:bulletEnabled val="1"/>
        </dgm:presLayoutVars>
      </dgm:prSet>
      <dgm:spPr/>
    </dgm:pt>
    <dgm:pt modelId="{E1D252EB-0EDF-47EA-B270-613336AEDA37}" type="pres">
      <dgm:prSet presAssocID="{8FB87D75-1EED-46FD-A28B-50EFE37A0A60}" presName="sibTrans" presStyleCnt="0"/>
      <dgm:spPr/>
    </dgm:pt>
    <dgm:pt modelId="{993F6A2D-E9E5-47F7-99CB-D8D4A886451C}" type="pres">
      <dgm:prSet presAssocID="{601E3F1D-238E-4026-8037-48220A97EFB2}" presName="node" presStyleLbl="node1" presStyleIdx="3" presStyleCnt="5">
        <dgm:presLayoutVars>
          <dgm:bulletEnabled val="1"/>
        </dgm:presLayoutVars>
      </dgm:prSet>
      <dgm:spPr/>
    </dgm:pt>
    <dgm:pt modelId="{F9F4D387-A605-4401-8B0C-4025C921623B}" type="pres">
      <dgm:prSet presAssocID="{FD436361-02DB-4692-B64E-F3FBD19C6794}" presName="sibTrans" presStyleCnt="0"/>
      <dgm:spPr/>
    </dgm:pt>
    <dgm:pt modelId="{32B4285C-4281-42A8-AE02-73755309E4A4}" type="pres">
      <dgm:prSet presAssocID="{B951BE35-FC69-4544-A0E9-E5164EE394BF}" presName="node" presStyleLbl="node1" presStyleIdx="4" presStyleCnt="5">
        <dgm:presLayoutVars>
          <dgm:bulletEnabled val="1"/>
        </dgm:presLayoutVars>
      </dgm:prSet>
      <dgm:spPr/>
    </dgm:pt>
  </dgm:ptLst>
  <dgm:cxnLst>
    <dgm:cxn modelId="{B9CCB302-B06E-4E98-8530-900E3B765201}" type="presOf" srcId="{4245AEBF-2C3F-4732-BA40-11B24F58D768}" destId="{C92DE956-0FD3-4845-8E44-B6933CFB16E8}" srcOrd="0" destOrd="0" presId="urn:microsoft.com/office/officeart/2005/8/layout/default"/>
    <dgm:cxn modelId="{1375160E-12E7-42AD-852B-03E13C4147A7}" type="presOf" srcId="{B951BE35-FC69-4544-A0E9-E5164EE394BF}" destId="{32B4285C-4281-42A8-AE02-73755309E4A4}" srcOrd="0" destOrd="0" presId="urn:microsoft.com/office/officeart/2005/8/layout/default"/>
    <dgm:cxn modelId="{D38F0A64-7BF4-4A49-8F50-5840DBC6CC6A}" srcId="{DA35D7DE-F552-4B54-A4E7-737CE3A1FA94}" destId="{601E3F1D-238E-4026-8037-48220A97EFB2}" srcOrd="3" destOrd="0" parTransId="{067A4410-74AF-4B74-9897-3B6D1D54726F}" sibTransId="{FD436361-02DB-4692-B64E-F3FBD19C6794}"/>
    <dgm:cxn modelId="{33D82355-A7EE-42D7-99B3-F80E5A1EA04F}" type="presOf" srcId="{6A3B4B1A-DA2E-4D2C-8AD3-BF889B64E3A1}" destId="{46E2FFE7-A30D-40D5-B34E-D2C4C495B17B}" srcOrd="0" destOrd="0" presId="urn:microsoft.com/office/officeart/2005/8/layout/default"/>
    <dgm:cxn modelId="{E2346476-4663-47B5-B414-B3DE1CCEB5B3}" type="presOf" srcId="{DA35D7DE-F552-4B54-A4E7-737CE3A1FA94}" destId="{4CC8750B-2395-4133-969A-B1D1BC3FD186}" srcOrd="0" destOrd="0" presId="urn:microsoft.com/office/officeart/2005/8/layout/default"/>
    <dgm:cxn modelId="{64A67A7A-8D58-4EB5-B3DC-BAD09948D322}" type="presOf" srcId="{601E3F1D-238E-4026-8037-48220A97EFB2}" destId="{993F6A2D-E9E5-47F7-99CB-D8D4A886451C}" srcOrd="0" destOrd="0" presId="urn:microsoft.com/office/officeart/2005/8/layout/default"/>
    <dgm:cxn modelId="{D0BE448F-26C2-418A-ABE3-85FBA89D5CB7}" srcId="{DA35D7DE-F552-4B54-A4E7-737CE3A1FA94}" destId="{27424060-696D-4A8E-93D7-EAE7390B6BBF}" srcOrd="1" destOrd="0" parTransId="{321B2D37-F513-42D3-86FC-E811CDA3843B}" sibTransId="{C7A36690-BDF8-4FB5-974E-12C9703F9AF7}"/>
    <dgm:cxn modelId="{C3990FA3-F7B8-4628-866B-9C6D434C793A}" srcId="{DA35D7DE-F552-4B54-A4E7-737CE3A1FA94}" destId="{B951BE35-FC69-4544-A0E9-E5164EE394BF}" srcOrd="4" destOrd="0" parTransId="{81B5547A-8160-4415-8F15-81E53B56DC87}" sibTransId="{C7A28859-8853-475E-8EF6-18E80664A1C7}"/>
    <dgm:cxn modelId="{460516B0-CF58-434E-A534-54A9FB5BCCD6}" srcId="{DA35D7DE-F552-4B54-A4E7-737CE3A1FA94}" destId="{4245AEBF-2C3F-4732-BA40-11B24F58D768}" srcOrd="0" destOrd="0" parTransId="{8479E80A-1BC0-46CE-95F9-1D3D6A988319}" sibTransId="{8E40F5B2-B578-4705-A1BF-EB2D393796B4}"/>
    <dgm:cxn modelId="{003B67E0-BC1F-4A66-9800-D2653E21B771}" srcId="{DA35D7DE-F552-4B54-A4E7-737CE3A1FA94}" destId="{6A3B4B1A-DA2E-4D2C-8AD3-BF889B64E3A1}" srcOrd="2" destOrd="0" parTransId="{BD2507A9-DA32-4918-AFD7-36BA9F886C58}" sibTransId="{8FB87D75-1EED-46FD-A28B-50EFE37A0A60}"/>
    <dgm:cxn modelId="{196C50FB-546B-43B8-A635-973DD2A6CC90}" type="presOf" srcId="{27424060-696D-4A8E-93D7-EAE7390B6BBF}" destId="{80E231E9-6070-4F15-8876-35E95A8CA7DC}" srcOrd="0" destOrd="0" presId="urn:microsoft.com/office/officeart/2005/8/layout/default"/>
    <dgm:cxn modelId="{C90774C4-C555-4957-9363-83BB8607D68F}" type="presParOf" srcId="{4CC8750B-2395-4133-969A-B1D1BC3FD186}" destId="{C92DE956-0FD3-4845-8E44-B6933CFB16E8}" srcOrd="0" destOrd="0" presId="urn:microsoft.com/office/officeart/2005/8/layout/default"/>
    <dgm:cxn modelId="{232391C3-20EC-4729-8623-92E3B7170250}" type="presParOf" srcId="{4CC8750B-2395-4133-969A-B1D1BC3FD186}" destId="{D32DA0DC-780F-4609-99FC-2E5338354CAC}" srcOrd="1" destOrd="0" presId="urn:microsoft.com/office/officeart/2005/8/layout/default"/>
    <dgm:cxn modelId="{DAEFC582-D32B-44FB-8D8D-655B3EEFFFFD}" type="presParOf" srcId="{4CC8750B-2395-4133-969A-B1D1BC3FD186}" destId="{80E231E9-6070-4F15-8876-35E95A8CA7DC}" srcOrd="2" destOrd="0" presId="urn:microsoft.com/office/officeart/2005/8/layout/default"/>
    <dgm:cxn modelId="{90B176D5-79DF-4C61-9857-2AF9E56FB753}" type="presParOf" srcId="{4CC8750B-2395-4133-969A-B1D1BC3FD186}" destId="{684041A5-12A2-4E1B-80D8-4A3306CAFFE7}" srcOrd="3" destOrd="0" presId="urn:microsoft.com/office/officeart/2005/8/layout/default"/>
    <dgm:cxn modelId="{7395E50D-465D-4D5A-8556-7F70CBA49549}" type="presParOf" srcId="{4CC8750B-2395-4133-969A-B1D1BC3FD186}" destId="{46E2FFE7-A30D-40D5-B34E-D2C4C495B17B}" srcOrd="4" destOrd="0" presId="urn:microsoft.com/office/officeart/2005/8/layout/default"/>
    <dgm:cxn modelId="{0CB7E45B-BE28-41F1-8DAA-D156C24A85BC}" type="presParOf" srcId="{4CC8750B-2395-4133-969A-B1D1BC3FD186}" destId="{E1D252EB-0EDF-47EA-B270-613336AEDA37}" srcOrd="5" destOrd="0" presId="urn:microsoft.com/office/officeart/2005/8/layout/default"/>
    <dgm:cxn modelId="{3F0FC5A4-58DD-4F5F-B65C-B8EFF5E49779}" type="presParOf" srcId="{4CC8750B-2395-4133-969A-B1D1BC3FD186}" destId="{993F6A2D-E9E5-47F7-99CB-D8D4A886451C}" srcOrd="6" destOrd="0" presId="urn:microsoft.com/office/officeart/2005/8/layout/default"/>
    <dgm:cxn modelId="{E43CFB1B-E40F-453B-9C3A-964E9CCD2C3A}" type="presParOf" srcId="{4CC8750B-2395-4133-969A-B1D1BC3FD186}" destId="{F9F4D387-A605-4401-8B0C-4025C921623B}" srcOrd="7" destOrd="0" presId="urn:microsoft.com/office/officeart/2005/8/layout/default"/>
    <dgm:cxn modelId="{7BD386F3-0C35-4052-A2B5-58942234D8D6}" type="presParOf" srcId="{4CC8750B-2395-4133-969A-B1D1BC3FD186}" destId="{32B4285C-4281-42A8-AE02-73755309E4A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4F95305-01DF-4C60-94A8-0044142A91D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964BB91-FD30-49B7-9226-50AE92169478}">
      <dgm:prSet/>
      <dgm:spPr/>
      <dgm:t>
        <a:bodyPr/>
        <a:lstStyle/>
        <a:p>
          <a:r>
            <a:rPr lang="en-US"/>
            <a:t>How do socioeconomic, gender, environmental, and multicultural factors affect mental illness and its treatment? </a:t>
          </a:r>
        </a:p>
      </dgm:t>
    </dgm:pt>
    <dgm:pt modelId="{077D671C-844C-4ED6-89D3-42A2F7127C10}" type="parTrans" cxnId="{1BC85063-0F9D-4E7E-BE2A-7925D757F44D}">
      <dgm:prSet/>
      <dgm:spPr/>
      <dgm:t>
        <a:bodyPr/>
        <a:lstStyle/>
        <a:p>
          <a:endParaRPr lang="en-US"/>
        </a:p>
      </dgm:t>
    </dgm:pt>
    <dgm:pt modelId="{106274C6-4ABB-48B5-B8A7-127DACAD2243}" type="sibTrans" cxnId="{1BC85063-0F9D-4E7E-BE2A-7925D757F44D}">
      <dgm:prSet/>
      <dgm:spPr/>
      <dgm:t>
        <a:bodyPr/>
        <a:lstStyle/>
        <a:p>
          <a:endParaRPr lang="en-US"/>
        </a:p>
      </dgm:t>
    </dgm:pt>
    <dgm:pt modelId="{A0C002E3-38B3-443F-8648-83DB10B41500}">
      <dgm:prSet/>
      <dgm:spPr/>
      <dgm:t>
        <a:bodyPr/>
        <a:lstStyle/>
        <a:p>
          <a:r>
            <a:rPr lang="en-US"/>
            <a:t>How effective is the sociocultural model at explaining psychopathology and its treatment?</a:t>
          </a:r>
        </a:p>
      </dgm:t>
    </dgm:pt>
    <dgm:pt modelId="{DC9DF5EB-FDA9-4A42-835E-CB8655FD557A}" type="parTrans" cxnId="{7B39D5F5-D176-43F3-B614-3C85D681F096}">
      <dgm:prSet/>
      <dgm:spPr/>
      <dgm:t>
        <a:bodyPr/>
        <a:lstStyle/>
        <a:p>
          <a:endParaRPr lang="en-US"/>
        </a:p>
      </dgm:t>
    </dgm:pt>
    <dgm:pt modelId="{F3226AD6-F4CF-40F9-8F88-5ABE4DD8D46C}" type="sibTrans" cxnId="{7B39D5F5-D176-43F3-B614-3C85D681F096}">
      <dgm:prSet/>
      <dgm:spPr/>
      <dgm:t>
        <a:bodyPr/>
        <a:lstStyle/>
        <a:p>
          <a:endParaRPr lang="en-US"/>
        </a:p>
      </dgm:t>
    </dgm:pt>
    <dgm:pt modelId="{B8EF20AE-F115-4730-94F3-25D61D89691C}" type="pres">
      <dgm:prSet presAssocID="{54F95305-01DF-4C60-94A8-0044142A91D5}" presName="hierChild1" presStyleCnt="0">
        <dgm:presLayoutVars>
          <dgm:chPref val="1"/>
          <dgm:dir/>
          <dgm:animOne val="branch"/>
          <dgm:animLvl val="lvl"/>
          <dgm:resizeHandles/>
        </dgm:presLayoutVars>
      </dgm:prSet>
      <dgm:spPr/>
    </dgm:pt>
    <dgm:pt modelId="{D190FEDD-B77D-4729-B6CD-373B21733E09}" type="pres">
      <dgm:prSet presAssocID="{A964BB91-FD30-49B7-9226-50AE92169478}" presName="hierRoot1" presStyleCnt="0"/>
      <dgm:spPr/>
    </dgm:pt>
    <dgm:pt modelId="{2D8441EF-8FE1-4941-9C5B-75F56A88E804}" type="pres">
      <dgm:prSet presAssocID="{A964BB91-FD30-49B7-9226-50AE92169478}" presName="composite" presStyleCnt="0"/>
      <dgm:spPr/>
    </dgm:pt>
    <dgm:pt modelId="{6A9A39B1-3503-42A1-AD15-7D06908ADD8E}" type="pres">
      <dgm:prSet presAssocID="{A964BB91-FD30-49B7-9226-50AE92169478}" presName="background" presStyleLbl="node0" presStyleIdx="0" presStyleCnt="2"/>
      <dgm:spPr/>
    </dgm:pt>
    <dgm:pt modelId="{E25BE3D4-EF37-4AEF-BAE5-18961B6F3150}" type="pres">
      <dgm:prSet presAssocID="{A964BB91-FD30-49B7-9226-50AE92169478}" presName="text" presStyleLbl="fgAcc0" presStyleIdx="0" presStyleCnt="2">
        <dgm:presLayoutVars>
          <dgm:chPref val="3"/>
        </dgm:presLayoutVars>
      </dgm:prSet>
      <dgm:spPr/>
    </dgm:pt>
    <dgm:pt modelId="{9D6E3461-3D20-45FC-A63A-0802E597220B}" type="pres">
      <dgm:prSet presAssocID="{A964BB91-FD30-49B7-9226-50AE92169478}" presName="hierChild2" presStyleCnt="0"/>
      <dgm:spPr/>
    </dgm:pt>
    <dgm:pt modelId="{8E9DDEB8-EF6D-4D68-B7DB-640D9FBCEC9C}" type="pres">
      <dgm:prSet presAssocID="{A0C002E3-38B3-443F-8648-83DB10B41500}" presName="hierRoot1" presStyleCnt="0"/>
      <dgm:spPr/>
    </dgm:pt>
    <dgm:pt modelId="{63B30E7D-4F45-455B-84A8-0D8C19CDC82B}" type="pres">
      <dgm:prSet presAssocID="{A0C002E3-38B3-443F-8648-83DB10B41500}" presName="composite" presStyleCnt="0"/>
      <dgm:spPr/>
    </dgm:pt>
    <dgm:pt modelId="{34C938EB-C2C7-4A96-9E94-3B350E463A32}" type="pres">
      <dgm:prSet presAssocID="{A0C002E3-38B3-443F-8648-83DB10B41500}" presName="background" presStyleLbl="node0" presStyleIdx="1" presStyleCnt="2"/>
      <dgm:spPr/>
    </dgm:pt>
    <dgm:pt modelId="{FD3CFC92-5C6B-45B6-8232-739925BB27BF}" type="pres">
      <dgm:prSet presAssocID="{A0C002E3-38B3-443F-8648-83DB10B41500}" presName="text" presStyleLbl="fgAcc0" presStyleIdx="1" presStyleCnt="2">
        <dgm:presLayoutVars>
          <dgm:chPref val="3"/>
        </dgm:presLayoutVars>
      </dgm:prSet>
      <dgm:spPr/>
    </dgm:pt>
    <dgm:pt modelId="{92E0F3A0-1BFB-487B-B2BE-D887D128E5D5}" type="pres">
      <dgm:prSet presAssocID="{A0C002E3-38B3-443F-8648-83DB10B41500}" presName="hierChild2" presStyleCnt="0"/>
      <dgm:spPr/>
    </dgm:pt>
  </dgm:ptLst>
  <dgm:cxnLst>
    <dgm:cxn modelId="{0351771A-D9C3-4AAC-A4A7-994965351E9A}" type="presOf" srcId="{54F95305-01DF-4C60-94A8-0044142A91D5}" destId="{B8EF20AE-F115-4730-94F3-25D61D89691C}" srcOrd="0" destOrd="0" presId="urn:microsoft.com/office/officeart/2005/8/layout/hierarchy1"/>
    <dgm:cxn modelId="{1BC85063-0F9D-4E7E-BE2A-7925D757F44D}" srcId="{54F95305-01DF-4C60-94A8-0044142A91D5}" destId="{A964BB91-FD30-49B7-9226-50AE92169478}" srcOrd="0" destOrd="0" parTransId="{077D671C-844C-4ED6-89D3-42A2F7127C10}" sibTransId="{106274C6-4ABB-48B5-B8A7-127DACAD2243}"/>
    <dgm:cxn modelId="{1ECC09A6-9B89-4CA1-B2FF-242215B0FC2D}" type="presOf" srcId="{A0C002E3-38B3-443F-8648-83DB10B41500}" destId="{FD3CFC92-5C6B-45B6-8232-739925BB27BF}" srcOrd="0" destOrd="0" presId="urn:microsoft.com/office/officeart/2005/8/layout/hierarchy1"/>
    <dgm:cxn modelId="{6462D4AC-1BB4-4A6A-961A-A572D71F9FB0}" type="presOf" srcId="{A964BB91-FD30-49B7-9226-50AE92169478}" destId="{E25BE3D4-EF37-4AEF-BAE5-18961B6F3150}" srcOrd="0" destOrd="0" presId="urn:microsoft.com/office/officeart/2005/8/layout/hierarchy1"/>
    <dgm:cxn modelId="{7B39D5F5-D176-43F3-B614-3C85D681F096}" srcId="{54F95305-01DF-4C60-94A8-0044142A91D5}" destId="{A0C002E3-38B3-443F-8648-83DB10B41500}" srcOrd="1" destOrd="0" parTransId="{DC9DF5EB-FDA9-4A42-835E-CB8655FD557A}" sibTransId="{F3226AD6-F4CF-40F9-8F88-5ABE4DD8D46C}"/>
    <dgm:cxn modelId="{2813D2DA-9A44-4F5E-AF1C-81195402FA17}" type="presParOf" srcId="{B8EF20AE-F115-4730-94F3-25D61D89691C}" destId="{D190FEDD-B77D-4729-B6CD-373B21733E09}" srcOrd="0" destOrd="0" presId="urn:microsoft.com/office/officeart/2005/8/layout/hierarchy1"/>
    <dgm:cxn modelId="{8D78036F-CEA5-465E-9577-DC44A13B9088}" type="presParOf" srcId="{D190FEDD-B77D-4729-B6CD-373B21733E09}" destId="{2D8441EF-8FE1-4941-9C5B-75F56A88E804}" srcOrd="0" destOrd="0" presId="urn:microsoft.com/office/officeart/2005/8/layout/hierarchy1"/>
    <dgm:cxn modelId="{D648F85F-2A96-4978-A41C-3785523CBCB6}" type="presParOf" srcId="{2D8441EF-8FE1-4941-9C5B-75F56A88E804}" destId="{6A9A39B1-3503-42A1-AD15-7D06908ADD8E}" srcOrd="0" destOrd="0" presId="urn:microsoft.com/office/officeart/2005/8/layout/hierarchy1"/>
    <dgm:cxn modelId="{AB93CE93-6641-4995-B91F-57B8C0DC5DB1}" type="presParOf" srcId="{2D8441EF-8FE1-4941-9C5B-75F56A88E804}" destId="{E25BE3D4-EF37-4AEF-BAE5-18961B6F3150}" srcOrd="1" destOrd="0" presId="urn:microsoft.com/office/officeart/2005/8/layout/hierarchy1"/>
    <dgm:cxn modelId="{36A6ED40-4C52-43C1-9F55-60FC6D667ECB}" type="presParOf" srcId="{D190FEDD-B77D-4729-B6CD-373B21733E09}" destId="{9D6E3461-3D20-45FC-A63A-0802E597220B}" srcOrd="1" destOrd="0" presId="urn:microsoft.com/office/officeart/2005/8/layout/hierarchy1"/>
    <dgm:cxn modelId="{DEBB73D4-CE89-4932-A7BF-F9027A8BDC3B}" type="presParOf" srcId="{B8EF20AE-F115-4730-94F3-25D61D89691C}" destId="{8E9DDEB8-EF6D-4D68-B7DB-640D9FBCEC9C}" srcOrd="1" destOrd="0" presId="urn:microsoft.com/office/officeart/2005/8/layout/hierarchy1"/>
    <dgm:cxn modelId="{EAE26015-2282-4B6F-82CD-8A9F2F542B8B}" type="presParOf" srcId="{8E9DDEB8-EF6D-4D68-B7DB-640D9FBCEC9C}" destId="{63B30E7D-4F45-455B-84A8-0D8C19CDC82B}" srcOrd="0" destOrd="0" presId="urn:microsoft.com/office/officeart/2005/8/layout/hierarchy1"/>
    <dgm:cxn modelId="{B9F2EA71-0AB0-4816-9A16-92462D1D757E}" type="presParOf" srcId="{63B30E7D-4F45-455B-84A8-0D8C19CDC82B}" destId="{34C938EB-C2C7-4A96-9E94-3B350E463A32}" srcOrd="0" destOrd="0" presId="urn:microsoft.com/office/officeart/2005/8/layout/hierarchy1"/>
    <dgm:cxn modelId="{A12B6959-5C0C-4635-9873-F38BD176CCE7}" type="presParOf" srcId="{63B30E7D-4F45-455B-84A8-0D8C19CDC82B}" destId="{FD3CFC92-5C6B-45B6-8232-739925BB27BF}" srcOrd="1" destOrd="0" presId="urn:microsoft.com/office/officeart/2005/8/layout/hierarchy1"/>
    <dgm:cxn modelId="{E8F5090E-0E88-4987-AB98-313B018BD203}" type="presParOf" srcId="{8E9DDEB8-EF6D-4D68-B7DB-640D9FBCEC9C}" destId="{92E0F3A0-1BFB-487B-B2BE-D887D128E5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B20DB-3421-44CB-B167-5F297657540F}" type="doc">
      <dgm:prSet loTypeId="urn:microsoft.com/office/officeart/2016/7/layout/RepeatingBendingProcessNew" loCatId="process" qsTypeId="urn:microsoft.com/office/officeart/2005/8/quickstyle/simple1" qsCatId="simple" csTypeId="urn:microsoft.com/office/officeart/2005/8/colors/accent4_2" csCatId="accent4" phldr="1"/>
      <dgm:spPr/>
      <dgm:t>
        <a:bodyPr/>
        <a:lstStyle/>
        <a:p>
          <a:endParaRPr lang="en-US"/>
        </a:p>
      </dgm:t>
    </dgm:pt>
    <dgm:pt modelId="{AEF79213-BF5F-42E5-A975-5366AA68B71D}">
      <dgm:prSet/>
      <dgm:spPr/>
      <dgm:t>
        <a:bodyPr/>
        <a:lstStyle/>
        <a:p>
          <a:r>
            <a:rPr lang="en-US" dirty="0"/>
            <a:t>Neurons that are waiting to fire are said to be in </a:t>
          </a:r>
          <a:r>
            <a:rPr lang="en-US" b="1" dirty="0"/>
            <a:t>resting potential </a:t>
          </a:r>
          <a:r>
            <a:rPr lang="en-US" dirty="0"/>
            <a:t>and </a:t>
          </a:r>
          <a:r>
            <a:rPr lang="en-US" b="1" dirty="0"/>
            <a:t>polarized</a:t>
          </a:r>
          <a:r>
            <a:rPr lang="en-US" dirty="0"/>
            <a:t>. There is a negative charge inside the neuron and a positive charge outside. </a:t>
          </a:r>
        </a:p>
      </dgm:t>
      <dgm:extLst>
        <a:ext uri="{E40237B7-FDA0-4F09-8148-C483321AD2D9}">
          <dgm14:cNvPr xmlns:dgm14="http://schemas.microsoft.com/office/drawing/2010/diagram" id="0" name="" descr="Neurons that are waiting to fire are said to be in resting potential and polarized. There is a negative charge inside the neuron and a positive charge outside. &#10;"/>
        </a:ext>
      </dgm:extLst>
    </dgm:pt>
    <dgm:pt modelId="{B2B91197-8CD3-43C5-AA45-F30CBDDA4E6A}" type="parTrans" cxnId="{30CCC4C8-CBB1-4D06-8107-7B948E22887A}">
      <dgm:prSet/>
      <dgm:spPr/>
      <dgm:t>
        <a:bodyPr/>
        <a:lstStyle/>
        <a:p>
          <a:endParaRPr lang="en-US"/>
        </a:p>
      </dgm:t>
    </dgm:pt>
    <dgm:pt modelId="{95BAF777-6274-4BF0-BAF5-2C5F5F5CF7D3}" type="sibTrans" cxnId="{30CCC4C8-CBB1-4D06-8107-7B948E22887A}">
      <dgm:prSet/>
      <dgm:spPr/>
      <dgm:t>
        <a:bodyPr/>
        <a:lstStyle/>
        <a:p>
          <a:endParaRPr lang="en-US"/>
        </a:p>
      </dgm:t>
    </dgm:pt>
    <dgm:pt modelId="{6980E922-203B-4310-8DAC-024E90973E0A}">
      <dgm:prSet/>
      <dgm:spPr/>
      <dgm:t>
        <a:bodyPr/>
        <a:lstStyle/>
        <a:p>
          <a:r>
            <a:rPr lang="en-US" dirty="0"/>
            <a:t>If adequately stimulated, the neuron experiences an </a:t>
          </a:r>
          <a:r>
            <a:rPr lang="en-US" b="1" dirty="0"/>
            <a:t>action potential </a:t>
          </a:r>
          <a:r>
            <a:rPr lang="en-US" dirty="0"/>
            <a:t>and becomes </a:t>
          </a:r>
          <a:r>
            <a:rPr lang="en-US" b="1" dirty="0"/>
            <a:t>depolarized</a:t>
          </a:r>
          <a:r>
            <a:rPr lang="en-US" dirty="0"/>
            <a:t>. Positively charged particles (sodium) enter the neuron which makes the neuron positively charged. </a:t>
          </a:r>
        </a:p>
      </dgm:t>
      <dgm:extLst>
        <a:ext uri="{E40237B7-FDA0-4F09-8148-C483321AD2D9}">
          <dgm14:cNvPr xmlns:dgm14="http://schemas.microsoft.com/office/drawing/2010/diagram" id="0" name="" descr="If adequately stimulated, the neuron experiences an action potential and becomes depolarized. Positively charged particles (sodium) enter the neuron which makes the neuron positively charged. &#10;"/>
        </a:ext>
      </dgm:extLst>
    </dgm:pt>
    <dgm:pt modelId="{D197EB02-C2A9-448C-BEBF-00F043A311FC}" type="parTrans" cxnId="{E8A867AA-EE6D-4D85-A8E3-4146FA300F44}">
      <dgm:prSet/>
      <dgm:spPr/>
      <dgm:t>
        <a:bodyPr/>
        <a:lstStyle/>
        <a:p>
          <a:endParaRPr lang="en-US"/>
        </a:p>
      </dgm:t>
    </dgm:pt>
    <dgm:pt modelId="{F07C0C06-424F-4E56-96D0-3581CA51654C}" type="sibTrans" cxnId="{E8A867AA-EE6D-4D85-A8E3-4146FA300F44}">
      <dgm:prSet/>
      <dgm:spPr/>
      <dgm:t>
        <a:bodyPr/>
        <a:lstStyle/>
        <a:p>
          <a:endParaRPr lang="en-US"/>
        </a:p>
      </dgm:t>
    </dgm:pt>
    <dgm:pt modelId="{753CF937-D394-44C5-8289-3D59D27C5A2E}">
      <dgm:prSet/>
      <dgm:spPr/>
      <dgm:t>
        <a:bodyPr/>
        <a:lstStyle/>
        <a:p>
          <a:r>
            <a:rPr lang="en-US" dirty="0"/>
            <a:t>The action potential passes through the axon while the previous segment begins to</a:t>
          </a:r>
          <a:r>
            <a:rPr lang="en-US" b="1" dirty="0"/>
            <a:t> repolarize</a:t>
          </a:r>
          <a:r>
            <a:rPr lang="en-US" dirty="0"/>
            <a:t>. Specifically, sodium stops coming into the neuron, and potassium starts coming into the neuron. </a:t>
          </a:r>
        </a:p>
      </dgm:t>
      <dgm:extLst>
        <a:ext uri="{E40237B7-FDA0-4F09-8148-C483321AD2D9}">
          <dgm14:cNvPr xmlns:dgm14="http://schemas.microsoft.com/office/drawing/2010/diagram" id="0" name="" descr="The action potential passes through the axon while the previous segment begins to repolarize. Specifically, sodium stops coming into the neuron, and potassium starts coming into the neuron. &#10;"/>
        </a:ext>
      </dgm:extLst>
    </dgm:pt>
    <dgm:pt modelId="{D3D9E868-A759-40D9-9550-7D07391F8CA5}" type="parTrans" cxnId="{34C21F11-3B6F-4370-831A-62E503291ABB}">
      <dgm:prSet/>
      <dgm:spPr/>
      <dgm:t>
        <a:bodyPr/>
        <a:lstStyle/>
        <a:p>
          <a:endParaRPr lang="en-US"/>
        </a:p>
      </dgm:t>
    </dgm:pt>
    <dgm:pt modelId="{DDA3BC33-1BEB-44C4-B889-740ED6937689}" type="sibTrans" cxnId="{34C21F11-3B6F-4370-831A-62E503291ABB}">
      <dgm:prSet/>
      <dgm:spPr/>
      <dgm:t>
        <a:bodyPr/>
        <a:lstStyle/>
        <a:p>
          <a:endParaRPr lang="en-US"/>
        </a:p>
      </dgm:t>
    </dgm:pt>
    <dgm:pt modelId="{BA034BF1-E9B0-4F16-A695-1A57E1445B5E}">
      <dgm:prSet/>
      <dgm:spPr/>
      <dgm:t>
        <a:bodyPr/>
        <a:lstStyle/>
        <a:p>
          <a:r>
            <a:rPr lang="en-US" dirty="0"/>
            <a:t>After the neuron fires, it will not fire again no matter how much stimulation it receives. This is called the </a:t>
          </a:r>
          <a:r>
            <a:rPr lang="en-US" b="1" dirty="0"/>
            <a:t>absolute refractory period</a:t>
          </a:r>
          <a:r>
            <a:rPr lang="en-US" dirty="0"/>
            <a:t>. </a:t>
          </a:r>
        </a:p>
      </dgm:t>
      <dgm:extLst>
        <a:ext uri="{E40237B7-FDA0-4F09-8148-C483321AD2D9}">
          <dgm14:cNvPr xmlns:dgm14="http://schemas.microsoft.com/office/drawing/2010/diagram" id="0" name="" descr="After the neuron fires, it will not fire again no matter how much stimulation it receives. This is called the absolute refractory period. &#10;"/>
        </a:ext>
      </dgm:extLst>
    </dgm:pt>
    <dgm:pt modelId="{704EF6CA-74B5-48DB-9610-074A21E0D2FC}" type="parTrans" cxnId="{61F95A7E-B233-43CE-AE91-6BAE41854210}">
      <dgm:prSet/>
      <dgm:spPr/>
      <dgm:t>
        <a:bodyPr/>
        <a:lstStyle/>
        <a:p>
          <a:endParaRPr lang="en-US"/>
        </a:p>
      </dgm:t>
    </dgm:pt>
    <dgm:pt modelId="{625BDB53-D264-403B-94B2-8C0BA7DDD325}" type="sibTrans" cxnId="{61F95A7E-B233-43CE-AE91-6BAE41854210}">
      <dgm:prSet/>
      <dgm:spPr/>
      <dgm:t>
        <a:bodyPr/>
        <a:lstStyle/>
        <a:p>
          <a:endParaRPr lang="en-US"/>
        </a:p>
      </dgm:t>
    </dgm:pt>
    <dgm:pt modelId="{B21595C0-3C0F-461A-9A08-B053CF29C436}">
      <dgm:prSet/>
      <dgm:spPr/>
      <dgm:t>
        <a:bodyPr/>
        <a:lstStyle/>
        <a:p>
          <a:r>
            <a:rPr lang="en-US" dirty="0"/>
            <a:t>After the absolute refractory period, the neuron can fire again, but it needs greater than normal levels of stimulation to do so. This is called the </a:t>
          </a:r>
          <a:r>
            <a:rPr lang="en-US" b="1" dirty="0"/>
            <a:t>relative refractory period</a:t>
          </a:r>
          <a:r>
            <a:rPr lang="en-US" dirty="0"/>
            <a:t>. </a:t>
          </a:r>
        </a:p>
      </dgm:t>
      <dgm:extLst>
        <a:ext uri="{E40237B7-FDA0-4F09-8148-C483321AD2D9}">
          <dgm14:cNvPr xmlns:dgm14="http://schemas.microsoft.com/office/drawing/2010/diagram" id="0" name="" descr="After the absolute refractory period, the neuron can fire again, but it needs greater than normal levels of stimulation to do so. This is called the relative refractory period. &#10;"/>
        </a:ext>
      </dgm:extLst>
    </dgm:pt>
    <dgm:pt modelId="{0B888040-D639-4387-A8E7-736E18A777E5}" type="parTrans" cxnId="{F8932399-7D87-4D22-8760-DF1B412AD74B}">
      <dgm:prSet/>
      <dgm:spPr/>
      <dgm:t>
        <a:bodyPr/>
        <a:lstStyle/>
        <a:p>
          <a:endParaRPr lang="en-US"/>
        </a:p>
      </dgm:t>
    </dgm:pt>
    <dgm:pt modelId="{D4B9F893-CD92-469A-9EC8-79BECEF3C8D5}" type="sibTrans" cxnId="{F8932399-7D87-4D22-8760-DF1B412AD74B}">
      <dgm:prSet/>
      <dgm:spPr/>
      <dgm:t>
        <a:bodyPr/>
        <a:lstStyle/>
        <a:p>
          <a:endParaRPr lang="en-US"/>
        </a:p>
      </dgm:t>
    </dgm:pt>
    <dgm:pt modelId="{C5230B6C-F4E0-4D0E-8B05-4AC5FF9E38C9}">
      <dgm:prSet/>
      <dgm:spPr/>
      <dgm:t>
        <a:bodyPr/>
        <a:lstStyle/>
        <a:p>
          <a:r>
            <a:rPr lang="en-US" dirty="0">
              <a:solidFill>
                <a:schemeClr val="tx2"/>
              </a:solidFill>
              <a:highlight>
                <a:srgbClr val="00FF00"/>
              </a:highlight>
            </a:rPr>
            <a:t>The cycle starts over  THE NEURON SONG:  </a:t>
          </a:r>
          <a:r>
            <a:rPr lang="en-US" dirty="0">
              <a:solidFill>
                <a:schemeClr val="tx2"/>
              </a:solidFill>
              <a:highlight>
                <a:srgbClr val="00FF00"/>
              </a:highlight>
              <a:hlinkClick xmlns:r="http://schemas.openxmlformats.org/officeDocument/2006/relationships" r:id="rId1">
                <a:extLst>
                  <a:ext uri="{A12FA001-AC4F-418D-AE19-62706E023703}">
                    <ahyp:hlinkClr xmlns:ahyp="http://schemas.microsoft.com/office/drawing/2018/hyperlinkcolor" val="tx"/>
                  </a:ext>
                </a:extLst>
              </a:hlinkClick>
            </a:rPr>
            <a:t>THE NEURON SONG – YouTube</a:t>
          </a:r>
          <a:r>
            <a:rPr lang="en-US" dirty="0">
              <a:solidFill>
                <a:schemeClr val="tx2"/>
              </a:solidFill>
              <a:highlight>
                <a:srgbClr val="00FF00"/>
              </a:highlight>
            </a:rPr>
            <a:t>  . </a:t>
          </a:r>
        </a:p>
      </dgm:t>
      <dgm:extLst>
        <a:ext uri="{E40237B7-FDA0-4F09-8148-C483321AD2D9}">
          <dgm14:cNvPr xmlns:dgm14="http://schemas.microsoft.com/office/drawing/2010/diagram" id="0" name="" descr="The cycle starts over. &#10;"/>
        </a:ext>
      </dgm:extLst>
    </dgm:pt>
    <dgm:pt modelId="{681475E6-3EA0-4BC2-8BE1-7835E5B49F80}" type="parTrans" cxnId="{46DA888A-B5A9-4D8B-9424-68E4D61399D2}">
      <dgm:prSet/>
      <dgm:spPr/>
      <dgm:t>
        <a:bodyPr/>
        <a:lstStyle/>
        <a:p>
          <a:endParaRPr lang="en-US"/>
        </a:p>
      </dgm:t>
    </dgm:pt>
    <dgm:pt modelId="{DC5C5DC8-BC1A-4C2E-A46F-6E4F7F219C62}" type="sibTrans" cxnId="{46DA888A-B5A9-4D8B-9424-68E4D61399D2}">
      <dgm:prSet/>
      <dgm:spPr/>
      <dgm:t>
        <a:bodyPr/>
        <a:lstStyle/>
        <a:p>
          <a:endParaRPr lang="en-US"/>
        </a:p>
      </dgm:t>
    </dgm:pt>
    <dgm:pt modelId="{1524C809-68FA-4FA1-8515-A67FE4F31A6F}" type="pres">
      <dgm:prSet presAssocID="{B59B20DB-3421-44CB-B167-5F297657540F}" presName="Name0" presStyleCnt="0">
        <dgm:presLayoutVars>
          <dgm:dir/>
          <dgm:resizeHandles val="exact"/>
        </dgm:presLayoutVars>
      </dgm:prSet>
      <dgm:spPr/>
    </dgm:pt>
    <dgm:pt modelId="{21D3D8DC-0DB0-4EDD-9553-CA35D0E2E15C}" type="pres">
      <dgm:prSet presAssocID="{AEF79213-BF5F-42E5-A975-5366AA68B71D}" presName="node" presStyleLbl="node1" presStyleIdx="0" presStyleCnt="6">
        <dgm:presLayoutVars>
          <dgm:bulletEnabled val="1"/>
        </dgm:presLayoutVars>
      </dgm:prSet>
      <dgm:spPr/>
    </dgm:pt>
    <dgm:pt modelId="{5F1C6480-138B-4D05-BBB1-5F960EDF4800}" type="pres">
      <dgm:prSet presAssocID="{95BAF777-6274-4BF0-BAF5-2C5F5F5CF7D3}" presName="sibTrans" presStyleLbl="sibTrans1D1" presStyleIdx="0" presStyleCnt="5"/>
      <dgm:spPr/>
    </dgm:pt>
    <dgm:pt modelId="{D4404998-8DB3-4504-9609-029287B60782}" type="pres">
      <dgm:prSet presAssocID="{95BAF777-6274-4BF0-BAF5-2C5F5F5CF7D3}" presName="connectorText" presStyleLbl="sibTrans1D1" presStyleIdx="0" presStyleCnt="5"/>
      <dgm:spPr/>
    </dgm:pt>
    <dgm:pt modelId="{A96FFCCD-AC59-4A1E-94A7-F517748124D9}" type="pres">
      <dgm:prSet presAssocID="{6980E922-203B-4310-8DAC-024E90973E0A}" presName="node" presStyleLbl="node1" presStyleIdx="1" presStyleCnt="6">
        <dgm:presLayoutVars>
          <dgm:bulletEnabled val="1"/>
        </dgm:presLayoutVars>
      </dgm:prSet>
      <dgm:spPr/>
    </dgm:pt>
    <dgm:pt modelId="{5F2FA212-2662-4C78-9700-22B580668172}" type="pres">
      <dgm:prSet presAssocID="{F07C0C06-424F-4E56-96D0-3581CA51654C}" presName="sibTrans" presStyleLbl="sibTrans1D1" presStyleIdx="1" presStyleCnt="5"/>
      <dgm:spPr/>
    </dgm:pt>
    <dgm:pt modelId="{29119A16-5CF0-49B7-91A6-21112568FFA0}" type="pres">
      <dgm:prSet presAssocID="{F07C0C06-424F-4E56-96D0-3581CA51654C}" presName="connectorText" presStyleLbl="sibTrans1D1" presStyleIdx="1" presStyleCnt="5"/>
      <dgm:spPr/>
    </dgm:pt>
    <dgm:pt modelId="{9648D351-0C71-4FCA-B76C-C4206DC1263A}" type="pres">
      <dgm:prSet presAssocID="{753CF937-D394-44C5-8289-3D59D27C5A2E}" presName="node" presStyleLbl="node1" presStyleIdx="2" presStyleCnt="6">
        <dgm:presLayoutVars>
          <dgm:bulletEnabled val="1"/>
        </dgm:presLayoutVars>
      </dgm:prSet>
      <dgm:spPr/>
    </dgm:pt>
    <dgm:pt modelId="{E1D043F7-969C-410B-B478-3076A6A5712D}" type="pres">
      <dgm:prSet presAssocID="{DDA3BC33-1BEB-44C4-B889-740ED6937689}" presName="sibTrans" presStyleLbl="sibTrans1D1" presStyleIdx="2" presStyleCnt="5"/>
      <dgm:spPr/>
    </dgm:pt>
    <dgm:pt modelId="{BE5A4447-ED93-4D13-A8D1-9A46796808EB}" type="pres">
      <dgm:prSet presAssocID="{DDA3BC33-1BEB-44C4-B889-740ED6937689}" presName="connectorText" presStyleLbl="sibTrans1D1" presStyleIdx="2" presStyleCnt="5"/>
      <dgm:spPr/>
    </dgm:pt>
    <dgm:pt modelId="{0B02B0A2-4DCC-4F08-B027-9B93B4BF8918}" type="pres">
      <dgm:prSet presAssocID="{BA034BF1-E9B0-4F16-A695-1A57E1445B5E}" presName="node" presStyleLbl="node1" presStyleIdx="3" presStyleCnt="6">
        <dgm:presLayoutVars>
          <dgm:bulletEnabled val="1"/>
        </dgm:presLayoutVars>
      </dgm:prSet>
      <dgm:spPr/>
    </dgm:pt>
    <dgm:pt modelId="{54BD7678-4ACC-4DA6-B091-E8E60E2A5B7B}" type="pres">
      <dgm:prSet presAssocID="{625BDB53-D264-403B-94B2-8C0BA7DDD325}" presName="sibTrans" presStyleLbl="sibTrans1D1" presStyleIdx="3" presStyleCnt="5"/>
      <dgm:spPr/>
    </dgm:pt>
    <dgm:pt modelId="{EF82F48E-5FA1-4A50-9E38-55143D64CCDB}" type="pres">
      <dgm:prSet presAssocID="{625BDB53-D264-403B-94B2-8C0BA7DDD325}" presName="connectorText" presStyleLbl="sibTrans1D1" presStyleIdx="3" presStyleCnt="5"/>
      <dgm:spPr/>
    </dgm:pt>
    <dgm:pt modelId="{739CB13E-6E01-4462-AF6C-F9F963D135F9}" type="pres">
      <dgm:prSet presAssocID="{B21595C0-3C0F-461A-9A08-B053CF29C436}" presName="node" presStyleLbl="node1" presStyleIdx="4" presStyleCnt="6">
        <dgm:presLayoutVars>
          <dgm:bulletEnabled val="1"/>
        </dgm:presLayoutVars>
      </dgm:prSet>
      <dgm:spPr/>
    </dgm:pt>
    <dgm:pt modelId="{1791DE42-BD68-45A6-AF79-9B69AA9FBC15}" type="pres">
      <dgm:prSet presAssocID="{D4B9F893-CD92-469A-9EC8-79BECEF3C8D5}" presName="sibTrans" presStyleLbl="sibTrans1D1" presStyleIdx="4" presStyleCnt="5"/>
      <dgm:spPr/>
    </dgm:pt>
    <dgm:pt modelId="{69A4A896-43A0-42F1-A017-B87F333BA213}" type="pres">
      <dgm:prSet presAssocID="{D4B9F893-CD92-469A-9EC8-79BECEF3C8D5}" presName="connectorText" presStyleLbl="sibTrans1D1" presStyleIdx="4" presStyleCnt="5"/>
      <dgm:spPr/>
    </dgm:pt>
    <dgm:pt modelId="{F7B03013-CBF2-417A-BAAA-C22D316877C0}" type="pres">
      <dgm:prSet presAssocID="{C5230B6C-F4E0-4D0E-8B05-4AC5FF9E38C9}" presName="node" presStyleLbl="node1" presStyleIdx="5" presStyleCnt="6">
        <dgm:presLayoutVars>
          <dgm:bulletEnabled val="1"/>
        </dgm:presLayoutVars>
      </dgm:prSet>
      <dgm:spPr/>
    </dgm:pt>
  </dgm:ptLst>
  <dgm:cxnLst>
    <dgm:cxn modelId="{B81E5408-B242-4C30-85B8-32EFD99C8FCF}" type="presOf" srcId="{F07C0C06-424F-4E56-96D0-3581CA51654C}" destId="{5F2FA212-2662-4C78-9700-22B580668172}" srcOrd="0" destOrd="0" presId="urn:microsoft.com/office/officeart/2016/7/layout/RepeatingBendingProcessNew"/>
    <dgm:cxn modelId="{89061609-506C-45FA-A0BC-948DB1F07B0F}" type="presOf" srcId="{753CF937-D394-44C5-8289-3D59D27C5A2E}" destId="{9648D351-0C71-4FCA-B76C-C4206DC1263A}" srcOrd="0" destOrd="0" presId="urn:microsoft.com/office/officeart/2016/7/layout/RepeatingBendingProcessNew"/>
    <dgm:cxn modelId="{34C21F11-3B6F-4370-831A-62E503291ABB}" srcId="{B59B20DB-3421-44CB-B167-5F297657540F}" destId="{753CF937-D394-44C5-8289-3D59D27C5A2E}" srcOrd="2" destOrd="0" parTransId="{D3D9E868-A759-40D9-9550-7D07391F8CA5}" sibTransId="{DDA3BC33-1BEB-44C4-B889-740ED6937689}"/>
    <dgm:cxn modelId="{AEB46B24-8B75-4C1E-9E1B-96A969056406}" type="presOf" srcId="{625BDB53-D264-403B-94B2-8C0BA7DDD325}" destId="{54BD7678-4ACC-4DA6-B091-E8E60E2A5B7B}" srcOrd="0" destOrd="0" presId="urn:microsoft.com/office/officeart/2016/7/layout/RepeatingBendingProcessNew"/>
    <dgm:cxn modelId="{0B588327-DD34-4767-9995-24F3FD07BEED}" type="presOf" srcId="{F07C0C06-424F-4E56-96D0-3581CA51654C}" destId="{29119A16-5CF0-49B7-91A6-21112568FFA0}" srcOrd="1" destOrd="0" presId="urn:microsoft.com/office/officeart/2016/7/layout/RepeatingBendingProcessNew"/>
    <dgm:cxn modelId="{203F0534-9A98-4D2C-A856-092A9F6D2D06}" type="presOf" srcId="{6980E922-203B-4310-8DAC-024E90973E0A}" destId="{A96FFCCD-AC59-4A1E-94A7-F517748124D9}" srcOrd="0" destOrd="0" presId="urn:microsoft.com/office/officeart/2016/7/layout/RepeatingBendingProcessNew"/>
    <dgm:cxn modelId="{AEA1FB5C-B903-43FA-8CE6-75D95040E806}" type="presOf" srcId="{DDA3BC33-1BEB-44C4-B889-740ED6937689}" destId="{E1D043F7-969C-410B-B478-3076A6A5712D}" srcOrd="0" destOrd="0" presId="urn:microsoft.com/office/officeart/2016/7/layout/RepeatingBendingProcessNew"/>
    <dgm:cxn modelId="{133A115E-39D3-4A68-B9ED-7125213A11D0}" type="presOf" srcId="{DDA3BC33-1BEB-44C4-B889-740ED6937689}" destId="{BE5A4447-ED93-4D13-A8D1-9A46796808EB}" srcOrd="1" destOrd="0" presId="urn:microsoft.com/office/officeart/2016/7/layout/RepeatingBendingProcessNew"/>
    <dgm:cxn modelId="{61F95A7E-B233-43CE-AE91-6BAE41854210}" srcId="{B59B20DB-3421-44CB-B167-5F297657540F}" destId="{BA034BF1-E9B0-4F16-A695-1A57E1445B5E}" srcOrd="3" destOrd="0" parTransId="{704EF6CA-74B5-48DB-9610-074A21E0D2FC}" sibTransId="{625BDB53-D264-403B-94B2-8C0BA7DDD325}"/>
    <dgm:cxn modelId="{AAC63D81-2C04-491C-B18E-0AECE118A685}" type="presOf" srcId="{BA034BF1-E9B0-4F16-A695-1A57E1445B5E}" destId="{0B02B0A2-4DCC-4F08-B027-9B93B4BF8918}" srcOrd="0" destOrd="0" presId="urn:microsoft.com/office/officeart/2016/7/layout/RepeatingBendingProcessNew"/>
    <dgm:cxn modelId="{46DA888A-B5A9-4D8B-9424-68E4D61399D2}" srcId="{B59B20DB-3421-44CB-B167-5F297657540F}" destId="{C5230B6C-F4E0-4D0E-8B05-4AC5FF9E38C9}" srcOrd="5" destOrd="0" parTransId="{681475E6-3EA0-4BC2-8BE1-7835E5B49F80}" sibTransId="{DC5C5DC8-BC1A-4C2E-A46F-6E4F7F219C62}"/>
    <dgm:cxn modelId="{22E7F28D-AAC1-4D63-9601-21CFAED67B89}" type="presOf" srcId="{D4B9F893-CD92-469A-9EC8-79BECEF3C8D5}" destId="{69A4A896-43A0-42F1-A017-B87F333BA213}" srcOrd="1" destOrd="0" presId="urn:microsoft.com/office/officeart/2016/7/layout/RepeatingBendingProcessNew"/>
    <dgm:cxn modelId="{F8932399-7D87-4D22-8760-DF1B412AD74B}" srcId="{B59B20DB-3421-44CB-B167-5F297657540F}" destId="{B21595C0-3C0F-461A-9A08-B053CF29C436}" srcOrd="4" destOrd="0" parTransId="{0B888040-D639-4387-A8E7-736E18A777E5}" sibTransId="{D4B9F893-CD92-469A-9EC8-79BECEF3C8D5}"/>
    <dgm:cxn modelId="{98226899-5458-433B-82A4-03F1EA0AF928}" type="presOf" srcId="{B59B20DB-3421-44CB-B167-5F297657540F}" destId="{1524C809-68FA-4FA1-8515-A67FE4F31A6F}" srcOrd="0" destOrd="0" presId="urn:microsoft.com/office/officeart/2016/7/layout/RepeatingBendingProcessNew"/>
    <dgm:cxn modelId="{DE4C099C-C0A7-484C-9650-5A82C19697DE}" type="presOf" srcId="{AEF79213-BF5F-42E5-A975-5366AA68B71D}" destId="{21D3D8DC-0DB0-4EDD-9553-CA35D0E2E15C}" srcOrd="0" destOrd="0" presId="urn:microsoft.com/office/officeart/2016/7/layout/RepeatingBendingProcessNew"/>
    <dgm:cxn modelId="{E8A867AA-EE6D-4D85-A8E3-4146FA300F44}" srcId="{B59B20DB-3421-44CB-B167-5F297657540F}" destId="{6980E922-203B-4310-8DAC-024E90973E0A}" srcOrd="1" destOrd="0" parTransId="{D197EB02-C2A9-448C-BEBF-00F043A311FC}" sibTransId="{F07C0C06-424F-4E56-96D0-3581CA51654C}"/>
    <dgm:cxn modelId="{86C46AB2-23E5-4381-98E2-9654709EBD03}" type="presOf" srcId="{B21595C0-3C0F-461A-9A08-B053CF29C436}" destId="{739CB13E-6E01-4462-AF6C-F9F963D135F9}" srcOrd="0" destOrd="0" presId="urn:microsoft.com/office/officeart/2016/7/layout/RepeatingBendingProcessNew"/>
    <dgm:cxn modelId="{BA95C9BF-CE16-49C1-8F7E-6681B20FC04F}" type="presOf" srcId="{D4B9F893-CD92-469A-9EC8-79BECEF3C8D5}" destId="{1791DE42-BD68-45A6-AF79-9B69AA9FBC15}" srcOrd="0" destOrd="0" presId="urn:microsoft.com/office/officeart/2016/7/layout/RepeatingBendingProcessNew"/>
    <dgm:cxn modelId="{BAD744C4-21BF-4170-8288-A776524E7FB7}" type="presOf" srcId="{95BAF777-6274-4BF0-BAF5-2C5F5F5CF7D3}" destId="{D4404998-8DB3-4504-9609-029287B60782}" srcOrd="1" destOrd="0" presId="urn:microsoft.com/office/officeart/2016/7/layout/RepeatingBendingProcessNew"/>
    <dgm:cxn modelId="{30CCC4C8-CBB1-4D06-8107-7B948E22887A}" srcId="{B59B20DB-3421-44CB-B167-5F297657540F}" destId="{AEF79213-BF5F-42E5-A975-5366AA68B71D}" srcOrd="0" destOrd="0" parTransId="{B2B91197-8CD3-43C5-AA45-F30CBDDA4E6A}" sibTransId="{95BAF777-6274-4BF0-BAF5-2C5F5F5CF7D3}"/>
    <dgm:cxn modelId="{6B41FAE9-A8FA-497C-A735-359C16807739}" type="presOf" srcId="{C5230B6C-F4E0-4D0E-8B05-4AC5FF9E38C9}" destId="{F7B03013-CBF2-417A-BAAA-C22D316877C0}" srcOrd="0" destOrd="0" presId="urn:microsoft.com/office/officeart/2016/7/layout/RepeatingBendingProcessNew"/>
    <dgm:cxn modelId="{776A73EA-42FE-4644-B9B9-80183006EE50}" type="presOf" srcId="{95BAF777-6274-4BF0-BAF5-2C5F5F5CF7D3}" destId="{5F1C6480-138B-4D05-BBB1-5F960EDF4800}" srcOrd="0" destOrd="0" presId="urn:microsoft.com/office/officeart/2016/7/layout/RepeatingBendingProcessNew"/>
    <dgm:cxn modelId="{5372DFEF-B660-4146-8B6D-3BE6B38D84A4}" type="presOf" srcId="{625BDB53-D264-403B-94B2-8C0BA7DDD325}" destId="{EF82F48E-5FA1-4A50-9E38-55143D64CCDB}" srcOrd="1" destOrd="0" presId="urn:microsoft.com/office/officeart/2016/7/layout/RepeatingBendingProcessNew"/>
    <dgm:cxn modelId="{C3383312-7521-49C1-9F17-02C34ED63139}" type="presParOf" srcId="{1524C809-68FA-4FA1-8515-A67FE4F31A6F}" destId="{21D3D8DC-0DB0-4EDD-9553-CA35D0E2E15C}" srcOrd="0" destOrd="0" presId="urn:microsoft.com/office/officeart/2016/7/layout/RepeatingBendingProcessNew"/>
    <dgm:cxn modelId="{5E706720-1111-428D-8339-51198ACE7075}" type="presParOf" srcId="{1524C809-68FA-4FA1-8515-A67FE4F31A6F}" destId="{5F1C6480-138B-4D05-BBB1-5F960EDF4800}" srcOrd="1" destOrd="0" presId="urn:microsoft.com/office/officeart/2016/7/layout/RepeatingBendingProcessNew"/>
    <dgm:cxn modelId="{AFB8516F-2905-4389-B450-221A27DE7CD6}" type="presParOf" srcId="{5F1C6480-138B-4D05-BBB1-5F960EDF4800}" destId="{D4404998-8DB3-4504-9609-029287B60782}" srcOrd="0" destOrd="0" presId="urn:microsoft.com/office/officeart/2016/7/layout/RepeatingBendingProcessNew"/>
    <dgm:cxn modelId="{E16C6E72-7C3A-4447-B7F8-6BCD9AFE7241}" type="presParOf" srcId="{1524C809-68FA-4FA1-8515-A67FE4F31A6F}" destId="{A96FFCCD-AC59-4A1E-94A7-F517748124D9}" srcOrd="2" destOrd="0" presId="urn:microsoft.com/office/officeart/2016/7/layout/RepeatingBendingProcessNew"/>
    <dgm:cxn modelId="{8CFEF1FA-78A9-4314-81FE-E37976C847AE}" type="presParOf" srcId="{1524C809-68FA-4FA1-8515-A67FE4F31A6F}" destId="{5F2FA212-2662-4C78-9700-22B580668172}" srcOrd="3" destOrd="0" presId="urn:microsoft.com/office/officeart/2016/7/layout/RepeatingBendingProcessNew"/>
    <dgm:cxn modelId="{8119AAFC-5203-4BFD-BCB8-6185627F165C}" type="presParOf" srcId="{5F2FA212-2662-4C78-9700-22B580668172}" destId="{29119A16-5CF0-49B7-91A6-21112568FFA0}" srcOrd="0" destOrd="0" presId="urn:microsoft.com/office/officeart/2016/7/layout/RepeatingBendingProcessNew"/>
    <dgm:cxn modelId="{5B6E24A9-1083-4E1E-89BF-15C223E66A26}" type="presParOf" srcId="{1524C809-68FA-4FA1-8515-A67FE4F31A6F}" destId="{9648D351-0C71-4FCA-B76C-C4206DC1263A}" srcOrd="4" destOrd="0" presId="urn:microsoft.com/office/officeart/2016/7/layout/RepeatingBendingProcessNew"/>
    <dgm:cxn modelId="{84EC8691-E751-4936-A536-BE602871D4E1}" type="presParOf" srcId="{1524C809-68FA-4FA1-8515-A67FE4F31A6F}" destId="{E1D043F7-969C-410B-B478-3076A6A5712D}" srcOrd="5" destOrd="0" presId="urn:microsoft.com/office/officeart/2016/7/layout/RepeatingBendingProcessNew"/>
    <dgm:cxn modelId="{76C6035B-4306-4EF2-BF23-99F52A33A3A6}" type="presParOf" srcId="{E1D043F7-969C-410B-B478-3076A6A5712D}" destId="{BE5A4447-ED93-4D13-A8D1-9A46796808EB}" srcOrd="0" destOrd="0" presId="urn:microsoft.com/office/officeart/2016/7/layout/RepeatingBendingProcessNew"/>
    <dgm:cxn modelId="{DC23157B-8A1B-49DC-9BA3-5B1F8495DAA7}" type="presParOf" srcId="{1524C809-68FA-4FA1-8515-A67FE4F31A6F}" destId="{0B02B0A2-4DCC-4F08-B027-9B93B4BF8918}" srcOrd="6" destOrd="0" presId="urn:microsoft.com/office/officeart/2016/7/layout/RepeatingBendingProcessNew"/>
    <dgm:cxn modelId="{810AAF16-48F6-4DAE-8EC5-7F44D4E395A2}" type="presParOf" srcId="{1524C809-68FA-4FA1-8515-A67FE4F31A6F}" destId="{54BD7678-4ACC-4DA6-B091-E8E60E2A5B7B}" srcOrd="7" destOrd="0" presId="urn:microsoft.com/office/officeart/2016/7/layout/RepeatingBendingProcessNew"/>
    <dgm:cxn modelId="{20221677-818B-45E7-858B-9625006687A7}" type="presParOf" srcId="{54BD7678-4ACC-4DA6-B091-E8E60E2A5B7B}" destId="{EF82F48E-5FA1-4A50-9E38-55143D64CCDB}" srcOrd="0" destOrd="0" presId="urn:microsoft.com/office/officeart/2016/7/layout/RepeatingBendingProcessNew"/>
    <dgm:cxn modelId="{29CE9800-6AA3-48F1-B9D5-D6F6AE647962}" type="presParOf" srcId="{1524C809-68FA-4FA1-8515-A67FE4F31A6F}" destId="{739CB13E-6E01-4462-AF6C-F9F963D135F9}" srcOrd="8" destOrd="0" presId="urn:microsoft.com/office/officeart/2016/7/layout/RepeatingBendingProcessNew"/>
    <dgm:cxn modelId="{5359C6B5-5535-4CC5-9D1C-2B19653D19B1}" type="presParOf" srcId="{1524C809-68FA-4FA1-8515-A67FE4F31A6F}" destId="{1791DE42-BD68-45A6-AF79-9B69AA9FBC15}" srcOrd="9" destOrd="0" presId="urn:microsoft.com/office/officeart/2016/7/layout/RepeatingBendingProcessNew"/>
    <dgm:cxn modelId="{32C277ED-FB7D-4884-957D-BE4859695240}" type="presParOf" srcId="{1791DE42-BD68-45A6-AF79-9B69AA9FBC15}" destId="{69A4A896-43A0-42F1-A017-B87F333BA213}" srcOrd="0" destOrd="0" presId="urn:microsoft.com/office/officeart/2016/7/layout/RepeatingBendingProcessNew"/>
    <dgm:cxn modelId="{CB981548-DD0F-4DA3-A285-38E4C51DCE25}" type="presParOf" srcId="{1524C809-68FA-4FA1-8515-A67FE4F31A6F}" destId="{F7B03013-CBF2-417A-BAAA-C22D316877C0}"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0E38DF-2A44-4C84-B08B-8BA35187F05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7A8561E-B3B3-41FE-B225-9387FD30820D}">
      <dgm:prSet/>
      <dgm:spPr/>
      <dgm:t>
        <a:bodyPr/>
        <a:lstStyle/>
        <a:p>
          <a:r>
            <a:rPr lang="en-US" dirty="0"/>
            <a:t>Neurotransmitter </a:t>
          </a:r>
          <a:r>
            <a:rPr lang="en-US" dirty="0">
              <a:sym typeface="Wingdings" panose="05000000000000000000" pitchFamily="2" charset="2"/>
            </a:rPr>
            <a:t></a:t>
          </a:r>
          <a:r>
            <a:rPr lang="en-US" dirty="0"/>
            <a:t> the actual chemical code that passes between neurons; these will only bind to their specific receptor sites (like a lock and key) </a:t>
          </a:r>
        </a:p>
      </dgm:t>
      <dgm:extLst>
        <a:ext uri="{E40237B7-FDA0-4F09-8148-C483321AD2D9}">
          <dgm14:cNvPr xmlns:dgm14="http://schemas.microsoft.com/office/drawing/2010/diagram" id="0" name="" descr="Neurotransmitter  the actual chemical code that passes between neurons; these will only bind to their specific receptor sites (like a lock and key) &#10;If the neurotransmitter is not picked up by a receptor site, it will go through the reuptake process (where the neurotransmitter is saved for later) or enzymatic degradation (where the neurotransmitter is destroyed)&#10;&#10;"/>
        </a:ext>
      </dgm:extLst>
    </dgm:pt>
    <dgm:pt modelId="{827DCAB0-2A94-486D-9E88-48F69B03FED5}" type="parTrans" cxnId="{711DF122-B776-4E54-9D32-D2A53BFE5DC0}">
      <dgm:prSet/>
      <dgm:spPr/>
      <dgm:t>
        <a:bodyPr/>
        <a:lstStyle/>
        <a:p>
          <a:endParaRPr lang="en-US"/>
        </a:p>
      </dgm:t>
    </dgm:pt>
    <dgm:pt modelId="{F6885F5C-FA83-4850-A43E-7636F55367BE}" type="sibTrans" cxnId="{711DF122-B776-4E54-9D32-D2A53BFE5DC0}">
      <dgm:prSet/>
      <dgm:spPr/>
      <dgm:t>
        <a:bodyPr/>
        <a:lstStyle/>
        <a:p>
          <a:endParaRPr lang="en-US"/>
        </a:p>
      </dgm:t>
    </dgm:pt>
    <dgm:pt modelId="{FD324DCA-88F3-4722-A0AD-B4FE866DC9D5}">
      <dgm:prSet/>
      <dgm:spPr/>
      <dgm:t>
        <a:bodyPr/>
        <a:lstStyle/>
        <a:p>
          <a:r>
            <a:rPr lang="en-US" dirty="0"/>
            <a:t>If the neurotransmitter is not picked up by a receptor site, it will go through the reuptake process (where the neurotransmitter is saved for later) or enzymatic degradation (where the neurotransmitter is destroyed)</a:t>
          </a:r>
        </a:p>
      </dgm:t>
    </dgm:pt>
    <dgm:pt modelId="{4AE66319-1C33-441D-B7EC-4C312B2457E5}" type="parTrans" cxnId="{42DC342A-6E4E-466A-AF33-F7E2770099C2}">
      <dgm:prSet/>
      <dgm:spPr/>
      <dgm:t>
        <a:bodyPr/>
        <a:lstStyle/>
        <a:p>
          <a:endParaRPr lang="en-US"/>
        </a:p>
      </dgm:t>
    </dgm:pt>
    <dgm:pt modelId="{0F6C08A9-B469-49EF-B88C-94EF1B31300F}" type="sibTrans" cxnId="{42DC342A-6E4E-466A-AF33-F7E2770099C2}">
      <dgm:prSet/>
      <dgm:spPr/>
      <dgm:t>
        <a:bodyPr/>
        <a:lstStyle/>
        <a:p>
          <a:endParaRPr lang="en-US"/>
        </a:p>
      </dgm:t>
    </dgm:pt>
    <dgm:pt modelId="{F836802C-D32C-4980-AE3A-3AF6E0C68651}">
      <dgm:prSet/>
      <dgm:spPr/>
      <dgm:t>
        <a:bodyPr/>
        <a:lstStyle/>
        <a:p>
          <a:r>
            <a:rPr lang="en-US" dirty="0"/>
            <a:t>Synapse </a:t>
          </a:r>
          <a:r>
            <a:rPr lang="en-US" dirty="0">
              <a:sym typeface="Wingdings" panose="05000000000000000000" pitchFamily="2" charset="2"/>
            </a:rPr>
            <a:t></a:t>
          </a:r>
          <a:r>
            <a:rPr lang="en-US" dirty="0"/>
            <a:t> where the transmission of neurotransmitters happens; the synapse has three parts… </a:t>
          </a:r>
        </a:p>
      </dgm:t>
      <dgm:extLst>
        <a:ext uri="{E40237B7-FDA0-4F09-8148-C483321AD2D9}">
          <dgm14:cNvPr xmlns:dgm14="http://schemas.microsoft.com/office/drawing/2010/diagram" id="0" name="" descr="Synapse  where the transmission of neurotransmitters happens; the synapse has three parts… &#10;Axon of the sending neuron &#10;The synaptic space/gap/cleft &#10;The dendrite of the receiving neuron&#10;&#10;"/>
        </a:ext>
      </dgm:extLst>
    </dgm:pt>
    <dgm:pt modelId="{327F5B51-271E-4D9A-A39A-6405A6D7D212}" type="parTrans" cxnId="{C9E482CB-0FC3-4DA1-A498-78B851D42904}">
      <dgm:prSet/>
      <dgm:spPr/>
      <dgm:t>
        <a:bodyPr/>
        <a:lstStyle/>
        <a:p>
          <a:endParaRPr lang="en-US"/>
        </a:p>
      </dgm:t>
    </dgm:pt>
    <dgm:pt modelId="{9A00497F-B550-4C23-A20B-3DC2CAD1ECB0}" type="sibTrans" cxnId="{C9E482CB-0FC3-4DA1-A498-78B851D42904}">
      <dgm:prSet/>
      <dgm:spPr/>
      <dgm:t>
        <a:bodyPr/>
        <a:lstStyle/>
        <a:p>
          <a:endParaRPr lang="en-US"/>
        </a:p>
      </dgm:t>
    </dgm:pt>
    <dgm:pt modelId="{FF6CA040-07DD-4EE2-A052-2A76AD551F53}">
      <dgm:prSet/>
      <dgm:spPr/>
      <dgm:t>
        <a:bodyPr/>
        <a:lstStyle/>
        <a:p>
          <a:r>
            <a:rPr lang="en-US" dirty="0"/>
            <a:t>Axon of the sending neuron </a:t>
          </a:r>
        </a:p>
      </dgm:t>
    </dgm:pt>
    <dgm:pt modelId="{7B281508-1A62-4CD6-B4C0-DC6DC8B565CD}" type="parTrans" cxnId="{60DFA10F-075B-4EA5-A26F-DCA9287D2BDB}">
      <dgm:prSet/>
      <dgm:spPr/>
      <dgm:t>
        <a:bodyPr/>
        <a:lstStyle/>
        <a:p>
          <a:endParaRPr lang="en-US"/>
        </a:p>
      </dgm:t>
    </dgm:pt>
    <dgm:pt modelId="{F87ADDF5-CF96-4120-A5D9-FDACC9B212DD}" type="sibTrans" cxnId="{60DFA10F-075B-4EA5-A26F-DCA9287D2BDB}">
      <dgm:prSet/>
      <dgm:spPr/>
      <dgm:t>
        <a:bodyPr/>
        <a:lstStyle/>
        <a:p>
          <a:endParaRPr lang="en-US"/>
        </a:p>
      </dgm:t>
    </dgm:pt>
    <dgm:pt modelId="{E8A12DDB-3F75-4F8A-8A3D-5B2F5BA9C41F}">
      <dgm:prSet/>
      <dgm:spPr/>
      <dgm:t>
        <a:bodyPr/>
        <a:lstStyle/>
        <a:p>
          <a:r>
            <a:rPr lang="en-US" dirty="0"/>
            <a:t>The synaptic space/gap/cleft </a:t>
          </a:r>
        </a:p>
      </dgm:t>
    </dgm:pt>
    <dgm:pt modelId="{E6AEA830-B3DA-430D-B866-A25F9B2D81B3}" type="parTrans" cxnId="{25858C43-8302-4677-B6C4-CD21C5995670}">
      <dgm:prSet/>
      <dgm:spPr/>
      <dgm:t>
        <a:bodyPr/>
        <a:lstStyle/>
        <a:p>
          <a:endParaRPr lang="en-US"/>
        </a:p>
      </dgm:t>
    </dgm:pt>
    <dgm:pt modelId="{98CBD753-84CD-4BF5-9CFD-AB194373DCC4}" type="sibTrans" cxnId="{25858C43-8302-4677-B6C4-CD21C5995670}">
      <dgm:prSet/>
      <dgm:spPr/>
      <dgm:t>
        <a:bodyPr/>
        <a:lstStyle/>
        <a:p>
          <a:endParaRPr lang="en-US"/>
        </a:p>
      </dgm:t>
    </dgm:pt>
    <dgm:pt modelId="{E5606BA0-B31A-4DF5-B963-D140D99CAC7E}">
      <dgm:prSet/>
      <dgm:spPr/>
      <dgm:t>
        <a:bodyPr/>
        <a:lstStyle/>
        <a:p>
          <a:r>
            <a:rPr lang="en-US" dirty="0"/>
            <a:t>The dendrite of the receiving neuron</a:t>
          </a:r>
        </a:p>
      </dgm:t>
    </dgm:pt>
    <dgm:pt modelId="{4710B2E8-6775-482A-861A-B78D9EDBC7DE}" type="parTrans" cxnId="{A5B2E265-BC76-4961-95AE-80B6A4BC69E8}">
      <dgm:prSet/>
      <dgm:spPr/>
      <dgm:t>
        <a:bodyPr/>
        <a:lstStyle/>
        <a:p>
          <a:endParaRPr lang="en-US"/>
        </a:p>
      </dgm:t>
    </dgm:pt>
    <dgm:pt modelId="{0F9BAF76-EF1A-4F7C-B7C4-847842F4142B}" type="sibTrans" cxnId="{A5B2E265-BC76-4961-95AE-80B6A4BC69E8}">
      <dgm:prSet/>
      <dgm:spPr/>
      <dgm:t>
        <a:bodyPr/>
        <a:lstStyle/>
        <a:p>
          <a:endParaRPr lang="en-US"/>
        </a:p>
      </dgm:t>
    </dgm:pt>
    <dgm:pt modelId="{FDCBFCEB-4EB6-4085-B419-BD0A08E9432D}">
      <dgm:prSet/>
      <dgm:spPr/>
      <dgm:t>
        <a:bodyPr/>
        <a:lstStyle/>
        <a:p>
          <a:endParaRPr lang="en-US" dirty="0"/>
        </a:p>
      </dgm:t>
    </dgm:pt>
    <dgm:pt modelId="{30081399-D5EE-4F2B-AA8D-EC046A43D2F0}" type="parTrans" cxnId="{07CACFBE-F05A-4FF4-ADDB-BF342657FC17}">
      <dgm:prSet/>
      <dgm:spPr/>
    </dgm:pt>
    <dgm:pt modelId="{16C1C4BC-5FBC-455A-95F8-95BABAD0FC75}" type="sibTrans" cxnId="{07CACFBE-F05A-4FF4-ADDB-BF342657FC17}">
      <dgm:prSet/>
      <dgm:spPr/>
    </dgm:pt>
    <dgm:pt modelId="{888DD7D5-02DC-4D03-BDAE-65FFE27FD080}">
      <dgm:prSet/>
      <dgm:spPr/>
      <dgm:t>
        <a:bodyPr/>
        <a:lstStyle/>
        <a:p>
          <a:r>
            <a:rPr lang="en-US" dirty="0">
              <a:hlinkClick xmlns:r="http://schemas.openxmlformats.org/officeDocument/2006/relationships" r:id="rId1"/>
            </a:rPr>
            <a:t>How a synapse works – YouTube</a:t>
          </a:r>
          <a:r>
            <a:rPr lang="en-US" dirty="0"/>
            <a:t> 5 mins</a:t>
          </a:r>
        </a:p>
      </dgm:t>
    </dgm:pt>
    <dgm:pt modelId="{5BB78552-2E8A-4DC7-A5BF-1B45CE3F1C93}" type="parTrans" cxnId="{C3DAE850-5809-4D8E-A6F6-91D4F093AE39}">
      <dgm:prSet/>
      <dgm:spPr/>
    </dgm:pt>
    <dgm:pt modelId="{B045E488-F158-4CB1-A189-4E456006663E}" type="sibTrans" cxnId="{C3DAE850-5809-4D8E-A6F6-91D4F093AE39}">
      <dgm:prSet/>
      <dgm:spPr/>
    </dgm:pt>
    <dgm:pt modelId="{6DD2E6E9-5C86-4AF8-BCFC-0BFA9736763B}" type="pres">
      <dgm:prSet presAssocID="{5D0E38DF-2A44-4C84-B08B-8BA35187F054}" presName="Name0" presStyleCnt="0">
        <dgm:presLayoutVars>
          <dgm:dir/>
          <dgm:animLvl val="lvl"/>
          <dgm:resizeHandles val="exact"/>
        </dgm:presLayoutVars>
      </dgm:prSet>
      <dgm:spPr/>
    </dgm:pt>
    <dgm:pt modelId="{1C878B1A-0DD6-45BC-A5A0-211C2874E479}" type="pres">
      <dgm:prSet presAssocID="{A7A8561E-B3B3-41FE-B225-9387FD30820D}" presName="composite" presStyleCnt="0"/>
      <dgm:spPr/>
    </dgm:pt>
    <dgm:pt modelId="{5E75567C-E9B5-4BFA-B913-FC5C2BCE2E43}" type="pres">
      <dgm:prSet presAssocID="{A7A8561E-B3B3-41FE-B225-9387FD30820D}" presName="parTx" presStyleLbl="alignNode1" presStyleIdx="0" presStyleCnt="2">
        <dgm:presLayoutVars>
          <dgm:chMax val="0"/>
          <dgm:chPref val="0"/>
          <dgm:bulletEnabled val="1"/>
        </dgm:presLayoutVars>
      </dgm:prSet>
      <dgm:spPr/>
    </dgm:pt>
    <dgm:pt modelId="{34B0EEEC-6A51-4DAD-8107-287E2FF0BA24}" type="pres">
      <dgm:prSet presAssocID="{A7A8561E-B3B3-41FE-B225-9387FD30820D}" presName="desTx" presStyleLbl="alignAccFollowNode1" presStyleIdx="0" presStyleCnt="2">
        <dgm:presLayoutVars>
          <dgm:bulletEnabled val="1"/>
        </dgm:presLayoutVars>
      </dgm:prSet>
      <dgm:spPr/>
    </dgm:pt>
    <dgm:pt modelId="{64A9B9E6-C1A8-46FA-BB1E-603BDFBB5E03}" type="pres">
      <dgm:prSet presAssocID="{F6885F5C-FA83-4850-A43E-7636F55367BE}" presName="space" presStyleCnt="0"/>
      <dgm:spPr/>
    </dgm:pt>
    <dgm:pt modelId="{D0CA005E-9E3A-4964-AA24-C3C1E00D28D8}" type="pres">
      <dgm:prSet presAssocID="{F836802C-D32C-4980-AE3A-3AF6E0C68651}" presName="composite" presStyleCnt="0"/>
      <dgm:spPr/>
    </dgm:pt>
    <dgm:pt modelId="{5696EB8B-59A0-41A2-B164-3CB010E3CBE1}" type="pres">
      <dgm:prSet presAssocID="{F836802C-D32C-4980-AE3A-3AF6E0C68651}" presName="parTx" presStyleLbl="alignNode1" presStyleIdx="1" presStyleCnt="2">
        <dgm:presLayoutVars>
          <dgm:chMax val="0"/>
          <dgm:chPref val="0"/>
          <dgm:bulletEnabled val="1"/>
        </dgm:presLayoutVars>
      </dgm:prSet>
      <dgm:spPr/>
    </dgm:pt>
    <dgm:pt modelId="{EE205FAA-3DE1-4F10-8789-06B096DD5CD1}" type="pres">
      <dgm:prSet presAssocID="{F836802C-D32C-4980-AE3A-3AF6E0C68651}" presName="desTx" presStyleLbl="alignAccFollowNode1" presStyleIdx="1" presStyleCnt="2" custLinFactNeighborX="-2" custLinFactNeighborY="-547">
        <dgm:presLayoutVars>
          <dgm:bulletEnabled val="1"/>
        </dgm:presLayoutVars>
      </dgm:prSet>
      <dgm:spPr/>
    </dgm:pt>
  </dgm:ptLst>
  <dgm:cxnLst>
    <dgm:cxn modelId="{9135670B-BB4C-43F0-A857-A98331C75D32}" type="presOf" srcId="{F836802C-D32C-4980-AE3A-3AF6E0C68651}" destId="{5696EB8B-59A0-41A2-B164-3CB010E3CBE1}" srcOrd="0" destOrd="0" presId="urn:microsoft.com/office/officeart/2005/8/layout/hList1"/>
    <dgm:cxn modelId="{60DFA10F-075B-4EA5-A26F-DCA9287D2BDB}" srcId="{F836802C-D32C-4980-AE3A-3AF6E0C68651}" destId="{FF6CA040-07DD-4EE2-A052-2A76AD551F53}" srcOrd="0" destOrd="0" parTransId="{7B281508-1A62-4CD6-B4C0-DC6DC8B565CD}" sibTransId="{F87ADDF5-CF96-4120-A5D9-FDACC9B212DD}"/>
    <dgm:cxn modelId="{711DF122-B776-4E54-9D32-D2A53BFE5DC0}" srcId="{5D0E38DF-2A44-4C84-B08B-8BA35187F054}" destId="{A7A8561E-B3B3-41FE-B225-9387FD30820D}" srcOrd="0" destOrd="0" parTransId="{827DCAB0-2A94-486D-9E88-48F69B03FED5}" sibTransId="{F6885F5C-FA83-4850-A43E-7636F55367BE}"/>
    <dgm:cxn modelId="{42DC342A-6E4E-466A-AF33-F7E2770099C2}" srcId="{A7A8561E-B3B3-41FE-B225-9387FD30820D}" destId="{FD324DCA-88F3-4722-A0AD-B4FE866DC9D5}" srcOrd="0" destOrd="0" parTransId="{4AE66319-1C33-441D-B7EC-4C312B2457E5}" sibTransId="{0F6C08A9-B469-49EF-B88C-94EF1B31300F}"/>
    <dgm:cxn modelId="{81F74E40-514F-4D05-8476-A040D7418DB8}" type="presOf" srcId="{FD324DCA-88F3-4722-A0AD-B4FE866DC9D5}" destId="{34B0EEEC-6A51-4DAD-8107-287E2FF0BA24}" srcOrd="0" destOrd="0" presId="urn:microsoft.com/office/officeart/2005/8/layout/hList1"/>
    <dgm:cxn modelId="{6592AF61-09A5-4EDB-8613-2ADC3C219665}" type="presOf" srcId="{E5606BA0-B31A-4DF5-B963-D140D99CAC7E}" destId="{EE205FAA-3DE1-4F10-8789-06B096DD5CD1}" srcOrd="0" destOrd="2" presId="urn:microsoft.com/office/officeart/2005/8/layout/hList1"/>
    <dgm:cxn modelId="{28A51362-BDF0-4E9E-B95E-E2C99832AEFA}" type="presOf" srcId="{FDCBFCEB-4EB6-4085-B419-BD0A08E9432D}" destId="{EE205FAA-3DE1-4F10-8789-06B096DD5CD1}" srcOrd="0" destOrd="4" presId="urn:microsoft.com/office/officeart/2005/8/layout/hList1"/>
    <dgm:cxn modelId="{25858C43-8302-4677-B6C4-CD21C5995670}" srcId="{F836802C-D32C-4980-AE3A-3AF6E0C68651}" destId="{E8A12DDB-3F75-4F8A-8A3D-5B2F5BA9C41F}" srcOrd="1" destOrd="0" parTransId="{E6AEA830-B3DA-430D-B866-A25F9B2D81B3}" sibTransId="{98CBD753-84CD-4BF5-9CFD-AB194373DCC4}"/>
    <dgm:cxn modelId="{BF81AF65-909C-4EB6-930F-F86B495B61C8}" type="presOf" srcId="{A7A8561E-B3B3-41FE-B225-9387FD30820D}" destId="{5E75567C-E9B5-4BFA-B913-FC5C2BCE2E43}" srcOrd="0" destOrd="0" presId="urn:microsoft.com/office/officeart/2005/8/layout/hList1"/>
    <dgm:cxn modelId="{A5B2E265-BC76-4961-95AE-80B6A4BC69E8}" srcId="{F836802C-D32C-4980-AE3A-3AF6E0C68651}" destId="{E5606BA0-B31A-4DF5-B963-D140D99CAC7E}" srcOrd="2" destOrd="0" parTransId="{4710B2E8-6775-482A-861A-B78D9EDBC7DE}" sibTransId="{0F9BAF76-EF1A-4F7C-B7C4-847842F4142B}"/>
    <dgm:cxn modelId="{718E974F-34BF-4AF2-A3AB-612F92B3FFA3}" type="presOf" srcId="{888DD7D5-02DC-4D03-BDAE-65FFE27FD080}" destId="{EE205FAA-3DE1-4F10-8789-06B096DD5CD1}" srcOrd="0" destOrd="3" presId="urn:microsoft.com/office/officeart/2005/8/layout/hList1"/>
    <dgm:cxn modelId="{C3DAE850-5809-4D8E-A6F6-91D4F093AE39}" srcId="{F836802C-D32C-4980-AE3A-3AF6E0C68651}" destId="{888DD7D5-02DC-4D03-BDAE-65FFE27FD080}" srcOrd="3" destOrd="0" parTransId="{5BB78552-2E8A-4DC7-A5BF-1B45CE3F1C93}" sibTransId="{B045E488-F158-4CB1-A189-4E456006663E}"/>
    <dgm:cxn modelId="{FC8E527A-EEDE-4915-B3F4-31BFDF4251D6}" type="presOf" srcId="{FF6CA040-07DD-4EE2-A052-2A76AD551F53}" destId="{EE205FAA-3DE1-4F10-8789-06B096DD5CD1}" srcOrd="0" destOrd="0" presId="urn:microsoft.com/office/officeart/2005/8/layout/hList1"/>
    <dgm:cxn modelId="{36EEF594-544E-40BC-BA0B-6E5642F1D2D0}" type="presOf" srcId="{E8A12DDB-3F75-4F8A-8A3D-5B2F5BA9C41F}" destId="{EE205FAA-3DE1-4F10-8789-06B096DD5CD1}" srcOrd="0" destOrd="1" presId="urn:microsoft.com/office/officeart/2005/8/layout/hList1"/>
    <dgm:cxn modelId="{07CACFBE-F05A-4FF4-ADDB-BF342657FC17}" srcId="{F836802C-D32C-4980-AE3A-3AF6E0C68651}" destId="{FDCBFCEB-4EB6-4085-B419-BD0A08E9432D}" srcOrd="4" destOrd="0" parTransId="{30081399-D5EE-4F2B-AA8D-EC046A43D2F0}" sibTransId="{16C1C4BC-5FBC-455A-95F8-95BABAD0FC75}"/>
    <dgm:cxn modelId="{C9E482CB-0FC3-4DA1-A498-78B851D42904}" srcId="{5D0E38DF-2A44-4C84-B08B-8BA35187F054}" destId="{F836802C-D32C-4980-AE3A-3AF6E0C68651}" srcOrd="1" destOrd="0" parTransId="{327F5B51-271E-4D9A-A39A-6405A6D7D212}" sibTransId="{9A00497F-B550-4C23-A20B-3DC2CAD1ECB0}"/>
    <dgm:cxn modelId="{64546CE4-2440-4638-AE11-5EA5E9786AA7}" type="presOf" srcId="{5D0E38DF-2A44-4C84-B08B-8BA35187F054}" destId="{6DD2E6E9-5C86-4AF8-BCFC-0BFA9736763B}" srcOrd="0" destOrd="0" presId="urn:microsoft.com/office/officeart/2005/8/layout/hList1"/>
    <dgm:cxn modelId="{7FD9807F-533B-4B79-8AFC-024019CF2E3F}" type="presParOf" srcId="{6DD2E6E9-5C86-4AF8-BCFC-0BFA9736763B}" destId="{1C878B1A-0DD6-45BC-A5A0-211C2874E479}" srcOrd="0" destOrd="0" presId="urn:microsoft.com/office/officeart/2005/8/layout/hList1"/>
    <dgm:cxn modelId="{307A0018-908C-42D6-A50D-62067B69529A}" type="presParOf" srcId="{1C878B1A-0DD6-45BC-A5A0-211C2874E479}" destId="{5E75567C-E9B5-4BFA-B913-FC5C2BCE2E43}" srcOrd="0" destOrd="0" presId="urn:microsoft.com/office/officeart/2005/8/layout/hList1"/>
    <dgm:cxn modelId="{06A027D6-F33A-4D01-BC81-B32B968A3C6E}" type="presParOf" srcId="{1C878B1A-0DD6-45BC-A5A0-211C2874E479}" destId="{34B0EEEC-6A51-4DAD-8107-287E2FF0BA24}" srcOrd="1" destOrd="0" presId="urn:microsoft.com/office/officeart/2005/8/layout/hList1"/>
    <dgm:cxn modelId="{E92B2F55-6E89-4721-AF05-F2E388F09AB2}" type="presParOf" srcId="{6DD2E6E9-5C86-4AF8-BCFC-0BFA9736763B}" destId="{64A9B9E6-C1A8-46FA-BB1E-603BDFBB5E03}" srcOrd="1" destOrd="0" presId="urn:microsoft.com/office/officeart/2005/8/layout/hList1"/>
    <dgm:cxn modelId="{08AB50CD-C613-4AEC-97D5-1436110ABDA3}" type="presParOf" srcId="{6DD2E6E9-5C86-4AF8-BCFC-0BFA9736763B}" destId="{D0CA005E-9E3A-4964-AA24-C3C1E00D28D8}" srcOrd="2" destOrd="0" presId="urn:microsoft.com/office/officeart/2005/8/layout/hList1"/>
    <dgm:cxn modelId="{7367AEC3-AD66-48E9-8709-70363C12A0F1}" type="presParOf" srcId="{D0CA005E-9E3A-4964-AA24-C3C1E00D28D8}" destId="{5696EB8B-59A0-41A2-B164-3CB010E3CBE1}" srcOrd="0" destOrd="0" presId="urn:microsoft.com/office/officeart/2005/8/layout/hList1"/>
    <dgm:cxn modelId="{72700A6C-5C40-4335-A73E-5ECF0C56073A}" type="presParOf" srcId="{D0CA005E-9E3A-4964-AA24-C3C1E00D28D8}" destId="{EE205FAA-3DE1-4F10-8789-06B096DD5C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4CB664-BD87-4FBA-AC23-AC67E37DF0C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C067160-2BB4-4C28-8953-803E2D890619}">
      <dgm:prSet/>
      <dgm:spPr/>
      <dgm:t>
        <a:bodyPr/>
        <a:lstStyle/>
        <a:p>
          <a:r>
            <a:rPr lang="en-US" dirty="0"/>
            <a:t>Dopamine </a:t>
          </a:r>
          <a:r>
            <a:rPr lang="en-US" dirty="0">
              <a:sym typeface="Wingdings" panose="05000000000000000000" pitchFamily="2" charset="2"/>
            </a:rPr>
            <a:t></a:t>
          </a:r>
          <a:r>
            <a:rPr lang="en-US" dirty="0"/>
            <a:t> controls voluntary movements and is associated with the reward mechanism in the brain, created in the substantia </a:t>
          </a:r>
          <a:r>
            <a:rPr lang="en-US" dirty="0" err="1"/>
            <a:t>nigra</a:t>
          </a:r>
          <a:r>
            <a:rPr lang="en-US" dirty="0"/>
            <a:t> </a:t>
          </a:r>
        </a:p>
      </dgm:t>
      <dgm:extLst>
        <a:ext uri="{E40237B7-FDA0-4F09-8148-C483321AD2D9}">
          <dgm14:cNvPr xmlns:dgm14="http://schemas.microsoft.com/office/drawing/2010/diagram" id="0" name="" descr="Dopamine  controls voluntary movements and is associated with the reward mechanism in the brain, created in the substantia nigra &#10;"/>
        </a:ext>
      </dgm:extLst>
    </dgm:pt>
    <dgm:pt modelId="{D001C0E2-95FB-40B6-9C0D-7CC28142811A}" type="parTrans" cxnId="{69492F7B-5D00-4F7A-BBAA-FA480852A5E4}">
      <dgm:prSet/>
      <dgm:spPr/>
      <dgm:t>
        <a:bodyPr/>
        <a:lstStyle/>
        <a:p>
          <a:endParaRPr lang="en-US"/>
        </a:p>
      </dgm:t>
    </dgm:pt>
    <dgm:pt modelId="{BC9414DB-498C-431F-87DE-F15F980BD648}" type="sibTrans" cxnId="{69492F7B-5D00-4F7A-BBAA-FA480852A5E4}">
      <dgm:prSet/>
      <dgm:spPr/>
      <dgm:t>
        <a:bodyPr/>
        <a:lstStyle/>
        <a:p>
          <a:endParaRPr lang="en-US"/>
        </a:p>
      </dgm:t>
    </dgm:pt>
    <dgm:pt modelId="{7B40ECA6-8A98-4B2D-BB5B-CDFDCA87500E}">
      <dgm:prSet/>
      <dgm:spPr/>
      <dgm:t>
        <a:bodyPr/>
        <a:lstStyle/>
        <a:p>
          <a:r>
            <a:rPr lang="en-US" dirty="0"/>
            <a:t>Serotonin </a:t>
          </a:r>
          <a:r>
            <a:rPr lang="en-US" dirty="0">
              <a:sym typeface="Wingdings" panose="05000000000000000000" pitchFamily="2" charset="2"/>
            </a:rPr>
            <a:t></a:t>
          </a:r>
          <a:r>
            <a:rPr lang="en-US" dirty="0"/>
            <a:t> controls pain, sleep cycle, and digestion; leads to a stable mood (therefore, low levels leads to depression) </a:t>
          </a:r>
        </a:p>
      </dgm:t>
      <dgm:extLst>
        <a:ext uri="{E40237B7-FDA0-4F09-8148-C483321AD2D9}">
          <dgm14:cNvPr xmlns:dgm14="http://schemas.microsoft.com/office/drawing/2010/diagram" id="0" name="" descr="Serotonin  controls pain, sleep cycle, and digestion; leads to a stable mood (therefore, low levels leads to depression) &#10;"/>
        </a:ext>
      </dgm:extLst>
    </dgm:pt>
    <dgm:pt modelId="{09FF7D88-0F55-4936-A351-D495A4E64589}" type="parTrans" cxnId="{7649FFF8-BC42-4A0C-9EAF-46524B110001}">
      <dgm:prSet/>
      <dgm:spPr/>
      <dgm:t>
        <a:bodyPr/>
        <a:lstStyle/>
        <a:p>
          <a:endParaRPr lang="en-US"/>
        </a:p>
      </dgm:t>
    </dgm:pt>
    <dgm:pt modelId="{4B40D023-C51C-4826-90BF-67805A7793F8}" type="sibTrans" cxnId="{7649FFF8-BC42-4A0C-9EAF-46524B110001}">
      <dgm:prSet/>
      <dgm:spPr/>
      <dgm:t>
        <a:bodyPr/>
        <a:lstStyle/>
        <a:p>
          <a:endParaRPr lang="en-US"/>
        </a:p>
      </dgm:t>
    </dgm:pt>
    <dgm:pt modelId="{E308EF97-FB2A-457E-85C2-D1B6D044DB1B}">
      <dgm:prSet/>
      <dgm:spPr/>
      <dgm:t>
        <a:bodyPr/>
        <a:lstStyle/>
        <a:p>
          <a:r>
            <a:rPr lang="en-US" dirty="0"/>
            <a:t>Endorphins </a:t>
          </a:r>
          <a:r>
            <a:rPr lang="en-US" dirty="0">
              <a:sym typeface="Wingdings" panose="05000000000000000000" pitchFamily="2" charset="2"/>
            </a:rPr>
            <a:t></a:t>
          </a:r>
          <a:r>
            <a:rPr lang="en-US" dirty="0"/>
            <a:t> involved in reducing pain and making the person calm and happy</a:t>
          </a:r>
        </a:p>
      </dgm:t>
      <dgm:extLst>
        <a:ext uri="{E40237B7-FDA0-4F09-8148-C483321AD2D9}">
          <dgm14:cNvPr xmlns:dgm14="http://schemas.microsoft.com/office/drawing/2010/diagram" id="0" name="" descr="Endorphins  involved in reducing pain and making the person calm and happy&#10;"/>
        </a:ext>
      </dgm:extLst>
    </dgm:pt>
    <dgm:pt modelId="{CA7C81C9-B620-45D4-9B79-2DBEB317F70A}" type="parTrans" cxnId="{9327C505-2D88-40F5-8D9F-1E20776FF74B}">
      <dgm:prSet/>
      <dgm:spPr/>
      <dgm:t>
        <a:bodyPr/>
        <a:lstStyle/>
        <a:p>
          <a:endParaRPr lang="en-US"/>
        </a:p>
      </dgm:t>
    </dgm:pt>
    <dgm:pt modelId="{AEBCF2CF-9614-4281-8815-CC05B5808729}" type="sibTrans" cxnId="{9327C505-2D88-40F5-8D9F-1E20776FF74B}">
      <dgm:prSet/>
      <dgm:spPr/>
      <dgm:t>
        <a:bodyPr/>
        <a:lstStyle/>
        <a:p>
          <a:endParaRPr lang="en-US"/>
        </a:p>
      </dgm:t>
    </dgm:pt>
    <dgm:pt modelId="{C041A91B-A8FB-43D2-B4E9-26DDBBB3DB89}">
      <dgm:prSet/>
      <dgm:spPr/>
      <dgm:t>
        <a:bodyPr/>
        <a:lstStyle/>
        <a:p>
          <a:r>
            <a:rPr lang="en-US" dirty="0"/>
            <a:t>Norepinephrine </a:t>
          </a:r>
          <a:r>
            <a:rPr lang="en-US" dirty="0">
              <a:sym typeface="Wingdings" panose="05000000000000000000" pitchFamily="2" charset="2"/>
            </a:rPr>
            <a:t></a:t>
          </a:r>
          <a:r>
            <a:rPr lang="en-US" dirty="0"/>
            <a:t> increase the heart rate and blood pressure and regulate mood</a:t>
          </a:r>
        </a:p>
      </dgm:t>
      <dgm:extLst>
        <a:ext uri="{E40237B7-FDA0-4F09-8148-C483321AD2D9}">
          <dgm14:cNvPr xmlns:dgm14="http://schemas.microsoft.com/office/drawing/2010/diagram" id="0" name="" descr="Norepinephrine  increase the heart rate and blood pressure and regulate mood&#10;"/>
        </a:ext>
      </dgm:extLst>
    </dgm:pt>
    <dgm:pt modelId="{43F8A625-ACFD-4B55-A731-9B0B5324042E}" type="parTrans" cxnId="{D21C769C-E5CC-46DF-902B-2861FC9F0CF2}">
      <dgm:prSet/>
      <dgm:spPr/>
      <dgm:t>
        <a:bodyPr/>
        <a:lstStyle/>
        <a:p>
          <a:endParaRPr lang="en-US"/>
        </a:p>
      </dgm:t>
    </dgm:pt>
    <dgm:pt modelId="{0000038B-76E8-40D1-AC13-96231698A370}" type="sibTrans" cxnId="{D21C769C-E5CC-46DF-902B-2861FC9F0CF2}">
      <dgm:prSet/>
      <dgm:spPr/>
      <dgm:t>
        <a:bodyPr/>
        <a:lstStyle/>
        <a:p>
          <a:endParaRPr lang="en-US"/>
        </a:p>
      </dgm:t>
    </dgm:pt>
    <dgm:pt modelId="{DC70BE4E-8071-48DA-A593-F34F6E4AE3B8}">
      <dgm:prSet/>
      <dgm:spPr/>
      <dgm:t>
        <a:bodyPr/>
        <a:lstStyle/>
        <a:p>
          <a:r>
            <a:rPr lang="en-US" dirty="0"/>
            <a:t>GABA </a:t>
          </a:r>
          <a:r>
            <a:rPr lang="en-US" dirty="0">
              <a:sym typeface="Wingdings" panose="05000000000000000000" pitchFamily="2" charset="2"/>
            </a:rPr>
            <a:t></a:t>
          </a:r>
          <a:r>
            <a:rPr lang="en-US" dirty="0"/>
            <a:t> responsible for blocking the signals of excitatory neurotransmitters responsible for anxiety and panic </a:t>
          </a:r>
        </a:p>
      </dgm:t>
      <dgm:extLst>
        <a:ext uri="{E40237B7-FDA0-4F09-8148-C483321AD2D9}">
          <dgm14:cNvPr xmlns:dgm14="http://schemas.microsoft.com/office/drawing/2010/diagram" id="0" name="" descr="GABA  responsible for blocking the signals of excitatory neurotransmitters responsible for anxiety and panic &#10;"/>
        </a:ext>
      </dgm:extLst>
    </dgm:pt>
    <dgm:pt modelId="{C499C933-1E09-4774-A5B7-2135DE86490D}" type="parTrans" cxnId="{69582521-3DD6-4842-B79A-AD7013BF66B4}">
      <dgm:prSet/>
      <dgm:spPr/>
      <dgm:t>
        <a:bodyPr/>
        <a:lstStyle/>
        <a:p>
          <a:endParaRPr lang="en-US"/>
        </a:p>
      </dgm:t>
    </dgm:pt>
    <dgm:pt modelId="{5D1691DC-A281-43FB-AC08-711AF85284BE}" type="sibTrans" cxnId="{69582521-3DD6-4842-B79A-AD7013BF66B4}">
      <dgm:prSet/>
      <dgm:spPr/>
      <dgm:t>
        <a:bodyPr/>
        <a:lstStyle/>
        <a:p>
          <a:endParaRPr lang="en-US"/>
        </a:p>
      </dgm:t>
    </dgm:pt>
    <dgm:pt modelId="{FBC093B7-6CA8-4CC1-B0BD-B1B0667A3E6E}">
      <dgm:prSet/>
      <dgm:spPr/>
      <dgm:t>
        <a:bodyPr/>
        <a:lstStyle/>
        <a:p>
          <a:r>
            <a:rPr lang="en-US" dirty="0"/>
            <a:t>Glutamate </a:t>
          </a:r>
          <a:r>
            <a:rPr lang="en-US" dirty="0">
              <a:sym typeface="Wingdings" panose="05000000000000000000" pitchFamily="2" charset="2"/>
            </a:rPr>
            <a:t></a:t>
          </a:r>
          <a:r>
            <a:rPr lang="en-US" dirty="0"/>
            <a:t> associated with learning and memory</a:t>
          </a:r>
        </a:p>
      </dgm:t>
      <dgm:extLst>
        <a:ext uri="{E40237B7-FDA0-4F09-8148-C483321AD2D9}">
          <dgm14:cNvPr xmlns:dgm14="http://schemas.microsoft.com/office/drawing/2010/diagram" id="0" name="" descr="Glutamate  associated with learning and memory&#10;"/>
        </a:ext>
      </dgm:extLst>
    </dgm:pt>
    <dgm:pt modelId="{0AA9FDDD-76EC-4F6C-8210-AC6FF08A45F6}" type="parTrans" cxnId="{3EDEB199-8130-4E45-AB5B-8A66E93CDDAD}">
      <dgm:prSet/>
      <dgm:spPr/>
      <dgm:t>
        <a:bodyPr/>
        <a:lstStyle/>
        <a:p>
          <a:endParaRPr lang="en-US"/>
        </a:p>
      </dgm:t>
    </dgm:pt>
    <dgm:pt modelId="{DF027148-1221-4285-B0F1-6DC7C9442BCD}" type="sibTrans" cxnId="{3EDEB199-8130-4E45-AB5B-8A66E93CDDAD}">
      <dgm:prSet/>
      <dgm:spPr/>
      <dgm:t>
        <a:bodyPr/>
        <a:lstStyle/>
        <a:p>
          <a:endParaRPr lang="en-US"/>
        </a:p>
      </dgm:t>
    </dgm:pt>
    <dgm:pt modelId="{3B870F78-FCFC-470B-8E30-5596A4F7F383}" type="pres">
      <dgm:prSet presAssocID="{894CB664-BD87-4FBA-AC23-AC67E37DF0C5}" presName="root" presStyleCnt="0">
        <dgm:presLayoutVars>
          <dgm:dir/>
          <dgm:resizeHandles val="exact"/>
        </dgm:presLayoutVars>
      </dgm:prSet>
      <dgm:spPr/>
    </dgm:pt>
    <dgm:pt modelId="{B0EA3A41-F58E-4E92-B2DD-75DE7A770E65}" type="pres">
      <dgm:prSet presAssocID="{2C067160-2BB4-4C28-8953-803E2D890619}" presName="compNode" presStyleCnt="0"/>
      <dgm:spPr/>
    </dgm:pt>
    <dgm:pt modelId="{5B3E424A-BD8F-4E27-928E-E797CE817E3C}" type="pres">
      <dgm:prSet presAssocID="{2C067160-2BB4-4C28-8953-803E2D890619}" presName="bgRect" presStyleLbl="bgShp" presStyleIdx="0" presStyleCnt="6"/>
      <dgm:spPr/>
    </dgm:pt>
    <dgm:pt modelId="{E528871F-0A34-4F4B-BA65-04B2DA579162}" type="pres">
      <dgm:prSet presAssocID="{2C067160-2BB4-4C28-8953-803E2D89061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ent Urgent"/>
        </a:ext>
      </dgm:extLst>
    </dgm:pt>
    <dgm:pt modelId="{F584E821-1A60-4CDB-9B13-6292F8F1421F}" type="pres">
      <dgm:prSet presAssocID="{2C067160-2BB4-4C28-8953-803E2D890619}" presName="spaceRect" presStyleCnt="0"/>
      <dgm:spPr/>
    </dgm:pt>
    <dgm:pt modelId="{AD767187-79C3-4310-937B-F28C88F0726C}" type="pres">
      <dgm:prSet presAssocID="{2C067160-2BB4-4C28-8953-803E2D890619}" presName="parTx" presStyleLbl="revTx" presStyleIdx="0" presStyleCnt="6">
        <dgm:presLayoutVars>
          <dgm:chMax val="0"/>
          <dgm:chPref val="0"/>
        </dgm:presLayoutVars>
      </dgm:prSet>
      <dgm:spPr/>
    </dgm:pt>
    <dgm:pt modelId="{DA1C2375-7813-4325-B171-287137684AC2}" type="pres">
      <dgm:prSet presAssocID="{BC9414DB-498C-431F-87DE-F15F980BD648}" presName="sibTrans" presStyleCnt="0"/>
      <dgm:spPr/>
    </dgm:pt>
    <dgm:pt modelId="{EC9D94F2-CA47-48A4-A920-E304C7523BA2}" type="pres">
      <dgm:prSet presAssocID="{7B40ECA6-8A98-4B2D-BB5B-CDFDCA87500E}" presName="compNode" presStyleCnt="0"/>
      <dgm:spPr/>
    </dgm:pt>
    <dgm:pt modelId="{385C6D37-0DFC-4D14-8B86-B135312E55D5}" type="pres">
      <dgm:prSet presAssocID="{7B40ECA6-8A98-4B2D-BB5B-CDFDCA87500E}" presName="bgRect" presStyleLbl="bgShp" presStyleIdx="1" presStyleCnt="6"/>
      <dgm:spPr/>
    </dgm:pt>
    <dgm:pt modelId="{D43626FE-6037-4FC6-973C-E20971692197}" type="pres">
      <dgm:prSet presAssocID="{7B40ECA6-8A98-4B2D-BB5B-CDFDCA87500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ning"/>
        </a:ext>
      </dgm:extLst>
    </dgm:pt>
    <dgm:pt modelId="{B5D6A21C-80A7-4D94-B64B-6C870978C041}" type="pres">
      <dgm:prSet presAssocID="{7B40ECA6-8A98-4B2D-BB5B-CDFDCA87500E}" presName="spaceRect" presStyleCnt="0"/>
      <dgm:spPr/>
    </dgm:pt>
    <dgm:pt modelId="{5126F1F8-67C0-4045-822D-E30FF7B759F9}" type="pres">
      <dgm:prSet presAssocID="{7B40ECA6-8A98-4B2D-BB5B-CDFDCA87500E}" presName="parTx" presStyleLbl="revTx" presStyleIdx="1" presStyleCnt="6">
        <dgm:presLayoutVars>
          <dgm:chMax val="0"/>
          <dgm:chPref val="0"/>
        </dgm:presLayoutVars>
      </dgm:prSet>
      <dgm:spPr/>
    </dgm:pt>
    <dgm:pt modelId="{2FE3D63D-1B9F-4F55-8102-79FDF576D70B}" type="pres">
      <dgm:prSet presAssocID="{4B40D023-C51C-4826-90BF-67805A7793F8}" presName="sibTrans" presStyleCnt="0"/>
      <dgm:spPr/>
    </dgm:pt>
    <dgm:pt modelId="{BBFAF5AC-65B4-41B1-B376-83C3117318C4}" type="pres">
      <dgm:prSet presAssocID="{E308EF97-FB2A-457E-85C2-D1B6D044DB1B}" presName="compNode" presStyleCnt="0"/>
      <dgm:spPr/>
    </dgm:pt>
    <dgm:pt modelId="{B7644DE7-D3B3-4E17-B39D-1D23B409FBD0}" type="pres">
      <dgm:prSet presAssocID="{E308EF97-FB2A-457E-85C2-D1B6D044DB1B}" presName="bgRect" presStyleLbl="bgShp" presStyleIdx="2" presStyleCnt="6"/>
      <dgm:spPr/>
    </dgm:pt>
    <dgm:pt modelId="{19C00589-6372-4043-9A24-864308599215}" type="pres">
      <dgm:prSet presAssocID="{E308EF97-FB2A-457E-85C2-D1B6D044DB1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2505C751-CA98-4A74-AC2D-8FFE06BC6659}" type="pres">
      <dgm:prSet presAssocID="{E308EF97-FB2A-457E-85C2-D1B6D044DB1B}" presName="spaceRect" presStyleCnt="0"/>
      <dgm:spPr/>
    </dgm:pt>
    <dgm:pt modelId="{390AFADF-5F07-4AFF-A7FA-1D1AD14C362A}" type="pres">
      <dgm:prSet presAssocID="{E308EF97-FB2A-457E-85C2-D1B6D044DB1B}" presName="parTx" presStyleLbl="revTx" presStyleIdx="2" presStyleCnt="6">
        <dgm:presLayoutVars>
          <dgm:chMax val="0"/>
          <dgm:chPref val="0"/>
        </dgm:presLayoutVars>
      </dgm:prSet>
      <dgm:spPr/>
    </dgm:pt>
    <dgm:pt modelId="{E48E2F1D-E5EB-4DC5-AAED-9CCC5928C2B3}" type="pres">
      <dgm:prSet presAssocID="{AEBCF2CF-9614-4281-8815-CC05B5808729}" presName="sibTrans" presStyleCnt="0"/>
      <dgm:spPr/>
    </dgm:pt>
    <dgm:pt modelId="{49E1DE63-D67A-400A-BA38-ED0F23D03A0A}" type="pres">
      <dgm:prSet presAssocID="{C041A91B-A8FB-43D2-B4E9-26DDBBB3DB89}" presName="compNode" presStyleCnt="0"/>
      <dgm:spPr/>
    </dgm:pt>
    <dgm:pt modelId="{C64B7BEE-50D4-47C6-B149-1A329DCA3DAE}" type="pres">
      <dgm:prSet presAssocID="{C041A91B-A8FB-43D2-B4E9-26DDBBB3DB89}" presName="bgRect" presStyleLbl="bgShp" presStyleIdx="3" presStyleCnt="6"/>
      <dgm:spPr/>
    </dgm:pt>
    <dgm:pt modelId="{C56526C9-8913-4298-8AD4-11CF6193CB3D}" type="pres">
      <dgm:prSet presAssocID="{C041A91B-A8FB-43D2-B4E9-26DDBBB3DB8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A1A4E1C4-1CE7-4B17-98BB-8CD861DAFDCE}" type="pres">
      <dgm:prSet presAssocID="{C041A91B-A8FB-43D2-B4E9-26DDBBB3DB89}" presName="spaceRect" presStyleCnt="0"/>
      <dgm:spPr/>
    </dgm:pt>
    <dgm:pt modelId="{C5BE4563-3427-40AE-A76F-628B5E9C0E95}" type="pres">
      <dgm:prSet presAssocID="{C041A91B-A8FB-43D2-B4E9-26DDBBB3DB89}" presName="parTx" presStyleLbl="revTx" presStyleIdx="3" presStyleCnt="6">
        <dgm:presLayoutVars>
          <dgm:chMax val="0"/>
          <dgm:chPref val="0"/>
        </dgm:presLayoutVars>
      </dgm:prSet>
      <dgm:spPr/>
    </dgm:pt>
    <dgm:pt modelId="{F59CFCDB-8BD6-4499-95E9-89554B9E91FC}" type="pres">
      <dgm:prSet presAssocID="{0000038B-76E8-40D1-AC13-96231698A370}" presName="sibTrans" presStyleCnt="0"/>
      <dgm:spPr/>
    </dgm:pt>
    <dgm:pt modelId="{1C5F0586-5A01-4871-9884-AC61DF23743E}" type="pres">
      <dgm:prSet presAssocID="{DC70BE4E-8071-48DA-A593-F34F6E4AE3B8}" presName="compNode" presStyleCnt="0"/>
      <dgm:spPr/>
    </dgm:pt>
    <dgm:pt modelId="{CF3DDE44-9322-49AA-8F05-98D5D68D882D}" type="pres">
      <dgm:prSet presAssocID="{DC70BE4E-8071-48DA-A593-F34F6E4AE3B8}" presName="bgRect" presStyleLbl="bgShp" presStyleIdx="4" presStyleCnt="6"/>
      <dgm:spPr/>
    </dgm:pt>
    <dgm:pt modelId="{2E35316C-F378-4D0D-ABB8-EC80F7BE41C9}" type="pres">
      <dgm:prSet presAssocID="{DC70BE4E-8071-48DA-A593-F34F6E4AE3B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lth"/>
        </a:ext>
      </dgm:extLst>
    </dgm:pt>
    <dgm:pt modelId="{82290C74-C628-4DC1-99AF-F7DD8493950B}" type="pres">
      <dgm:prSet presAssocID="{DC70BE4E-8071-48DA-A593-F34F6E4AE3B8}" presName="spaceRect" presStyleCnt="0"/>
      <dgm:spPr/>
    </dgm:pt>
    <dgm:pt modelId="{67208330-E270-4113-BD6C-710BF00B5B41}" type="pres">
      <dgm:prSet presAssocID="{DC70BE4E-8071-48DA-A593-F34F6E4AE3B8}" presName="parTx" presStyleLbl="revTx" presStyleIdx="4" presStyleCnt="6">
        <dgm:presLayoutVars>
          <dgm:chMax val="0"/>
          <dgm:chPref val="0"/>
        </dgm:presLayoutVars>
      </dgm:prSet>
      <dgm:spPr/>
    </dgm:pt>
    <dgm:pt modelId="{4693B492-CA53-4A30-B652-E0E740EE4B8C}" type="pres">
      <dgm:prSet presAssocID="{5D1691DC-A281-43FB-AC08-711AF85284BE}" presName="sibTrans" presStyleCnt="0"/>
      <dgm:spPr/>
    </dgm:pt>
    <dgm:pt modelId="{E4A29A8E-7714-4E75-9488-B4319B258184}" type="pres">
      <dgm:prSet presAssocID="{FBC093B7-6CA8-4CC1-B0BD-B1B0667A3E6E}" presName="compNode" presStyleCnt="0"/>
      <dgm:spPr/>
    </dgm:pt>
    <dgm:pt modelId="{12B70373-D5FB-4D17-9613-F98123BC60D9}" type="pres">
      <dgm:prSet presAssocID="{FBC093B7-6CA8-4CC1-B0BD-B1B0667A3E6E}" presName="bgRect" presStyleLbl="bgShp" presStyleIdx="5" presStyleCnt="6" custLinFactNeighborX="-29"/>
      <dgm:spPr/>
    </dgm:pt>
    <dgm:pt modelId="{8EAF01DA-1C02-4F83-AD91-EA00B3FC5FA9}" type="pres">
      <dgm:prSet presAssocID="{FBC093B7-6CA8-4CC1-B0BD-B1B0667A3E6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ducation"/>
        </a:ext>
      </dgm:extLst>
    </dgm:pt>
    <dgm:pt modelId="{623C838A-99C5-4395-9172-94B0D60CD580}" type="pres">
      <dgm:prSet presAssocID="{FBC093B7-6CA8-4CC1-B0BD-B1B0667A3E6E}" presName="spaceRect" presStyleCnt="0"/>
      <dgm:spPr/>
    </dgm:pt>
    <dgm:pt modelId="{9C64C60B-1269-4341-94D0-F1128B0438AE}" type="pres">
      <dgm:prSet presAssocID="{FBC093B7-6CA8-4CC1-B0BD-B1B0667A3E6E}" presName="parTx" presStyleLbl="revTx" presStyleIdx="5" presStyleCnt="6">
        <dgm:presLayoutVars>
          <dgm:chMax val="0"/>
          <dgm:chPref val="0"/>
        </dgm:presLayoutVars>
      </dgm:prSet>
      <dgm:spPr/>
    </dgm:pt>
  </dgm:ptLst>
  <dgm:cxnLst>
    <dgm:cxn modelId="{9327C505-2D88-40F5-8D9F-1E20776FF74B}" srcId="{894CB664-BD87-4FBA-AC23-AC67E37DF0C5}" destId="{E308EF97-FB2A-457E-85C2-D1B6D044DB1B}" srcOrd="2" destOrd="0" parTransId="{CA7C81C9-B620-45D4-9B79-2DBEB317F70A}" sibTransId="{AEBCF2CF-9614-4281-8815-CC05B5808729}"/>
    <dgm:cxn modelId="{69582521-3DD6-4842-B79A-AD7013BF66B4}" srcId="{894CB664-BD87-4FBA-AC23-AC67E37DF0C5}" destId="{DC70BE4E-8071-48DA-A593-F34F6E4AE3B8}" srcOrd="4" destOrd="0" parTransId="{C499C933-1E09-4774-A5B7-2135DE86490D}" sibTransId="{5D1691DC-A281-43FB-AC08-711AF85284BE}"/>
    <dgm:cxn modelId="{9534D561-FF2C-4D36-8D6B-1452200CD6E8}" type="presOf" srcId="{FBC093B7-6CA8-4CC1-B0BD-B1B0667A3E6E}" destId="{9C64C60B-1269-4341-94D0-F1128B0438AE}" srcOrd="0" destOrd="0" presId="urn:microsoft.com/office/officeart/2018/2/layout/IconVerticalSolidList"/>
    <dgm:cxn modelId="{388DCA65-1466-4BAF-98CB-4A2C3F2593AA}" type="presOf" srcId="{2C067160-2BB4-4C28-8953-803E2D890619}" destId="{AD767187-79C3-4310-937B-F28C88F0726C}" srcOrd="0" destOrd="0" presId="urn:microsoft.com/office/officeart/2018/2/layout/IconVerticalSolidList"/>
    <dgm:cxn modelId="{5AE49D4F-8F49-48F3-815C-23ACC05D9C2C}" type="presOf" srcId="{DC70BE4E-8071-48DA-A593-F34F6E4AE3B8}" destId="{67208330-E270-4113-BD6C-710BF00B5B41}" srcOrd="0" destOrd="0" presId="urn:microsoft.com/office/officeart/2018/2/layout/IconVerticalSolidList"/>
    <dgm:cxn modelId="{7B6BC676-B698-4108-9DF6-AC784D4F9B58}" type="presOf" srcId="{7B40ECA6-8A98-4B2D-BB5B-CDFDCA87500E}" destId="{5126F1F8-67C0-4045-822D-E30FF7B759F9}" srcOrd="0" destOrd="0" presId="urn:microsoft.com/office/officeart/2018/2/layout/IconVerticalSolidList"/>
    <dgm:cxn modelId="{69492F7B-5D00-4F7A-BBAA-FA480852A5E4}" srcId="{894CB664-BD87-4FBA-AC23-AC67E37DF0C5}" destId="{2C067160-2BB4-4C28-8953-803E2D890619}" srcOrd="0" destOrd="0" parTransId="{D001C0E2-95FB-40B6-9C0D-7CC28142811A}" sibTransId="{BC9414DB-498C-431F-87DE-F15F980BD648}"/>
    <dgm:cxn modelId="{3EDEB199-8130-4E45-AB5B-8A66E93CDDAD}" srcId="{894CB664-BD87-4FBA-AC23-AC67E37DF0C5}" destId="{FBC093B7-6CA8-4CC1-B0BD-B1B0667A3E6E}" srcOrd="5" destOrd="0" parTransId="{0AA9FDDD-76EC-4F6C-8210-AC6FF08A45F6}" sibTransId="{DF027148-1221-4285-B0F1-6DC7C9442BCD}"/>
    <dgm:cxn modelId="{4E2AF299-67A6-416E-93EE-F18532A9DE9E}" type="presOf" srcId="{C041A91B-A8FB-43D2-B4E9-26DDBBB3DB89}" destId="{C5BE4563-3427-40AE-A76F-628B5E9C0E95}" srcOrd="0" destOrd="0" presId="urn:microsoft.com/office/officeart/2018/2/layout/IconVerticalSolidList"/>
    <dgm:cxn modelId="{D21C769C-E5CC-46DF-902B-2861FC9F0CF2}" srcId="{894CB664-BD87-4FBA-AC23-AC67E37DF0C5}" destId="{C041A91B-A8FB-43D2-B4E9-26DDBBB3DB89}" srcOrd="3" destOrd="0" parTransId="{43F8A625-ACFD-4B55-A731-9B0B5324042E}" sibTransId="{0000038B-76E8-40D1-AC13-96231698A370}"/>
    <dgm:cxn modelId="{3AB5C6DF-DDE2-4234-942C-B9877E440699}" type="presOf" srcId="{E308EF97-FB2A-457E-85C2-D1B6D044DB1B}" destId="{390AFADF-5F07-4AFF-A7FA-1D1AD14C362A}" srcOrd="0" destOrd="0" presId="urn:microsoft.com/office/officeart/2018/2/layout/IconVerticalSolidList"/>
    <dgm:cxn modelId="{EAB257E7-B492-4C61-A10D-3EA79C925A72}" type="presOf" srcId="{894CB664-BD87-4FBA-AC23-AC67E37DF0C5}" destId="{3B870F78-FCFC-470B-8E30-5596A4F7F383}" srcOrd="0" destOrd="0" presId="urn:microsoft.com/office/officeart/2018/2/layout/IconVerticalSolidList"/>
    <dgm:cxn modelId="{7649FFF8-BC42-4A0C-9EAF-46524B110001}" srcId="{894CB664-BD87-4FBA-AC23-AC67E37DF0C5}" destId="{7B40ECA6-8A98-4B2D-BB5B-CDFDCA87500E}" srcOrd="1" destOrd="0" parTransId="{09FF7D88-0F55-4936-A351-D495A4E64589}" sibTransId="{4B40D023-C51C-4826-90BF-67805A7793F8}"/>
    <dgm:cxn modelId="{C7B03E1F-9783-4BEE-BF36-6B5A080B038F}" type="presParOf" srcId="{3B870F78-FCFC-470B-8E30-5596A4F7F383}" destId="{B0EA3A41-F58E-4E92-B2DD-75DE7A770E65}" srcOrd="0" destOrd="0" presId="urn:microsoft.com/office/officeart/2018/2/layout/IconVerticalSolidList"/>
    <dgm:cxn modelId="{07B7D2D0-6CFF-45C2-83A0-E4BD2A4E7B42}" type="presParOf" srcId="{B0EA3A41-F58E-4E92-B2DD-75DE7A770E65}" destId="{5B3E424A-BD8F-4E27-928E-E797CE817E3C}" srcOrd="0" destOrd="0" presId="urn:microsoft.com/office/officeart/2018/2/layout/IconVerticalSolidList"/>
    <dgm:cxn modelId="{9B6F8364-7307-4DB5-8AB0-51A72CB7627D}" type="presParOf" srcId="{B0EA3A41-F58E-4E92-B2DD-75DE7A770E65}" destId="{E528871F-0A34-4F4B-BA65-04B2DA579162}" srcOrd="1" destOrd="0" presId="urn:microsoft.com/office/officeart/2018/2/layout/IconVerticalSolidList"/>
    <dgm:cxn modelId="{23ABEC7A-2C35-421E-9963-F5AF7AA8F3AA}" type="presParOf" srcId="{B0EA3A41-F58E-4E92-B2DD-75DE7A770E65}" destId="{F584E821-1A60-4CDB-9B13-6292F8F1421F}" srcOrd="2" destOrd="0" presId="urn:microsoft.com/office/officeart/2018/2/layout/IconVerticalSolidList"/>
    <dgm:cxn modelId="{717EED2A-40E6-48BA-A028-DCC6F0B96AE2}" type="presParOf" srcId="{B0EA3A41-F58E-4E92-B2DD-75DE7A770E65}" destId="{AD767187-79C3-4310-937B-F28C88F0726C}" srcOrd="3" destOrd="0" presId="urn:microsoft.com/office/officeart/2018/2/layout/IconVerticalSolidList"/>
    <dgm:cxn modelId="{734BB1C5-EE48-4F01-AA71-1312F192A050}" type="presParOf" srcId="{3B870F78-FCFC-470B-8E30-5596A4F7F383}" destId="{DA1C2375-7813-4325-B171-287137684AC2}" srcOrd="1" destOrd="0" presId="urn:microsoft.com/office/officeart/2018/2/layout/IconVerticalSolidList"/>
    <dgm:cxn modelId="{3DBFD8A9-1973-4E69-8E79-43BDC6320889}" type="presParOf" srcId="{3B870F78-FCFC-470B-8E30-5596A4F7F383}" destId="{EC9D94F2-CA47-48A4-A920-E304C7523BA2}" srcOrd="2" destOrd="0" presId="urn:microsoft.com/office/officeart/2018/2/layout/IconVerticalSolidList"/>
    <dgm:cxn modelId="{201DCE71-B963-4D25-A1FF-6B4723C35ACF}" type="presParOf" srcId="{EC9D94F2-CA47-48A4-A920-E304C7523BA2}" destId="{385C6D37-0DFC-4D14-8B86-B135312E55D5}" srcOrd="0" destOrd="0" presId="urn:microsoft.com/office/officeart/2018/2/layout/IconVerticalSolidList"/>
    <dgm:cxn modelId="{71703F60-3543-4885-8C73-CB7580B7E32D}" type="presParOf" srcId="{EC9D94F2-CA47-48A4-A920-E304C7523BA2}" destId="{D43626FE-6037-4FC6-973C-E20971692197}" srcOrd="1" destOrd="0" presId="urn:microsoft.com/office/officeart/2018/2/layout/IconVerticalSolidList"/>
    <dgm:cxn modelId="{442D989B-CC58-4707-B806-A1A53DA9A4A9}" type="presParOf" srcId="{EC9D94F2-CA47-48A4-A920-E304C7523BA2}" destId="{B5D6A21C-80A7-4D94-B64B-6C870978C041}" srcOrd="2" destOrd="0" presId="urn:microsoft.com/office/officeart/2018/2/layout/IconVerticalSolidList"/>
    <dgm:cxn modelId="{EBBE1D7D-3F94-4A5C-9FEC-8F2A5E7B3DA5}" type="presParOf" srcId="{EC9D94F2-CA47-48A4-A920-E304C7523BA2}" destId="{5126F1F8-67C0-4045-822D-E30FF7B759F9}" srcOrd="3" destOrd="0" presId="urn:microsoft.com/office/officeart/2018/2/layout/IconVerticalSolidList"/>
    <dgm:cxn modelId="{E8FB2A2E-9E08-422A-9996-D7AEE9DFB773}" type="presParOf" srcId="{3B870F78-FCFC-470B-8E30-5596A4F7F383}" destId="{2FE3D63D-1B9F-4F55-8102-79FDF576D70B}" srcOrd="3" destOrd="0" presId="urn:microsoft.com/office/officeart/2018/2/layout/IconVerticalSolidList"/>
    <dgm:cxn modelId="{1F9394BC-3F17-4220-B686-68016F4ACEA5}" type="presParOf" srcId="{3B870F78-FCFC-470B-8E30-5596A4F7F383}" destId="{BBFAF5AC-65B4-41B1-B376-83C3117318C4}" srcOrd="4" destOrd="0" presId="urn:microsoft.com/office/officeart/2018/2/layout/IconVerticalSolidList"/>
    <dgm:cxn modelId="{EB206E2D-3D8D-45E1-AC55-8F746D5F7020}" type="presParOf" srcId="{BBFAF5AC-65B4-41B1-B376-83C3117318C4}" destId="{B7644DE7-D3B3-4E17-B39D-1D23B409FBD0}" srcOrd="0" destOrd="0" presId="urn:microsoft.com/office/officeart/2018/2/layout/IconVerticalSolidList"/>
    <dgm:cxn modelId="{6BAD99B4-9FF5-4CC4-BD08-9CC0BA9BE10A}" type="presParOf" srcId="{BBFAF5AC-65B4-41B1-B376-83C3117318C4}" destId="{19C00589-6372-4043-9A24-864308599215}" srcOrd="1" destOrd="0" presId="urn:microsoft.com/office/officeart/2018/2/layout/IconVerticalSolidList"/>
    <dgm:cxn modelId="{AA5FFC41-0583-46B0-BF3A-D2A2C94DCCD9}" type="presParOf" srcId="{BBFAF5AC-65B4-41B1-B376-83C3117318C4}" destId="{2505C751-CA98-4A74-AC2D-8FFE06BC6659}" srcOrd="2" destOrd="0" presId="urn:microsoft.com/office/officeart/2018/2/layout/IconVerticalSolidList"/>
    <dgm:cxn modelId="{33AC46D5-3BE1-4B83-88D0-DC6938CC9FF5}" type="presParOf" srcId="{BBFAF5AC-65B4-41B1-B376-83C3117318C4}" destId="{390AFADF-5F07-4AFF-A7FA-1D1AD14C362A}" srcOrd="3" destOrd="0" presId="urn:microsoft.com/office/officeart/2018/2/layout/IconVerticalSolidList"/>
    <dgm:cxn modelId="{159A5C51-61D4-43FA-AAC8-6AC37628F65E}" type="presParOf" srcId="{3B870F78-FCFC-470B-8E30-5596A4F7F383}" destId="{E48E2F1D-E5EB-4DC5-AAED-9CCC5928C2B3}" srcOrd="5" destOrd="0" presId="urn:microsoft.com/office/officeart/2018/2/layout/IconVerticalSolidList"/>
    <dgm:cxn modelId="{38CFB9D2-196F-4480-88E8-F9F278CA253B}" type="presParOf" srcId="{3B870F78-FCFC-470B-8E30-5596A4F7F383}" destId="{49E1DE63-D67A-400A-BA38-ED0F23D03A0A}" srcOrd="6" destOrd="0" presId="urn:microsoft.com/office/officeart/2018/2/layout/IconVerticalSolidList"/>
    <dgm:cxn modelId="{EBD051C0-7F68-4436-B2DA-4A9E0C4B57F9}" type="presParOf" srcId="{49E1DE63-D67A-400A-BA38-ED0F23D03A0A}" destId="{C64B7BEE-50D4-47C6-B149-1A329DCA3DAE}" srcOrd="0" destOrd="0" presId="urn:microsoft.com/office/officeart/2018/2/layout/IconVerticalSolidList"/>
    <dgm:cxn modelId="{F54F48AB-F6C1-4C31-A418-32297B8C43D2}" type="presParOf" srcId="{49E1DE63-D67A-400A-BA38-ED0F23D03A0A}" destId="{C56526C9-8913-4298-8AD4-11CF6193CB3D}" srcOrd="1" destOrd="0" presId="urn:microsoft.com/office/officeart/2018/2/layout/IconVerticalSolidList"/>
    <dgm:cxn modelId="{644F62CF-F42B-41CC-859F-74091DAAD9E3}" type="presParOf" srcId="{49E1DE63-D67A-400A-BA38-ED0F23D03A0A}" destId="{A1A4E1C4-1CE7-4B17-98BB-8CD861DAFDCE}" srcOrd="2" destOrd="0" presId="urn:microsoft.com/office/officeart/2018/2/layout/IconVerticalSolidList"/>
    <dgm:cxn modelId="{6FED69EF-4AAF-4647-A842-0DA5425DDAEB}" type="presParOf" srcId="{49E1DE63-D67A-400A-BA38-ED0F23D03A0A}" destId="{C5BE4563-3427-40AE-A76F-628B5E9C0E95}" srcOrd="3" destOrd="0" presId="urn:microsoft.com/office/officeart/2018/2/layout/IconVerticalSolidList"/>
    <dgm:cxn modelId="{D64EE55D-6C8E-4D29-A179-8E6ABF429F87}" type="presParOf" srcId="{3B870F78-FCFC-470B-8E30-5596A4F7F383}" destId="{F59CFCDB-8BD6-4499-95E9-89554B9E91FC}" srcOrd="7" destOrd="0" presId="urn:microsoft.com/office/officeart/2018/2/layout/IconVerticalSolidList"/>
    <dgm:cxn modelId="{FAE3E64A-D947-4C29-A6C4-EFE535962B08}" type="presParOf" srcId="{3B870F78-FCFC-470B-8E30-5596A4F7F383}" destId="{1C5F0586-5A01-4871-9884-AC61DF23743E}" srcOrd="8" destOrd="0" presId="urn:microsoft.com/office/officeart/2018/2/layout/IconVerticalSolidList"/>
    <dgm:cxn modelId="{CCCA9B41-5364-487D-8D5C-D7B00CDB50CA}" type="presParOf" srcId="{1C5F0586-5A01-4871-9884-AC61DF23743E}" destId="{CF3DDE44-9322-49AA-8F05-98D5D68D882D}" srcOrd="0" destOrd="0" presId="urn:microsoft.com/office/officeart/2018/2/layout/IconVerticalSolidList"/>
    <dgm:cxn modelId="{0AD781D0-CC16-4F34-BFB2-E01FC4C96AD4}" type="presParOf" srcId="{1C5F0586-5A01-4871-9884-AC61DF23743E}" destId="{2E35316C-F378-4D0D-ABB8-EC80F7BE41C9}" srcOrd="1" destOrd="0" presId="urn:microsoft.com/office/officeart/2018/2/layout/IconVerticalSolidList"/>
    <dgm:cxn modelId="{EFD70F82-C2D5-4158-B359-467A3B714E3B}" type="presParOf" srcId="{1C5F0586-5A01-4871-9884-AC61DF23743E}" destId="{82290C74-C628-4DC1-99AF-F7DD8493950B}" srcOrd="2" destOrd="0" presId="urn:microsoft.com/office/officeart/2018/2/layout/IconVerticalSolidList"/>
    <dgm:cxn modelId="{9A7FC542-F525-4A7E-8D4B-4CAF1B97DA12}" type="presParOf" srcId="{1C5F0586-5A01-4871-9884-AC61DF23743E}" destId="{67208330-E270-4113-BD6C-710BF00B5B41}" srcOrd="3" destOrd="0" presId="urn:microsoft.com/office/officeart/2018/2/layout/IconVerticalSolidList"/>
    <dgm:cxn modelId="{AFF552CB-4C18-4C76-BA52-3B733760E6F9}" type="presParOf" srcId="{3B870F78-FCFC-470B-8E30-5596A4F7F383}" destId="{4693B492-CA53-4A30-B652-E0E740EE4B8C}" srcOrd="9" destOrd="0" presId="urn:microsoft.com/office/officeart/2018/2/layout/IconVerticalSolidList"/>
    <dgm:cxn modelId="{54A7EE14-FF39-4E13-BAB3-06159EC108F1}" type="presParOf" srcId="{3B870F78-FCFC-470B-8E30-5596A4F7F383}" destId="{E4A29A8E-7714-4E75-9488-B4319B258184}" srcOrd="10" destOrd="0" presId="urn:microsoft.com/office/officeart/2018/2/layout/IconVerticalSolidList"/>
    <dgm:cxn modelId="{D39FD872-0EFA-4F99-B84A-2DB7CB5C2A67}" type="presParOf" srcId="{E4A29A8E-7714-4E75-9488-B4319B258184}" destId="{12B70373-D5FB-4D17-9613-F98123BC60D9}" srcOrd="0" destOrd="0" presId="urn:microsoft.com/office/officeart/2018/2/layout/IconVerticalSolidList"/>
    <dgm:cxn modelId="{42B67F65-938F-4BA8-8984-AF1051FCAB94}" type="presParOf" srcId="{E4A29A8E-7714-4E75-9488-B4319B258184}" destId="{8EAF01DA-1C02-4F83-AD91-EA00B3FC5FA9}" srcOrd="1" destOrd="0" presId="urn:microsoft.com/office/officeart/2018/2/layout/IconVerticalSolidList"/>
    <dgm:cxn modelId="{3D8DB3DD-22E1-42BD-8D45-75E5C9B59746}" type="presParOf" srcId="{E4A29A8E-7714-4E75-9488-B4319B258184}" destId="{623C838A-99C5-4395-9172-94B0D60CD580}" srcOrd="2" destOrd="0" presId="urn:microsoft.com/office/officeart/2018/2/layout/IconVerticalSolidList"/>
    <dgm:cxn modelId="{501CED10-3B10-4F72-8DFA-8AE2B7A82776}" type="presParOf" srcId="{E4A29A8E-7714-4E75-9488-B4319B258184}" destId="{9C64C60B-1269-4341-94D0-F1128B0438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4AFC6A-8A9F-4C43-B410-872E0C4CBC6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05D3320-3530-4DFC-A398-ADAC95167CDA}">
      <dgm:prSet/>
      <dgm:spPr/>
      <dgm:t>
        <a:bodyPr/>
        <a:lstStyle/>
        <a:p>
          <a:r>
            <a:rPr lang="en-US" dirty="0"/>
            <a:t>Genes </a:t>
          </a:r>
          <a:r>
            <a:rPr lang="en-US" dirty="0">
              <a:sym typeface="Wingdings" panose="05000000000000000000" pitchFamily="2" charset="2"/>
            </a:rPr>
            <a:t></a:t>
          </a:r>
          <a:r>
            <a:rPr lang="en-US" dirty="0"/>
            <a:t> the basic physical and functional units of heredity</a:t>
          </a:r>
        </a:p>
      </dgm:t>
      <dgm:extLst>
        <a:ext uri="{E40237B7-FDA0-4F09-8148-C483321AD2D9}">
          <dgm14:cNvPr xmlns:dgm14="http://schemas.microsoft.com/office/drawing/2010/diagram" id="0" name="" descr="Genes  the basic physical and functional units of heredity&#10;"/>
        </a:ext>
      </dgm:extLst>
    </dgm:pt>
    <dgm:pt modelId="{1047A1D3-F377-4454-9F67-F823DEE0C46F}" type="parTrans" cxnId="{2A540FF9-AED1-427F-BCF2-3EFC2D44BAB6}">
      <dgm:prSet/>
      <dgm:spPr/>
      <dgm:t>
        <a:bodyPr/>
        <a:lstStyle/>
        <a:p>
          <a:endParaRPr lang="en-US"/>
        </a:p>
      </dgm:t>
    </dgm:pt>
    <dgm:pt modelId="{FEC4B957-8760-4EB3-9A1D-927AD702F58E}" type="sibTrans" cxnId="{2A540FF9-AED1-427F-BCF2-3EFC2D44BAB6}">
      <dgm:prSet/>
      <dgm:spPr/>
      <dgm:t>
        <a:bodyPr/>
        <a:lstStyle/>
        <a:p>
          <a:endParaRPr lang="en-US"/>
        </a:p>
      </dgm:t>
    </dgm:pt>
    <dgm:pt modelId="{B0AE0531-C108-41D5-823B-81063ADA0F72}">
      <dgm:prSet/>
      <dgm:spPr/>
      <dgm:t>
        <a:bodyPr/>
        <a:lstStyle/>
        <a:p>
          <a:r>
            <a:rPr lang="en-US" dirty="0"/>
            <a:t>Recent research has discovered that autism, ADHD, bipolar disorder, major depression, and schizophrenia all share genetic roots</a:t>
          </a:r>
        </a:p>
      </dgm:t>
      <dgm:extLst>
        <a:ext uri="{E40237B7-FDA0-4F09-8148-C483321AD2D9}">
          <dgm14:cNvPr xmlns:dgm14="http://schemas.microsoft.com/office/drawing/2010/diagram" id="0" name="" descr="Recent research has discovered that autism, ADHD, bipolar disorder, major depression, and schizophrenia all share genetic roots&#10;"/>
        </a:ext>
      </dgm:extLst>
    </dgm:pt>
    <dgm:pt modelId="{1CF7D048-7101-4C0D-B621-B709D8F167F7}" type="parTrans" cxnId="{8A5B388F-B216-41E9-B1B5-D8E23A05A3E4}">
      <dgm:prSet/>
      <dgm:spPr/>
      <dgm:t>
        <a:bodyPr/>
        <a:lstStyle/>
        <a:p>
          <a:endParaRPr lang="en-US"/>
        </a:p>
      </dgm:t>
    </dgm:pt>
    <dgm:pt modelId="{AC8A872A-D467-4E71-961D-30F4CBD862F7}" type="sibTrans" cxnId="{8A5B388F-B216-41E9-B1B5-D8E23A05A3E4}">
      <dgm:prSet/>
      <dgm:spPr/>
      <dgm:t>
        <a:bodyPr/>
        <a:lstStyle/>
        <a:p>
          <a:endParaRPr lang="en-US"/>
        </a:p>
      </dgm:t>
    </dgm:pt>
    <dgm:pt modelId="{BE7D1666-72F3-4C36-90D2-915C45281AE2}">
      <dgm:prSet/>
      <dgm:spPr/>
      <dgm:t>
        <a:bodyPr/>
        <a:lstStyle/>
        <a:p>
          <a:r>
            <a:rPr lang="en-US" dirty="0"/>
            <a:t>Twin and family studies have shown that people with first-degree relatives suffering from OCD are at higher risks to develop the disorder themselves; the same is true of borderline personality disorder</a:t>
          </a:r>
        </a:p>
      </dgm:t>
      <dgm:extLst>
        <a:ext uri="{E40237B7-FDA0-4F09-8148-C483321AD2D9}">
          <dgm14:cNvPr xmlns:dgm14="http://schemas.microsoft.com/office/drawing/2010/diagram" id="0" name="" descr="Twin and family studies have shown that people with first-degree relatives suffering from OCD are at higher risks to develop the disorder themselves; the same is true of borderline personality disorder&#10;"/>
        </a:ext>
      </dgm:extLst>
    </dgm:pt>
    <dgm:pt modelId="{318791F6-42AD-4F29-808B-DE980E6264AA}" type="parTrans" cxnId="{47EAE452-3A0E-488E-8B2B-9C83BBF298D5}">
      <dgm:prSet/>
      <dgm:spPr/>
      <dgm:t>
        <a:bodyPr/>
        <a:lstStyle/>
        <a:p>
          <a:endParaRPr lang="en-US"/>
        </a:p>
      </dgm:t>
    </dgm:pt>
    <dgm:pt modelId="{BCB3BB54-133F-4A17-83D6-49A58B914833}" type="sibTrans" cxnId="{47EAE452-3A0E-488E-8B2B-9C83BBF298D5}">
      <dgm:prSet/>
      <dgm:spPr/>
      <dgm:t>
        <a:bodyPr/>
        <a:lstStyle/>
        <a:p>
          <a:endParaRPr lang="en-US"/>
        </a:p>
      </dgm:t>
    </dgm:pt>
    <dgm:pt modelId="{C22FFADB-4E2D-416B-9D4A-70E454E228D2}">
      <dgm:prSet/>
      <dgm:spPr/>
      <dgm:t>
        <a:bodyPr/>
        <a:lstStyle/>
        <a:p>
          <a:r>
            <a:rPr lang="en-US" dirty="0"/>
            <a:t>We inherit a susceptibility to a mental illness, but we don’t necessarily develop the illness unless there is an additional environmental stressor  </a:t>
          </a:r>
        </a:p>
      </dgm:t>
      <dgm:extLst>
        <a:ext uri="{E40237B7-FDA0-4F09-8148-C483321AD2D9}">
          <dgm14:cNvPr xmlns:dgm14="http://schemas.microsoft.com/office/drawing/2010/diagram" id="0" name="" descr="We inherit a susceptibility to a mental illness, but we don’t necessarily develop the illness unless there is an additional environmental stressor&#10;"/>
        </a:ext>
      </dgm:extLst>
    </dgm:pt>
    <dgm:pt modelId="{2624DDEA-216A-45C8-BF62-49E250C912C0}" type="parTrans" cxnId="{60BF1669-4F17-4A23-80D4-948244BE0B1D}">
      <dgm:prSet/>
      <dgm:spPr/>
      <dgm:t>
        <a:bodyPr/>
        <a:lstStyle/>
        <a:p>
          <a:endParaRPr lang="en-US"/>
        </a:p>
      </dgm:t>
    </dgm:pt>
    <dgm:pt modelId="{9A25AC8D-30BD-4795-985B-C27CAE8AAD7D}" type="sibTrans" cxnId="{60BF1669-4F17-4A23-80D4-948244BE0B1D}">
      <dgm:prSet/>
      <dgm:spPr/>
      <dgm:t>
        <a:bodyPr/>
        <a:lstStyle/>
        <a:p>
          <a:endParaRPr lang="en-US"/>
        </a:p>
      </dgm:t>
    </dgm:pt>
    <dgm:pt modelId="{D5234333-C8D7-4E5B-94D1-AEC428A59019}" type="pres">
      <dgm:prSet presAssocID="{7B4AFC6A-8A9F-4C43-B410-872E0C4CBC67}" presName="root" presStyleCnt="0">
        <dgm:presLayoutVars>
          <dgm:dir/>
          <dgm:resizeHandles val="exact"/>
        </dgm:presLayoutVars>
      </dgm:prSet>
      <dgm:spPr/>
    </dgm:pt>
    <dgm:pt modelId="{A9E7489B-945C-401A-9B4D-9E61EB9C4121}" type="pres">
      <dgm:prSet presAssocID="{805D3320-3530-4DFC-A398-ADAC95167CDA}" presName="compNode" presStyleCnt="0"/>
      <dgm:spPr/>
    </dgm:pt>
    <dgm:pt modelId="{4BF9C78F-54B0-40D7-A887-84F922B57F05}" type="pres">
      <dgm:prSet presAssocID="{805D3320-3530-4DFC-A398-ADAC95167CDA}" presName="bgRect" presStyleLbl="bgShp" presStyleIdx="0" presStyleCnt="4"/>
      <dgm:spPr/>
    </dgm:pt>
    <dgm:pt modelId="{602CB559-A5CB-4B95-9B39-2746E93271F1}" type="pres">
      <dgm:prSet presAssocID="{805D3320-3530-4DFC-A398-ADAC95167CD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5B86CE47-A10D-455A-9AAE-AC2E1BEF6FB5}" type="pres">
      <dgm:prSet presAssocID="{805D3320-3530-4DFC-A398-ADAC95167CDA}" presName="spaceRect" presStyleCnt="0"/>
      <dgm:spPr/>
    </dgm:pt>
    <dgm:pt modelId="{C03F572F-1928-4C38-9871-6FC49AF5766B}" type="pres">
      <dgm:prSet presAssocID="{805D3320-3530-4DFC-A398-ADAC95167CDA}" presName="parTx" presStyleLbl="revTx" presStyleIdx="0" presStyleCnt="4">
        <dgm:presLayoutVars>
          <dgm:chMax val="0"/>
          <dgm:chPref val="0"/>
        </dgm:presLayoutVars>
      </dgm:prSet>
      <dgm:spPr/>
    </dgm:pt>
    <dgm:pt modelId="{F4E78CB3-90FF-4235-B182-06C2FE70FEE0}" type="pres">
      <dgm:prSet presAssocID="{FEC4B957-8760-4EB3-9A1D-927AD702F58E}" presName="sibTrans" presStyleCnt="0"/>
      <dgm:spPr/>
    </dgm:pt>
    <dgm:pt modelId="{2E6DCA14-6446-49A9-A4BF-4C0EBB47BFC3}" type="pres">
      <dgm:prSet presAssocID="{B0AE0531-C108-41D5-823B-81063ADA0F72}" presName="compNode" presStyleCnt="0"/>
      <dgm:spPr/>
    </dgm:pt>
    <dgm:pt modelId="{B8270C27-31F5-4CEB-BBC8-8EB1AF29D081}" type="pres">
      <dgm:prSet presAssocID="{B0AE0531-C108-41D5-823B-81063ADA0F72}" presName="bgRect" presStyleLbl="bgShp" presStyleIdx="1" presStyleCnt="4"/>
      <dgm:spPr/>
    </dgm:pt>
    <dgm:pt modelId="{3F8A1349-5D94-4D29-B8CA-FF10017CDCD2}" type="pres">
      <dgm:prSet presAssocID="{B0AE0531-C108-41D5-823B-81063ADA0F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0CCD41F5-E400-4E3F-842B-DD66B111FC13}" type="pres">
      <dgm:prSet presAssocID="{B0AE0531-C108-41D5-823B-81063ADA0F72}" presName="spaceRect" presStyleCnt="0"/>
      <dgm:spPr/>
    </dgm:pt>
    <dgm:pt modelId="{BBC5B153-FCFA-4EE4-BFC2-399C6CA4C2B6}" type="pres">
      <dgm:prSet presAssocID="{B0AE0531-C108-41D5-823B-81063ADA0F72}" presName="parTx" presStyleLbl="revTx" presStyleIdx="1" presStyleCnt="4">
        <dgm:presLayoutVars>
          <dgm:chMax val="0"/>
          <dgm:chPref val="0"/>
        </dgm:presLayoutVars>
      </dgm:prSet>
      <dgm:spPr/>
    </dgm:pt>
    <dgm:pt modelId="{7DB0C86B-F3F2-4828-AC34-04EC302EE9BE}" type="pres">
      <dgm:prSet presAssocID="{AC8A872A-D467-4E71-961D-30F4CBD862F7}" presName="sibTrans" presStyleCnt="0"/>
      <dgm:spPr/>
    </dgm:pt>
    <dgm:pt modelId="{70A19481-3A5E-4272-95CB-A0DD2D9D30D1}" type="pres">
      <dgm:prSet presAssocID="{BE7D1666-72F3-4C36-90D2-915C45281AE2}" presName="compNode" presStyleCnt="0"/>
      <dgm:spPr/>
    </dgm:pt>
    <dgm:pt modelId="{C1F9676A-7F79-498A-8C1B-9153E7FFF9A4}" type="pres">
      <dgm:prSet presAssocID="{BE7D1666-72F3-4C36-90D2-915C45281AE2}" presName="bgRect" presStyleLbl="bgShp" presStyleIdx="2" presStyleCnt="4"/>
      <dgm:spPr/>
    </dgm:pt>
    <dgm:pt modelId="{3898AEF1-63F5-437C-A7D1-0396730A04C2}" type="pres">
      <dgm:prSet presAssocID="{BE7D1666-72F3-4C36-90D2-915C45281AE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FDC23DC5-76BD-4397-8218-C5CB383AAAAD}" type="pres">
      <dgm:prSet presAssocID="{BE7D1666-72F3-4C36-90D2-915C45281AE2}" presName="spaceRect" presStyleCnt="0"/>
      <dgm:spPr/>
    </dgm:pt>
    <dgm:pt modelId="{17BB13CB-66D7-4CD6-9F51-358D8E9F6388}" type="pres">
      <dgm:prSet presAssocID="{BE7D1666-72F3-4C36-90D2-915C45281AE2}" presName="parTx" presStyleLbl="revTx" presStyleIdx="2" presStyleCnt="4">
        <dgm:presLayoutVars>
          <dgm:chMax val="0"/>
          <dgm:chPref val="0"/>
        </dgm:presLayoutVars>
      </dgm:prSet>
      <dgm:spPr/>
    </dgm:pt>
    <dgm:pt modelId="{2D59153E-B094-4956-A5E8-2200D704479B}" type="pres">
      <dgm:prSet presAssocID="{BCB3BB54-133F-4A17-83D6-49A58B914833}" presName="sibTrans" presStyleCnt="0"/>
      <dgm:spPr/>
    </dgm:pt>
    <dgm:pt modelId="{40C00C57-3AF4-443C-8CCF-CD8E89DD1804}" type="pres">
      <dgm:prSet presAssocID="{C22FFADB-4E2D-416B-9D4A-70E454E228D2}" presName="compNode" presStyleCnt="0"/>
      <dgm:spPr/>
    </dgm:pt>
    <dgm:pt modelId="{91F82CC7-52DA-4587-A7B8-0C31B1CCB4A4}" type="pres">
      <dgm:prSet presAssocID="{C22FFADB-4E2D-416B-9D4A-70E454E228D2}" presName="bgRect" presStyleLbl="bgShp" presStyleIdx="3" presStyleCnt="4"/>
      <dgm:spPr/>
    </dgm:pt>
    <dgm:pt modelId="{75433CB8-4007-440E-B8A8-E605DA309ADA}" type="pres">
      <dgm:prSet presAssocID="{C22FFADB-4E2D-416B-9D4A-70E454E228D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CBF46D87-4572-4671-8F9C-734B4A514664}" type="pres">
      <dgm:prSet presAssocID="{C22FFADB-4E2D-416B-9D4A-70E454E228D2}" presName="spaceRect" presStyleCnt="0"/>
      <dgm:spPr/>
    </dgm:pt>
    <dgm:pt modelId="{2A84BAA5-E01F-49D0-AC5B-283E3A18BD00}" type="pres">
      <dgm:prSet presAssocID="{C22FFADB-4E2D-416B-9D4A-70E454E228D2}" presName="parTx" presStyleLbl="revTx" presStyleIdx="3" presStyleCnt="4">
        <dgm:presLayoutVars>
          <dgm:chMax val="0"/>
          <dgm:chPref val="0"/>
        </dgm:presLayoutVars>
      </dgm:prSet>
      <dgm:spPr/>
    </dgm:pt>
  </dgm:ptLst>
  <dgm:cxnLst>
    <dgm:cxn modelId="{E6D69C1C-16D2-4896-8A79-F2455BAF3D48}" type="presOf" srcId="{805D3320-3530-4DFC-A398-ADAC95167CDA}" destId="{C03F572F-1928-4C38-9871-6FC49AF5766B}" srcOrd="0" destOrd="0" presId="urn:microsoft.com/office/officeart/2018/2/layout/IconVerticalSolidList"/>
    <dgm:cxn modelId="{F3FFC431-A7DE-4A39-AF23-53BD0005095D}" type="presOf" srcId="{7B4AFC6A-8A9F-4C43-B410-872E0C4CBC67}" destId="{D5234333-C8D7-4E5B-94D1-AEC428A59019}" srcOrd="0" destOrd="0" presId="urn:microsoft.com/office/officeart/2018/2/layout/IconVerticalSolidList"/>
    <dgm:cxn modelId="{17BCCD3C-B365-4F0A-AD22-5D0A1331CA18}" type="presOf" srcId="{BE7D1666-72F3-4C36-90D2-915C45281AE2}" destId="{17BB13CB-66D7-4CD6-9F51-358D8E9F6388}" srcOrd="0" destOrd="0" presId="urn:microsoft.com/office/officeart/2018/2/layout/IconVerticalSolidList"/>
    <dgm:cxn modelId="{60BF1669-4F17-4A23-80D4-948244BE0B1D}" srcId="{7B4AFC6A-8A9F-4C43-B410-872E0C4CBC67}" destId="{C22FFADB-4E2D-416B-9D4A-70E454E228D2}" srcOrd="3" destOrd="0" parTransId="{2624DDEA-216A-45C8-BF62-49E250C912C0}" sibTransId="{9A25AC8D-30BD-4795-985B-C27CAE8AAD7D}"/>
    <dgm:cxn modelId="{F00B146B-66EA-4DDD-9092-1BD293A4F29B}" type="presOf" srcId="{B0AE0531-C108-41D5-823B-81063ADA0F72}" destId="{BBC5B153-FCFA-4EE4-BFC2-399C6CA4C2B6}" srcOrd="0" destOrd="0" presId="urn:microsoft.com/office/officeart/2018/2/layout/IconVerticalSolidList"/>
    <dgm:cxn modelId="{47EAE452-3A0E-488E-8B2B-9C83BBF298D5}" srcId="{7B4AFC6A-8A9F-4C43-B410-872E0C4CBC67}" destId="{BE7D1666-72F3-4C36-90D2-915C45281AE2}" srcOrd="2" destOrd="0" parTransId="{318791F6-42AD-4F29-808B-DE980E6264AA}" sibTransId="{BCB3BB54-133F-4A17-83D6-49A58B914833}"/>
    <dgm:cxn modelId="{8A5B388F-B216-41E9-B1B5-D8E23A05A3E4}" srcId="{7B4AFC6A-8A9F-4C43-B410-872E0C4CBC67}" destId="{B0AE0531-C108-41D5-823B-81063ADA0F72}" srcOrd="1" destOrd="0" parTransId="{1CF7D048-7101-4C0D-B621-B709D8F167F7}" sibTransId="{AC8A872A-D467-4E71-961D-30F4CBD862F7}"/>
    <dgm:cxn modelId="{AF1FC599-978E-4683-AC70-7107781F0578}" type="presOf" srcId="{C22FFADB-4E2D-416B-9D4A-70E454E228D2}" destId="{2A84BAA5-E01F-49D0-AC5B-283E3A18BD00}" srcOrd="0" destOrd="0" presId="urn:microsoft.com/office/officeart/2018/2/layout/IconVerticalSolidList"/>
    <dgm:cxn modelId="{2A540FF9-AED1-427F-BCF2-3EFC2D44BAB6}" srcId="{7B4AFC6A-8A9F-4C43-B410-872E0C4CBC67}" destId="{805D3320-3530-4DFC-A398-ADAC95167CDA}" srcOrd="0" destOrd="0" parTransId="{1047A1D3-F377-4454-9F67-F823DEE0C46F}" sibTransId="{FEC4B957-8760-4EB3-9A1D-927AD702F58E}"/>
    <dgm:cxn modelId="{B9D8951E-5B40-41A0-8BB2-E15E447B9894}" type="presParOf" srcId="{D5234333-C8D7-4E5B-94D1-AEC428A59019}" destId="{A9E7489B-945C-401A-9B4D-9E61EB9C4121}" srcOrd="0" destOrd="0" presId="urn:microsoft.com/office/officeart/2018/2/layout/IconVerticalSolidList"/>
    <dgm:cxn modelId="{CE7A03DA-90DA-440C-973E-6DA2CECCD8F6}" type="presParOf" srcId="{A9E7489B-945C-401A-9B4D-9E61EB9C4121}" destId="{4BF9C78F-54B0-40D7-A887-84F922B57F05}" srcOrd="0" destOrd="0" presId="urn:microsoft.com/office/officeart/2018/2/layout/IconVerticalSolidList"/>
    <dgm:cxn modelId="{8E81B01D-AC6D-4344-9C94-732212AED6CC}" type="presParOf" srcId="{A9E7489B-945C-401A-9B4D-9E61EB9C4121}" destId="{602CB559-A5CB-4B95-9B39-2746E93271F1}" srcOrd="1" destOrd="0" presId="urn:microsoft.com/office/officeart/2018/2/layout/IconVerticalSolidList"/>
    <dgm:cxn modelId="{4C47E874-9FED-46BF-8A76-0178242DB9CA}" type="presParOf" srcId="{A9E7489B-945C-401A-9B4D-9E61EB9C4121}" destId="{5B86CE47-A10D-455A-9AAE-AC2E1BEF6FB5}" srcOrd="2" destOrd="0" presId="urn:microsoft.com/office/officeart/2018/2/layout/IconVerticalSolidList"/>
    <dgm:cxn modelId="{023A8864-0D49-433C-861D-56ED6196441F}" type="presParOf" srcId="{A9E7489B-945C-401A-9B4D-9E61EB9C4121}" destId="{C03F572F-1928-4C38-9871-6FC49AF5766B}" srcOrd="3" destOrd="0" presId="urn:microsoft.com/office/officeart/2018/2/layout/IconVerticalSolidList"/>
    <dgm:cxn modelId="{0B748DFA-100F-46D8-B6B5-BE5A267F4518}" type="presParOf" srcId="{D5234333-C8D7-4E5B-94D1-AEC428A59019}" destId="{F4E78CB3-90FF-4235-B182-06C2FE70FEE0}" srcOrd="1" destOrd="0" presId="urn:microsoft.com/office/officeart/2018/2/layout/IconVerticalSolidList"/>
    <dgm:cxn modelId="{02FCE4F6-3A07-4BCA-A9E4-81DF9CFE44E9}" type="presParOf" srcId="{D5234333-C8D7-4E5B-94D1-AEC428A59019}" destId="{2E6DCA14-6446-49A9-A4BF-4C0EBB47BFC3}" srcOrd="2" destOrd="0" presId="urn:microsoft.com/office/officeart/2018/2/layout/IconVerticalSolidList"/>
    <dgm:cxn modelId="{DDB78D6D-6B66-48F6-A76D-C8EA9047A14C}" type="presParOf" srcId="{2E6DCA14-6446-49A9-A4BF-4C0EBB47BFC3}" destId="{B8270C27-31F5-4CEB-BBC8-8EB1AF29D081}" srcOrd="0" destOrd="0" presId="urn:microsoft.com/office/officeart/2018/2/layout/IconVerticalSolidList"/>
    <dgm:cxn modelId="{2CEB6BF7-8650-4142-A45C-346E0419AA5D}" type="presParOf" srcId="{2E6DCA14-6446-49A9-A4BF-4C0EBB47BFC3}" destId="{3F8A1349-5D94-4D29-B8CA-FF10017CDCD2}" srcOrd="1" destOrd="0" presId="urn:microsoft.com/office/officeart/2018/2/layout/IconVerticalSolidList"/>
    <dgm:cxn modelId="{F1EACEE0-F7E1-4B52-A0B2-278BF2695911}" type="presParOf" srcId="{2E6DCA14-6446-49A9-A4BF-4C0EBB47BFC3}" destId="{0CCD41F5-E400-4E3F-842B-DD66B111FC13}" srcOrd="2" destOrd="0" presId="urn:microsoft.com/office/officeart/2018/2/layout/IconVerticalSolidList"/>
    <dgm:cxn modelId="{E7BE3AE9-4A96-41E0-B658-F36F10A46706}" type="presParOf" srcId="{2E6DCA14-6446-49A9-A4BF-4C0EBB47BFC3}" destId="{BBC5B153-FCFA-4EE4-BFC2-399C6CA4C2B6}" srcOrd="3" destOrd="0" presId="urn:microsoft.com/office/officeart/2018/2/layout/IconVerticalSolidList"/>
    <dgm:cxn modelId="{88D35745-FB75-404F-967C-27BF708206DD}" type="presParOf" srcId="{D5234333-C8D7-4E5B-94D1-AEC428A59019}" destId="{7DB0C86B-F3F2-4828-AC34-04EC302EE9BE}" srcOrd="3" destOrd="0" presId="urn:microsoft.com/office/officeart/2018/2/layout/IconVerticalSolidList"/>
    <dgm:cxn modelId="{24A4572B-41F2-4C84-9033-22EFD560DB36}" type="presParOf" srcId="{D5234333-C8D7-4E5B-94D1-AEC428A59019}" destId="{70A19481-3A5E-4272-95CB-A0DD2D9D30D1}" srcOrd="4" destOrd="0" presId="urn:microsoft.com/office/officeart/2018/2/layout/IconVerticalSolidList"/>
    <dgm:cxn modelId="{DB87C11C-9E6F-4307-BB6E-99642564C721}" type="presParOf" srcId="{70A19481-3A5E-4272-95CB-A0DD2D9D30D1}" destId="{C1F9676A-7F79-498A-8C1B-9153E7FFF9A4}" srcOrd="0" destOrd="0" presId="urn:microsoft.com/office/officeart/2018/2/layout/IconVerticalSolidList"/>
    <dgm:cxn modelId="{9A96677A-8CAE-470E-AC8F-467833099964}" type="presParOf" srcId="{70A19481-3A5E-4272-95CB-A0DD2D9D30D1}" destId="{3898AEF1-63F5-437C-A7D1-0396730A04C2}" srcOrd="1" destOrd="0" presId="urn:microsoft.com/office/officeart/2018/2/layout/IconVerticalSolidList"/>
    <dgm:cxn modelId="{CD362644-88B3-458A-840B-57FEB485BE45}" type="presParOf" srcId="{70A19481-3A5E-4272-95CB-A0DD2D9D30D1}" destId="{FDC23DC5-76BD-4397-8218-C5CB383AAAAD}" srcOrd="2" destOrd="0" presId="urn:microsoft.com/office/officeart/2018/2/layout/IconVerticalSolidList"/>
    <dgm:cxn modelId="{3207C352-399A-4FFD-90A6-CE98788B16C8}" type="presParOf" srcId="{70A19481-3A5E-4272-95CB-A0DD2D9D30D1}" destId="{17BB13CB-66D7-4CD6-9F51-358D8E9F6388}" srcOrd="3" destOrd="0" presId="urn:microsoft.com/office/officeart/2018/2/layout/IconVerticalSolidList"/>
    <dgm:cxn modelId="{A8364543-EE6B-414E-9E9B-80F7D32D1338}" type="presParOf" srcId="{D5234333-C8D7-4E5B-94D1-AEC428A59019}" destId="{2D59153E-B094-4956-A5E8-2200D704479B}" srcOrd="5" destOrd="0" presId="urn:microsoft.com/office/officeart/2018/2/layout/IconVerticalSolidList"/>
    <dgm:cxn modelId="{2DFD1C51-3DCC-4462-99CE-D595512FC90F}" type="presParOf" srcId="{D5234333-C8D7-4E5B-94D1-AEC428A59019}" destId="{40C00C57-3AF4-443C-8CCF-CD8E89DD1804}" srcOrd="6" destOrd="0" presId="urn:microsoft.com/office/officeart/2018/2/layout/IconVerticalSolidList"/>
    <dgm:cxn modelId="{5DCFD783-85B9-4CDD-AE0C-54B681491D02}" type="presParOf" srcId="{40C00C57-3AF4-443C-8CCF-CD8E89DD1804}" destId="{91F82CC7-52DA-4587-A7B8-0C31B1CCB4A4}" srcOrd="0" destOrd="0" presId="urn:microsoft.com/office/officeart/2018/2/layout/IconVerticalSolidList"/>
    <dgm:cxn modelId="{D3060967-98D5-445C-BE29-685713098567}" type="presParOf" srcId="{40C00C57-3AF4-443C-8CCF-CD8E89DD1804}" destId="{75433CB8-4007-440E-B8A8-E605DA309ADA}" srcOrd="1" destOrd="0" presId="urn:microsoft.com/office/officeart/2018/2/layout/IconVerticalSolidList"/>
    <dgm:cxn modelId="{E396216A-C8C6-47A4-B5FF-FA0172B0E158}" type="presParOf" srcId="{40C00C57-3AF4-443C-8CCF-CD8E89DD1804}" destId="{CBF46D87-4572-4671-8F9C-734B4A514664}" srcOrd="2" destOrd="0" presId="urn:microsoft.com/office/officeart/2018/2/layout/IconVerticalSolidList"/>
    <dgm:cxn modelId="{7E287921-C5DA-4084-866A-4FC5F1A976E4}" type="presParOf" srcId="{40C00C57-3AF4-443C-8CCF-CD8E89DD1804}" destId="{2A84BAA5-E01F-49D0-AC5B-283E3A18BD0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13FD11-47FD-4970-BE88-E292C648966A}"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AF356A73-915F-4D66-A080-004DA1E70E82}">
      <dgm:prSet/>
      <dgm:spPr/>
      <dgm:t>
        <a:bodyPr/>
        <a:lstStyle/>
        <a:p>
          <a:r>
            <a:rPr lang="en-US" dirty="0"/>
            <a:t>Hormones come from a different bodily system called the endocrine system that is considerably slower than the nervous system (i.e., hormones are not instantaneously brought to their target) </a:t>
          </a:r>
        </a:p>
      </dgm:t>
      <dgm:extLst>
        <a:ext uri="{E40237B7-FDA0-4F09-8148-C483321AD2D9}">
          <dgm14:cNvPr xmlns:dgm14="http://schemas.microsoft.com/office/drawing/2010/diagram" id="0" name="" descr="Hormones come from a different bodily system called the endocrine system that is considerably slower than the nervous system (i.e., hormones are not instantaneously brought to their target) &#10;"/>
        </a:ext>
      </dgm:extLst>
    </dgm:pt>
    <dgm:pt modelId="{9BC7AAEB-1178-4244-ABE0-F8B9581FA716}" type="parTrans" cxnId="{0AB9B114-5A01-44C3-8C83-E7E3BEA83092}">
      <dgm:prSet/>
      <dgm:spPr/>
      <dgm:t>
        <a:bodyPr/>
        <a:lstStyle/>
        <a:p>
          <a:endParaRPr lang="en-US"/>
        </a:p>
      </dgm:t>
    </dgm:pt>
    <dgm:pt modelId="{A4BFABF7-3CEC-488E-BA5F-EC3879CEF83F}" type="sibTrans" cxnId="{0AB9B114-5A01-44C3-8C83-E7E3BEA83092}">
      <dgm:prSet/>
      <dgm:spPr/>
      <dgm:t>
        <a:bodyPr/>
        <a:lstStyle/>
        <a:p>
          <a:endParaRPr lang="en-US"/>
        </a:p>
      </dgm:t>
    </dgm:pt>
    <dgm:pt modelId="{CDC3D357-D487-43E6-9774-84F307FD5FD1}">
      <dgm:prSet/>
      <dgm:spPr/>
      <dgm:t>
        <a:bodyPr/>
        <a:lstStyle/>
        <a:p>
          <a:r>
            <a:rPr lang="en-US" dirty="0"/>
            <a:t>Pituitary gland </a:t>
          </a:r>
          <a:r>
            <a:rPr lang="en-US" dirty="0">
              <a:sym typeface="Wingdings" panose="05000000000000000000" pitchFamily="2" charset="2"/>
            </a:rPr>
            <a:t></a:t>
          </a:r>
          <a:r>
            <a:rPr lang="en-US" dirty="0"/>
            <a:t> the master gland which regulates other endocrine glands; influences blood pressure, thirst, childbirth contractions, etc. </a:t>
          </a:r>
        </a:p>
      </dgm:t>
      <dgm:extLst>
        <a:ext uri="{E40237B7-FDA0-4F09-8148-C483321AD2D9}">
          <dgm14:cNvPr xmlns:dgm14="http://schemas.microsoft.com/office/drawing/2010/diagram" id="0" name="" descr="Pituitary gland  the master gland which regulates other endocrine glands; influences blood pressure, thirst, childbirth contractions, etc. &#10;"/>
        </a:ext>
      </dgm:extLst>
    </dgm:pt>
    <dgm:pt modelId="{ED165A7C-5B89-442B-8995-6E12BE2857C3}" type="parTrans" cxnId="{04C64E46-7591-4CE1-A820-B66F45EC2BD0}">
      <dgm:prSet/>
      <dgm:spPr/>
      <dgm:t>
        <a:bodyPr/>
        <a:lstStyle/>
        <a:p>
          <a:endParaRPr lang="en-US"/>
        </a:p>
      </dgm:t>
    </dgm:pt>
    <dgm:pt modelId="{F4C3B996-3C29-4606-81A4-6E5ACE10C1C5}" type="sibTrans" cxnId="{04C64E46-7591-4CE1-A820-B66F45EC2BD0}">
      <dgm:prSet/>
      <dgm:spPr/>
      <dgm:t>
        <a:bodyPr/>
        <a:lstStyle/>
        <a:p>
          <a:endParaRPr lang="en-US"/>
        </a:p>
      </dgm:t>
    </dgm:pt>
    <dgm:pt modelId="{ECF224C1-0629-471D-8E6F-317E04C939EA}">
      <dgm:prSet/>
      <dgm:spPr/>
      <dgm:t>
        <a:bodyPr/>
        <a:lstStyle/>
        <a:p>
          <a:r>
            <a:rPr lang="en-US" dirty="0"/>
            <a:t>Pineal gland </a:t>
          </a:r>
          <a:r>
            <a:rPr lang="en-US" dirty="0">
              <a:sym typeface="Wingdings" panose="05000000000000000000" pitchFamily="2" charset="2"/>
            </a:rPr>
            <a:t> </a:t>
          </a:r>
          <a:r>
            <a:rPr lang="en-US" dirty="0"/>
            <a:t>regulates the sleep-wake cycle </a:t>
          </a:r>
        </a:p>
      </dgm:t>
      <dgm:extLst>
        <a:ext uri="{E40237B7-FDA0-4F09-8148-C483321AD2D9}">
          <dgm14:cNvPr xmlns:dgm14="http://schemas.microsoft.com/office/drawing/2010/diagram" id="0" name="" descr="Pineal gland  regulates the sleep-wake cycle &#10;"/>
        </a:ext>
      </dgm:extLst>
    </dgm:pt>
    <dgm:pt modelId="{D6101A0A-98AC-4C41-868D-1423A600596C}" type="parTrans" cxnId="{DF289220-DF61-485B-A8FD-79FFB29278BE}">
      <dgm:prSet/>
      <dgm:spPr/>
      <dgm:t>
        <a:bodyPr/>
        <a:lstStyle/>
        <a:p>
          <a:endParaRPr lang="en-US"/>
        </a:p>
      </dgm:t>
    </dgm:pt>
    <dgm:pt modelId="{8AC81C8C-2F79-4AC4-9B83-23E734724DA5}" type="sibTrans" cxnId="{DF289220-DF61-485B-A8FD-79FFB29278BE}">
      <dgm:prSet/>
      <dgm:spPr/>
      <dgm:t>
        <a:bodyPr/>
        <a:lstStyle/>
        <a:p>
          <a:endParaRPr lang="en-US"/>
        </a:p>
      </dgm:t>
    </dgm:pt>
    <dgm:pt modelId="{D040B5EA-29BC-49CC-95EC-40BA590F9237}">
      <dgm:prSet/>
      <dgm:spPr/>
      <dgm:t>
        <a:bodyPr/>
        <a:lstStyle/>
        <a:p>
          <a:r>
            <a:rPr lang="en-US" dirty="0"/>
            <a:t>Thyroid gland </a:t>
          </a:r>
          <a:r>
            <a:rPr lang="en-US" dirty="0">
              <a:sym typeface="Wingdings" panose="05000000000000000000" pitchFamily="2" charset="2"/>
            </a:rPr>
            <a:t></a:t>
          </a:r>
          <a:r>
            <a:rPr lang="en-US" dirty="0"/>
            <a:t> regulates the body’s rate of metabolism </a:t>
          </a:r>
        </a:p>
      </dgm:t>
      <dgm:extLst>
        <a:ext uri="{E40237B7-FDA0-4F09-8148-C483321AD2D9}">
          <dgm14:cNvPr xmlns:dgm14="http://schemas.microsoft.com/office/drawing/2010/diagram" id="0" name="" descr="Thyroid gland  regulates the body’s rate of metabolism &#10;"/>
        </a:ext>
      </dgm:extLst>
    </dgm:pt>
    <dgm:pt modelId="{27519434-AFAD-46CB-8A7A-D227417F43A4}" type="parTrans" cxnId="{74E6A0B7-7890-408D-B3F9-C6C9CB3CF3B1}">
      <dgm:prSet/>
      <dgm:spPr/>
      <dgm:t>
        <a:bodyPr/>
        <a:lstStyle/>
        <a:p>
          <a:endParaRPr lang="en-US"/>
        </a:p>
      </dgm:t>
    </dgm:pt>
    <dgm:pt modelId="{64BE20E1-5E1A-40DB-8E45-DF27CD4357A7}" type="sibTrans" cxnId="{74E6A0B7-7890-408D-B3F9-C6C9CB3CF3B1}">
      <dgm:prSet/>
      <dgm:spPr/>
      <dgm:t>
        <a:bodyPr/>
        <a:lstStyle/>
        <a:p>
          <a:endParaRPr lang="en-US"/>
        </a:p>
      </dgm:t>
    </dgm:pt>
    <dgm:pt modelId="{647E9D7D-8DA6-4BB1-8095-5FB7D3857244}">
      <dgm:prSet/>
      <dgm:spPr/>
      <dgm:t>
        <a:bodyPr/>
        <a:lstStyle/>
        <a:p>
          <a:r>
            <a:rPr lang="en-US" dirty="0"/>
            <a:t>Adrenal glands </a:t>
          </a:r>
          <a:r>
            <a:rPr lang="en-US" dirty="0">
              <a:sym typeface="Wingdings" panose="05000000000000000000" pitchFamily="2" charset="2"/>
            </a:rPr>
            <a:t></a:t>
          </a:r>
          <a:r>
            <a:rPr lang="en-US" dirty="0"/>
            <a:t> located on top of the kidneys; release cortisol to help the body deal with stress (with consequences like weight gain, reduced bone density, increased risk of depression, etc.) </a:t>
          </a:r>
        </a:p>
      </dgm:t>
      <dgm:extLst>
        <a:ext uri="{E40237B7-FDA0-4F09-8148-C483321AD2D9}">
          <dgm14:cNvPr xmlns:dgm14="http://schemas.microsoft.com/office/drawing/2010/diagram" id="0" name="" descr="Adrenal glands  located on top of the kidneys; release cortisol to help the body deal with stress (with consequences like weight gain, reduced bone density, increased risk of depression, etc.) &#10;"/>
        </a:ext>
      </dgm:extLst>
    </dgm:pt>
    <dgm:pt modelId="{96EEC19C-5C2D-44C2-8B5C-33BBDCC26FC9}" type="parTrans" cxnId="{0A03CFE1-D180-4D0C-AC16-8DC44BCFC913}">
      <dgm:prSet/>
      <dgm:spPr/>
      <dgm:t>
        <a:bodyPr/>
        <a:lstStyle/>
        <a:p>
          <a:endParaRPr lang="en-US"/>
        </a:p>
      </dgm:t>
    </dgm:pt>
    <dgm:pt modelId="{4B5D76B3-528C-4228-A7F2-394E68E1F76D}" type="sibTrans" cxnId="{0A03CFE1-D180-4D0C-AC16-8DC44BCFC913}">
      <dgm:prSet/>
      <dgm:spPr/>
      <dgm:t>
        <a:bodyPr/>
        <a:lstStyle/>
        <a:p>
          <a:endParaRPr lang="en-US"/>
        </a:p>
      </dgm:t>
    </dgm:pt>
    <dgm:pt modelId="{96D34320-FF87-4F98-95AB-0E2F5A239E68}">
      <dgm:prSet/>
      <dgm:spPr/>
      <dgm:t>
        <a:bodyPr/>
        <a:lstStyle/>
        <a:p>
          <a:r>
            <a:rPr lang="en-US" dirty="0"/>
            <a:t>Hormones help organize the nervous system and body tissues at different stages of development and they activate behaviors (e.g., alertness, sexual behavior, aggressiveness, etc.) </a:t>
          </a:r>
        </a:p>
      </dgm:t>
      <dgm:extLst>
        <a:ext uri="{E40237B7-FDA0-4F09-8148-C483321AD2D9}">
          <dgm14:cNvPr xmlns:dgm14="http://schemas.microsoft.com/office/drawing/2010/diagram" id="0" name="" descr="Hormones help organize the nervous system and body tissues at different stages of development and they activate behaviors (e.g., alertness, sexual behavior, aggressiveness, etc.) &#10;"/>
        </a:ext>
      </dgm:extLst>
    </dgm:pt>
    <dgm:pt modelId="{510DA8A8-E976-4C91-911C-B3EBEFDA302B}" type="parTrans" cxnId="{E2C9C33F-2A85-46ED-AF9E-10A0008A9E81}">
      <dgm:prSet/>
      <dgm:spPr/>
      <dgm:t>
        <a:bodyPr/>
        <a:lstStyle/>
        <a:p>
          <a:endParaRPr lang="en-US"/>
        </a:p>
      </dgm:t>
    </dgm:pt>
    <dgm:pt modelId="{6D046F91-9295-4391-AEB4-F34EE34BF4EC}" type="sibTrans" cxnId="{E2C9C33F-2A85-46ED-AF9E-10A0008A9E81}">
      <dgm:prSet/>
      <dgm:spPr/>
      <dgm:t>
        <a:bodyPr/>
        <a:lstStyle/>
        <a:p>
          <a:endParaRPr lang="en-US"/>
        </a:p>
      </dgm:t>
    </dgm:pt>
    <dgm:pt modelId="{4B5FD693-5CA3-4DFB-8D2D-CB69CA791B7B}" type="pres">
      <dgm:prSet presAssocID="{4413FD11-47FD-4970-BE88-E292C648966A}" presName="hierChild1" presStyleCnt="0">
        <dgm:presLayoutVars>
          <dgm:chPref val="1"/>
          <dgm:dir/>
          <dgm:animOne val="branch"/>
          <dgm:animLvl val="lvl"/>
          <dgm:resizeHandles/>
        </dgm:presLayoutVars>
      </dgm:prSet>
      <dgm:spPr/>
    </dgm:pt>
    <dgm:pt modelId="{10AD7230-6E6C-42B4-BCC7-E5B5C7CA1593}" type="pres">
      <dgm:prSet presAssocID="{AF356A73-915F-4D66-A080-004DA1E70E82}" presName="hierRoot1" presStyleCnt="0"/>
      <dgm:spPr/>
    </dgm:pt>
    <dgm:pt modelId="{CD765433-A75A-4055-9595-8D14BE522750}" type="pres">
      <dgm:prSet presAssocID="{AF356A73-915F-4D66-A080-004DA1E70E82}" presName="composite" presStyleCnt="0"/>
      <dgm:spPr/>
    </dgm:pt>
    <dgm:pt modelId="{797928E6-DE4C-4469-B81D-0B872E642A18}" type="pres">
      <dgm:prSet presAssocID="{AF356A73-915F-4D66-A080-004DA1E70E82}" presName="background" presStyleLbl="node0" presStyleIdx="0" presStyleCnt="2"/>
      <dgm:spPr/>
    </dgm:pt>
    <dgm:pt modelId="{261BAFBE-D21B-4E43-9D7D-B24667485A57}" type="pres">
      <dgm:prSet presAssocID="{AF356A73-915F-4D66-A080-004DA1E70E82}" presName="text" presStyleLbl="fgAcc0" presStyleIdx="0" presStyleCnt="2">
        <dgm:presLayoutVars>
          <dgm:chPref val="3"/>
        </dgm:presLayoutVars>
      </dgm:prSet>
      <dgm:spPr/>
    </dgm:pt>
    <dgm:pt modelId="{78054B5E-FC33-4620-80AA-DBE7B74B3DDA}" type="pres">
      <dgm:prSet presAssocID="{AF356A73-915F-4D66-A080-004DA1E70E82}" presName="hierChild2" presStyleCnt="0"/>
      <dgm:spPr/>
    </dgm:pt>
    <dgm:pt modelId="{2CE40CF7-53AB-44FA-87E7-F06EABAB9D8E}" type="pres">
      <dgm:prSet presAssocID="{ED165A7C-5B89-442B-8995-6E12BE2857C3}" presName="Name10" presStyleLbl="parChTrans1D2" presStyleIdx="0" presStyleCnt="4"/>
      <dgm:spPr/>
    </dgm:pt>
    <dgm:pt modelId="{9941C8A1-F7D2-4887-BE85-837C1E1C2967}" type="pres">
      <dgm:prSet presAssocID="{CDC3D357-D487-43E6-9774-84F307FD5FD1}" presName="hierRoot2" presStyleCnt="0"/>
      <dgm:spPr/>
    </dgm:pt>
    <dgm:pt modelId="{6977A842-278E-43B8-84BD-BBD40F381575}" type="pres">
      <dgm:prSet presAssocID="{CDC3D357-D487-43E6-9774-84F307FD5FD1}" presName="composite2" presStyleCnt="0"/>
      <dgm:spPr/>
    </dgm:pt>
    <dgm:pt modelId="{0F7F409A-9125-4E1A-8E75-2912CCC91F27}" type="pres">
      <dgm:prSet presAssocID="{CDC3D357-D487-43E6-9774-84F307FD5FD1}" presName="background2" presStyleLbl="node2" presStyleIdx="0" presStyleCnt="4"/>
      <dgm:spPr/>
    </dgm:pt>
    <dgm:pt modelId="{D5E74186-341A-4B34-B6DA-EDDD915AF79F}" type="pres">
      <dgm:prSet presAssocID="{CDC3D357-D487-43E6-9774-84F307FD5FD1}" presName="text2" presStyleLbl="fgAcc2" presStyleIdx="0" presStyleCnt="4">
        <dgm:presLayoutVars>
          <dgm:chPref val="3"/>
        </dgm:presLayoutVars>
      </dgm:prSet>
      <dgm:spPr/>
    </dgm:pt>
    <dgm:pt modelId="{5E2AC6C0-5EE3-4818-ACA6-7035DAF816B7}" type="pres">
      <dgm:prSet presAssocID="{CDC3D357-D487-43E6-9774-84F307FD5FD1}" presName="hierChild3" presStyleCnt="0"/>
      <dgm:spPr/>
    </dgm:pt>
    <dgm:pt modelId="{821A3B24-EAB0-47A1-A72C-F3D67F3533FD}" type="pres">
      <dgm:prSet presAssocID="{D6101A0A-98AC-4C41-868D-1423A600596C}" presName="Name10" presStyleLbl="parChTrans1D2" presStyleIdx="1" presStyleCnt="4"/>
      <dgm:spPr/>
    </dgm:pt>
    <dgm:pt modelId="{54A25333-599C-4EA9-A0BC-9C99297977BF}" type="pres">
      <dgm:prSet presAssocID="{ECF224C1-0629-471D-8E6F-317E04C939EA}" presName="hierRoot2" presStyleCnt="0"/>
      <dgm:spPr/>
    </dgm:pt>
    <dgm:pt modelId="{BD9636DB-6C6B-45B5-9373-68FE30771FBC}" type="pres">
      <dgm:prSet presAssocID="{ECF224C1-0629-471D-8E6F-317E04C939EA}" presName="composite2" presStyleCnt="0"/>
      <dgm:spPr/>
    </dgm:pt>
    <dgm:pt modelId="{65E01646-5052-4597-BDA4-1146DBBE595A}" type="pres">
      <dgm:prSet presAssocID="{ECF224C1-0629-471D-8E6F-317E04C939EA}" presName="background2" presStyleLbl="node2" presStyleIdx="1" presStyleCnt="4"/>
      <dgm:spPr/>
    </dgm:pt>
    <dgm:pt modelId="{69331B33-3644-43E2-9036-AB3BC5C19A10}" type="pres">
      <dgm:prSet presAssocID="{ECF224C1-0629-471D-8E6F-317E04C939EA}" presName="text2" presStyleLbl="fgAcc2" presStyleIdx="1" presStyleCnt="4">
        <dgm:presLayoutVars>
          <dgm:chPref val="3"/>
        </dgm:presLayoutVars>
      </dgm:prSet>
      <dgm:spPr/>
    </dgm:pt>
    <dgm:pt modelId="{491E8180-542E-46D1-BD17-D9433E7A5D60}" type="pres">
      <dgm:prSet presAssocID="{ECF224C1-0629-471D-8E6F-317E04C939EA}" presName="hierChild3" presStyleCnt="0"/>
      <dgm:spPr/>
    </dgm:pt>
    <dgm:pt modelId="{7625A904-01BC-4185-8DED-E857A8384611}" type="pres">
      <dgm:prSet presAssocID="{27519434-AFAD-46CB-8A7A-D227417F43A4}" presName="Name10" presStyleLbl="parChTrans1D2" presStyleIdx="2" presStyleCnt="4"/>
      <dgm:spPr/>
    </dgm:pt>
    <dgm:pt modelId="{1E3EA2EC-776F-4D24-BEB2-A40289C22FA4}" type="pres">
      <dgm:prSet presAssocID="{D040B5EA-29BC-49CC-95EC-40BA590F9237}" presName="hierRoot2" presStyleCnt="0"/>
      <dgm:spPr/>
    </dgm:pt>
    <dgm:pt modelId="{721B1CE7-57DA-4966-87D0-45A904388EE9}" type="pres">
      <dgm:prSet presAssocID="{D040B5EA-29BC-49CC-95EC-40BA590F9237}" presName="composite2" presStyleCnt="0"/>
      <dgm:spPr/>
    </dgm:pt>
    <dgm:pt modelId="{27DA7EB8-AC6F-4EAC-B928-5D54B4192B40}" type="pres">
      <dgm:prSet presAssocID="{D040B5EA-29BC-49CC-95EC-40BA590F9237}" presName="background2" presStyleLbl="node2" presStyleIdx="2" presStyleCnt="4"/>
      <dgm:spPr/>
    </dgm:pt>
    <dgm:pt modelId="{4FA1DA54-2173-49BC-B988-E7BDF06B212E}" type="pres">
      <dgm:prSet presAssocID="{D040B5EA-29BC-49CC-95EC-40BA590F9237}" presName="text2" presStyleLbl="fgAcc2" presStyleIdx="2" presStyleCnt="4">
        <dgm:presLayoutVars>
          <dgm:chPref val="3"/>
        </dgm:presLayoutVars>
      </dgm:prSet>
      <dgm:spPr/>
    </dgm:pt>
    <dgm:pt modelId="{307D1800-C4D8-465B-8859-4CF5131A75F3}" type="pres">
      <dgm:prSet presAssocID="{D040B5EA-29BC-49CC-95EC-40BA590F9237}" presName="hierChild3" presStyleCnt="0"/>
      <dgm:spPr/>
    </dgm:pt>
    <dgm:pt modelId="{4D6BBB71-DE88-42A6-980C-F6EAB0DC5842}" type="pres">
      <dgm:prSet presAssocID="{96EEC19C-5C2D-44C2-8B5C-33BBDCC26FC9}" presName="Name10" presStyleLbl="parChTrans1D2" presStyleIdx="3" presStyleCnt="4"/>
      <dgm:spPr/>
    </dgm:pt>
    <dgm:pt modelId="{1D1F24AC-4A8B-44D7-AEE9-1EF0AE027B86}" type="pres">
      <dgm:prSet presAssocID="{647E9D7D-8DA6-4BB1-8095-5FB7D3857244}" presName="hierRoot2" presStyleCnt="0"/>
      <dgm:spPr/>
    </dgm:pt>
    <dgm:pt modelId="{D279E312-2D23-4B70-AAD1-156D1DDE0D91}" type="pres">
      <dgm:prSet presAssocID="{647E9D7D-8DA6-4BB1-8095-5FB7D3857244}" presName="composite2" presStyleCnt="0"/>
      <dgm:spPr/>
    </dgm:pt>
    <dgm:pt modelId="{4A5BB161-27EA-4F5D-A445-DF5A3ABA682D}" type="pres">
      <dgm:prSet presAssocID="{647E9D7D-8DA6-4BB1-8095-5FB7D3857244}" presName="background2" presStyleLbl="node2" presStyleIdx="3" presStyleCnt="4"/>
      <dgm:spPr/>
    </dgm:pt>
    <dgm:pt modelId="{B6235628-B174-40FA-B2A2-B84376B71F48}" type="pres">
      <dgm:prSet presAssocID="{647E9D7D-8DA6-4BB1-8095-5FB7D3857244}" presName="text2" presStyleLbl="fgAcc2" presStyleIdx="3" presStyleCnt="4">
        <dgm:presLayoutVars>
          <dgm:chPref val="3"/>
        </dgm:presLayoutVars>
      </dgm:prSet>
      <dgm:spPr/>
    </dgm:pt>
    <dgm:pt modelId="{DE0B12F4-5194-4604-95D9-49B26A0516CC}" type="pres">
      <dgm:prSet presAssocID="{647E9D7D-8DA6-4BB1-8095-5FB7D3857244}" presName="hierChild3" presStyleCnt="0"/>
      <dgm:spPr/>
    </dgm:pt>
    <dgm:pt modelId="{0F0E761E-CEEF-4F42-A8F5-FF8954EF6DDD}" type="pres">
      <dgm:prSet presAssocID="{96D34320-FF87-4F98-95AB-0E2F5A239E68}" presName="hierRoot1" presStyleCnt="0"/>
      <dgm:spPr/>
    </dgm:pt>
    <dgm:pt modelId="{64F86DD0-A4FF-40EA-828A-DF8DEE9C3E14}" type="pres">
      <dgm:prSet presAssocID="{96D34320-FF87-4F98-95AB-0E2F5A239E68}" presName="composite" presStyleCnt="0"/>
      <dgm:spPr/>
    </dgm:pt>
    <dgm:pt modelId="{B30260D9-E367-4A5C-8467-73393C446CF4}" type="pres">
      <dgm:prSet presAssocID="{96D34320-FF87-4F98-95AB-0E2F5A239E68}" presName="background" presStyleLbl="node0" presStyleIdx="1" presStyleCnt="2"/>
      <dgm:spPr/>
    </dgm:pt>
    <dgm:pt modelId="{67A5D540-DB5C-446C-B030-39C49988F418}" type="pres">
      <dgm:prSet presAssocID="{96D34320-FF87-4F98-95AB-0E2F5A239E68}" presName="text" presStyleLbl="fgAcc0" presStyleIdx="1" presStyleCnt="2">
        <dgm:presLayoutVars>
          <dgm:chPref val="3"/>
        </dgm:presLayoutVars>
      </dgm:prSet>
      <dgm:spPr/>
    </dgm:pt>
    <dgm:pt modelId="{BC276C72-AA33-457F-B1BA-AE8C5BAA731B}" type="pres">
      <dgm:prSet presAssocID="{96D34320-FF87-4F98-95AB-0E2F5A239E68}" presName="hierChild2" presStyleCnt="0"/>
      <dgm:spPr/>
    </dgm:pt>
  </dgm:ptLst>
  <dgm:cxnLst>
    <dgm:cxn modelId="{0AB9B114-5A01-44C3-8C83-E7E3BEA83092}" srcId="{4413FD11-47FD-4970-BE88-E292C648966A}" destId="{AF356A73-915F-4D66-A080-004DA1E70E82}" srcOrd="0" destOrd="0" parTransId="{9BC7AAEB-1178-4244-ABE0-F8B9581FA716}" sibTransId="{A4BFABF7-3CEC-488E-BA5F-EC3879CEF83F}"/>
    <dgm:cxn modelId="{DF289220-DF61-485B-A8FD-79FFB29278BE}" srcId="{AF356A73-915F-4D66-A080-004DA1E70E82}" destId="{ECF224C1-0629-471D-8E6F-317E04C939EA}" srcOrd="1" destOrd="0" parTransId="{D6101A0A-98AC-4C41-868D-1423A600596C}" sibTransId="{8AC81C8C-2F79-4AC4-9B83-23E734724DA5}"/>
    <dgm:cxn modelId="{4EC3153A-2963-499D-A38D-64CB1920D8DF}" type="presOf" srcId="{ED165A7C-5B89-442B-8995-6E12BE2857C3}" destId="{2CE40CF7-53AB-44FA-87E7-F06EABAB9D8E}" srcOrd="0" destOrd="0" presId="urn:microsoft.com/office/officeart/2005/8/layout/hierarchy1"/>
    <dgm:cxn modelId="{93727B3E-9FED-4E48-AFD2-E80EF24E69EB}" type="presOf" srcId="{CDC3D357-D487-43E6-9774-84F307FD5FD1}" destId="{D5E74186-341A-4B34-B6DA-EDDD915AF79F}" srcOrd="0" destOrd="0" presId="urn:microsoft.com/office/officeart/2005/8/layout/hierarchy1"/>
    <dgm:cxn modelId="{E2C9C33F-2A85-46ED-AF9E-10A0008A9E81}" srcId="{4413FD11-47FD-4970-BE88-E292C648966A}" destId="{96D34320-FF87-4F98-95AB-0E2F5A239E68}" srcOrd="1" destOrd="0" parTransId="{510DA8A8-E976-4C91-911C-B3EBEFDA302B}" sibTransId="{6D046F91-9295-4391-AEB4-F34EE34BF4EC}"/>
    <dgm:cxn modelId="{DB3F1344-655A-4153-9110-27D360C8E4F3}" type="presOf" srcId="{96EEC19C-5C2D-44C2-8B5C-33BBDCC26FC9}" destId="{4D6BBB71-DE88-42A6-980C-F6EAB0DC5842}" srcOrd="0" destOrd="0" presId="urn:microsoft.com/office/officeart/2005/8/layout/hierarchy1"/>
    <dgm:cxn modelId="{04C64E46-7591-4CE1-A820-B66F45EC2BD0}" srcId="{AF356A73-915F-4D66-A080-004DA1E70E82}" destId="{CDC3D357-D487-43E6-9774-84F307FD5FD1}" srcOrd="0" destOrd="0" parTransId="{ED165A7C-5B89-442B-8995-6E12BE2857C3}" sibTransId="{F4C3B996-3C29-4606-81A4-6E5ACE10C1C5}"/>
    <dgm:cxn modelId="{CC87187C-FDF4-4C02-A562-9115796D6BA2}" type="presOf" srcId="{AF356A73-915F-4D66-A080-004DA1E70E82}" destId="{261BAFBE-D21B-4E43-9D7D-B24667485A57}" srcOrd="0" destOrd="0" presId="urn:microsoft.com/office/officeart/2005/8/layout/hierarchy1"/>
    <dgm:cxn modelId="{6FBF148B-DDFB-4AD1-8CC0-BDC87C636C22}" type="presOf" srcId="{D040B5EA-29BC-49CC-95EC-40BA590F9237}" destId="{4FA1DA54-2173-49BC-B988-E7BDF06B212E}" srcOrd="0" destOrd="0" presId="urn:microsoft.com/office/officeart/2005/8/layout/hierarchy1"/>
    <dgm:cxn modelId="{6C881390-EF69-4EE3-B4C2-377614A530E7}" type="presOf" srcId="{27519434-AFAD-46CB-8A7A-D227417F43A4}" destId="{7625A904-01BC-4185-8DED-E857A8384611}" srcOrd="0" destOrd="0" presId="urn:microsoft.com/office/officeart/2005/8/layout/hierarchy1"/>
    <dgm:cxn modelId="{6FDA1CA1-BC15-4B35-AA81-1D4A5B5D1E4D}" type="presOf" srcId="{ECF224C1-0629-471D-8E6F-317E04C939EA}" destId="{69331B33-3644-43E2-9036-AB3BC5C19A10}" srcOrd="0" destOrd="0" presId="urn:microsoft.com/office/officeart/2005/8/layout/hierarchy1"/>
    <dgm:cxn modelId="{5DD940AA-714B-48E5-A3C9-BA63D998BC04}" type="presOf" srcId="{D6101A0A-98AC-4C41-868D-1423A600596C}" destId="{821A3B24-EAB0-47A1-A72C-F3D67F3533FD}" srcOrd="0" destOrd="0" presId="urn:microsoft.com/office/officeart/2005/8/layout/hierarchy1"/>
    <dgm:cxn modelId="{BB94AFAE-AC1C-4ED9-9920-D01215A9D62D}" type="presOf" srcId="{96D34320-FF87-4F98-95AB-0E2F5A239E68}" destId="{67A5D540-DB5C-446C-B030-39C49988F418}" srcOrd="0" destOrd="0" presId="urn:microsoft.com/office/officeart/2005/8/layout/hierarchy1"/>
    <dgm:cxn modelId="{74E6A0B7-7890-408D-B3F9-C6C9CB3CF3B1}" srcId="{AF356A73-915F-4D66-A080-004DA1E70E82}" destId="{D040B5EA-29BC-49CC-95EC-40BA590F9237}" srcOrd="2" destOrd="0" parTransId="{27519434-AFAD-46CB-8A7A-D227417F43A4}" sibTransId="{64BE20E1-5E1A-40DB-8E45-DF27CD4357A7}"/>
    <dgm:cxn modelId="{FF29E8DD-C14D-43C4-85F7-C6CD8303814E}" type="presOf" srcId="{4413FD11-47FD-4970-BE88-E292C648966A}" destId="{4B5FD693-5CA3-4DFB-8D2D-CB69CA791B7B}" srcOrd="0" destOrd="0" presId="urn:microsoft.com/office/officeart/2005/8/layout/hierarchy1"/>
    <dgm:cxn modelId="{0A03CFE1-D180-4D0C-AC16-8DC44BCFC913}" srcId="{AF356A73-915F-4D66-A080-004DA1E70E82}" destId="{647E9D7D-8DA6-4BB1-8095-5FB7D3857244}" srcOrd="3" destOrd="0" parTransId="{96EEC19C-5C2D-44C2-8B5C-33BBDCC26FC9}" sibTransId="{4B5D76B3-528C-4228-A7F2-394E68E1F76D}"/>
    <dgm:cxn modelId="{6A66F8F9-6ACA-476F-B55C-872E6AD254D8}" type="presOf" srcId="{647E9D7D-8DA6-4BB1-8095-5FB7D3857244}" destId="{B6235628-B174-40FA-B2A2-B84376B71F48}" srcOrd="0" destOrd="0" presId="urn:microsoft.com/office/officeart/2005/8/layout/hierarchy1"/>
    <dgm:cxn modelId="{44F94476-5389-465D-8401-2EA7D5D0722D}" type="presParOf" srcId="{4B5FD693-5CA3-4DFB-8D2D-CB69CA791B7B}" destId="{10AD7230-6E6C-42B4-BCC7-E5B5C7CA1593}" srcOrd="0" destOrd="0" presId="urn:microsoft.com/office/officeart/2005/8/layout/hierarchy1"/>
    <dgm:cxn modelId="{DB08AB16-4AC2-4132-929A-A9967F208C69}" type="presParOf" srcId="{10AD7230-6E6C-42B4-BCC7-E5B5C7CA1593}" destId="{CD765433-A75A-4055-9595-8D14BE522750}" srcOrd="0" destOrd="0" presId="urn:microsoft.com/office/officeart/2005/8/layout/hierarchy1"/>
    <dgm:cxn modelId="{C0A75DF8-AAF3-4FC6-9AF1-6385C5CF0F8D}" type="presParOf" srcId="{CD765433-A75A-4055-9595-8D14BE522750}" destId="{797928E6-DE4C-4469-B81D-0B872E642A18}" srcOrd="0" destOrd="0" presId="urn:microsoft.com/office/officeart/2005/8/layout/hierarchy1"/>
    <dgm:cxn modelId="{2DD7EFFF-D96D-4296-8D2E-0F2E53A4EEE7}" type="presParOf" srcId="{CD765433-A75A-4055-9595-8D14BE522750}" destId="{261BAFBE-D21B-4E43-9D7D-B24667485A57}" srcOrd="1" destOrd="0" presId="urn:microsoft.com/office/officeart/2005/8/layout/hierarchy1"/>
    <dgm:cxn modelId="{894CD1CE-1348-45B8-BB75-27223660C9A4}" type="presParOf" srcId="{10AD7230-6E6C-42B4-BCC7-E5B5C7CA1593}" destId="{78054B5E-FC33-4620-80AA-DBE7B74B3DDA}" srcOrd="1" destOrd="0" presId="urn:microsoft.com/office/officeart/2005/8/layout/hierarchy1"/>
    <dgm:cxn modelId="{18630589-7BF9-4AB0-AAC6-69380B056EC1}" type="presParOf" srcId="{78054B5E-FC33-4620-80AA-DBE7B74B3DDA}" destId="{2CE40CF7-53AB-44FA-87E7-F06EABAB9D8E}" srcOrd="0" destOrd="0" presId="urn:microsoft.com/office/officeart/2005/8/layout/hierarchy1"/>
    <dgm:cxn modelId="{988F20C6-526A-4810-80FB-CBAED1D1BF7D}" type="presParOf" srcId="{78054B5E-FC33-4620-80AA-DBE7B74B3DDA}" destId="{9941C8A1-F7D2-4887-BE85-837C1E1C2967}" srcOrd="1" destOrd="0" presId="urn:microsoft.com/office/officeart/2005/8/layout/hierarchy1"/>
    <dgm:cxn modelId="{1CFE0535-7BD2-4C28-BF6A-56046C5FC065}" type="presParOf" srcId="{9941C8A1-F7D2-4887-BE85-837C1E1C2967}" destId="{6977A842-278E-43B8-84BD-BBD40F381575}" srcOrd="0" destOrd="0" presId="urn:microsoft.com/office/officeart/2005/8/layout/hierarchy1"/>
    <dgm:cxn modelId="{DB9BDB25-A982-40D3-81E5-6BE806FFCAE0}" type="presParOf" srcId="{6977A842-278E-43B8-84BD-BBD40F381575}" destId="{0F7F409A-9125-4E1A-8E75-2912CCC91F27}" srcOrd="0" destOrd="0" presId="urn:microsoft.com/office/officeart/2005/8/layout/hierarchy1"/>
    <dgm:cxn modelId="{0031B507-929A-45AA-9BC1-A6580C4DC3AA}" type="presParOf" srcId="{6977A842-278E-43B8-84BD-BBD40F381575}" destId="{D5E74186-341A-4B34-B6DA-EDDD915AF79F}" srcOrd="1" destOrd="0" presId="urn:microsoft.com/office/officeart/2005/8/layout/hierarchy1"/>
    <dgm:cxn modelId="{18BD2694-9287-447F-9A8C-DAB54C15B985}" type="presParOf" srcId="{9941C8A1-F7D2-4887-BE85-837C1E1C2967}" destId="{5E2AC6C0-5EE3-4818-ACA6-7035DAF816B7}" srcOrd="1" destOrd="0" presId="urn:microsoft.com/office/officeart/2005/8/layout/hierarchy1"/>
    <dgm:cxn modelId="{C38C4FEF-F80B-4AAE-849E-5726337EC743}" type="presParOf" srcId="{78054B5E-FC33-4620-80AA-DBE7B74B3DDA}" destId="{821A3B24-EAB0-47A1-A72C-F3D67F3533FD}" srcOrd="2" destOrd="0" presId="urn:microsoft.com/office/officeart/2005/8/layout/hierarchy1"/>
    <dgm:cxn modelId="{1F8990DA-796F-4B7B-8D2B-03AD54B47FC1}" type="presParOf" srcId="{78054B5E-FC33-4620-80AA-DBE7B74B3DDA}" destId="{54A25333-599C-4EA9-A0BC-9C99297977BF}" srcOrd="3" destOrd="0" presId="urn:microsoft.com/office/officeart/2005/8/layout/hierarchy1"/>
    <dgm:cxn modelId="{78BFAC3F-72EB-4EB6-B6AA-42576A4F4A91}" type="presParOf" srcId="{54A25333-599C-4EA9-A0BC-9C99297977BF}" destId="{BD9636DB-6C6B-45B5-9373-68FE30771FBC}" srcOrd="0" destOrd="0" presId="urn:microsoft.com/office/officeart/2005/8/layout/hierarchy1"/>
    <dgm:cxn modelId="{B416E4E1-AD93-4B2F-ADA6-6D270A1121F9}" type="presParOf" srcId="{BD9636DB-6C6B-45B5-9373-68FE30771FBC}" destId="{65E01646-5052-4597-BDA4-1146DBBE595A}" srcOrd="0" destOrd="0" presId="urn:microsoft.com/office/officeart/2005/8/layout/hierarchy1"/>
    <dgm:cxn modelId="{48CCDA02-3D34-451F-B91A-E8B687481038}" type="presParOf" srcId="{BD9636DB-6C6B-45B5-9373-68FE30771FBC}" destId="{69331B33-3644-43E2-9036-AB3BC5C19A10}" srcOrd="1" destOrd="0" presId="urn:microsoft.com/office/officeart/2005/8/layout/hierarchy1"/>
    <dgm:cxn modelId="{344FA605-AE80-449A-B8F1-05F35985F925}" type="presParOf" srcId="{54A25333-599C-4EA9-A0BC-9C99297977BF}" destId="{491E8180-542E-46D1-BD17-D9433E7A5D60}" srcOrd="1" destOrd="0" presId="urn:microsoft.com/office/officeart/2005/8/layout/hierarchy1"/>
    <dgm:cxn modelId="{EBA5E7D7-3551-422A-BA84-9FC7AB32215A}" type="presParOf" srcId="{78054B5E-FC33-4620-80AA-DBE7B74B3DDA}" destId="{7625A904-01BC-4185-8DED-E857A8384611}" srcOrd="4" destOrd="0" presId="urn:microsoft.com/office/officeart/2005/8/layout/hierarchy1"/>
    <dgm:cxn modelId="{8DE155D0-3B0C-4CFB-9EB3-31635ADA82A6}" type="presParOf" srcId="{78054B5E-FC33-4620-80AA-DBE7B74B3DDA}" destId="{1E3EA2EC-776F-4D24-BEB2-A40289C22FA4}" srcOrd="5" destOrd="0" presId="urn:microsoft.com/office/officeart/2005/8/layout/hierarchy1"/>
    <dgm:cxn modelId="{05024877-B4F1-479B-BDF8-37EC16E1785E}" type="presParOf" srcId="{1E3EA2EC-776F-4D24-BEB2-A40289C22FA4}" destId="{721B1CE7-57DA-4966-87D0-45A904388EE9}" srcOrd="0" destOrd="0" presId="urn:microsoft.com/office/officeart/2005/8/layout/hierarchy1"/>
    <dgm:cxn modelId="{88C077FC-159B-4E6A-BCCC-E85BE30FEC09}" type="presParOf" srcId="{721B1CE7-57DA-4966-87D0-45A904388EE9}" destId="{27DA7EB8-AC6F-4EAC-B928-5D54B4192B40}" srcOrd="0" destOrd="0" presId="urn:microsoft.com/office/officeart/2005/8/layout/hierarchy1"/>
    <dgm:cxn modelId="{B5DAA32F-77E1-487A-941F-F338D46348DB}" type="presParOf" srcId="{721B1CE7-57DA-4966-87D0-45A904388EE9}" destId="{4FA1DA54-2173-49BC-B988-E7BDF06B212E}" srcOrd="1" destOrd="0" presId="urn:microsoft.com/office/officeart/2005/8/layout/hierarchy1"/>
    <dgm:cxn modelId="{A2481B5C-17B7-4A75-A491-796348A12139}" type="presParOf" srcId="{1E3EA2EC-776F-4D24-BEB2-A40289C22FA4}" destId="{307D1800-C4D8-465B-8859-4CF5131A75F3}" srcOrd="1" destOrd="0" presId="urn:microsoft.com/office/officeart/2005/8/layout/hierarchy1"/>
    <dgm:cxn modelId="{DBBF22BF-2783-4AAE-9867-AC5546D42CE3}" type="presParOf" srcId="{78054B5E-FC33-4620-80AA-DBE7B74B3DDA}" destId="{4D6BBB71-DE88-42A6-980C-F6EAB0DC5842}" srcOrd="6" destOrd="0" presId="urn:microsoft.com/office/officeart/2005/8/layout/hierarchy1"/>
    <dgm:cxn modelId="{A2D677CF-6DA2-493C-ACB2-FDD2AD9A6BE8}" type="presParOf" srcId="{78054B5E-FC33-4620-80AA-DBE7B74B3DDA}" destId="{1D1F24AC-4A8B-44D7-AEE9-1EF0AE027B86}" srcOrd="7" destOrd="0" presId="urn:microsoft.com/office/officeart/2005/8/layout/hierarchy1"/>
    <dgm:cxn modelId="{80274B2D-3514-4FED-B67E-0E71F8A5256A}" type="presParOf" srcId="{1D1F24AC-4A8B-44D7-AEE9-1EF0AE027B86}" destId="{D279E312-2D23-4B70-AAD1-156D1DDE0D91}" srcOrd="0" destOrd="0" presId="urn:microsoft.com/office/officeart/2005/8/layout/hierarchy1"/>
    <dgm:cxn modelId="{5DA987A3-3D8A-40A0-AC9B-2C24473D41F7}" type="presParOf" srcId="{D279E312-2D23-4B70-AAD1-156D1DDE0D91}" destId="{4A5BB161-27EA-4F5D-A445-DF5A3ABA682D}" srcOrd="0" destOrd="0" presId="urn:microsoft.com/office/officeart/2005/8/layout/hierarchy1"/>
    <dgm:cxn modelId="{683C9CB7-1331-40ED-BB87-729B74A9DB50}" type="presParOf" srcId="{D279E312-2D23-4B70-AAD1-156D1DDE0D91}" destId="{B6235628-B174-40FA-B2A2-B84376B71F48}" srcOrd="1" destOrd="0" presId="urn:microsoft.com/office/officeart/2005/8/layout/hierarchy1"/>
    <dgm:cxn modelId="{4A6A3378-021D-4521-9E1C-3D7A0340C802}" type="presParOf" srcId="{1D1F24AC-4A8B-44D7-AEE9-1EF0AE027B86}" destId="{DE0B12F4-5194-4604-95D9-49B26A0516CC}" srcOrd="1" destOrd="0" presId="urn:microsoft.com/office/officeart/2005/8/layout/hierarchy1"/>
    <dgm:cxn modelId="{B5D0F99B-05DB-49BA-AD0A-6632AD70784A}" type="presParOf" srcId="{4B5FD693-5CA3-4DFB-8D2D-CB69CA791B7B}" destId="{0F0E761E-CEEF-4F42-A8F5-FF8954EF6DDD}" srcOrd="1" destOrd="0" presId="urn:microsoft.com/office/officeart/2005/8/layout/hierarchy1"/>
    <dgm:cxn modelId="{59773AC0-EABD-40AE-877E-F0D9E411AAAF}" type="presParOf" srcId="{0F0E761E-CEEF-4F42-A8F5-FF8954EF6DDD}" destId="{64F86DD0-A4FF-40EA-828A-DF8DEE9C3E14}" srcOrd="0" destOrd="0" presId="urn:microsoft.com/office/officeart/2005/8/layout/hierarchy1"/>
    <dgm:cxn modelId="{C03D2E54-D542-407C-8EFD-A617419EBB63}" type="presParOf" srcId="{64F86DD0-A4FF-40EA-828A-DF8DEE9C3E14}" destId="{B30260D9-E367-4A5C-8467-73393C446CF4}" srcOrd="0" destOrd="0" presId="urn:microsoft.com/office/officeart/2005/8/layout/hierarchy1"/>
    <dgm:cxn modelId="{60ED5976-5843-4F60-AE7E-E5265E9FD37F}" type="presParOf" srcId="{64F86DD0-A4FF-40EA-828A-DF8DEE9C3E14}" destId="{67A5D540-DB5C-446C-B030-39C49988F418}" srcOrd="1" destOrd="0" presId="urn:microsoft.com/office/officeart/2005/8/layout/hierarchy1"/>
    <dgm:cxn modelId="{03681665-BE5B-43B6-BD37-8D5D2DA25DF0}" type="presParOf" srcId="{0F0E761E-CEEF-4F42-A8F5-FF8954EF6DDD}" destId="{BC276C72-AA33-457F-B1BA-AE8C5BAA731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130BF4-FF18-4182-9A96-8C8F7016D22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858394-8FC7-4528-AABE-CB8CDA9881E6}">
      <dgm:prSet/>
      <dgm:spPr/>
      <dgm:t>
        <a:bodyPr/>
        <a:lstStyle/>
        <a:p>
          <a:pPr>
            <a:lnSpc>
              <a:spcPct val="100000"/>
            </a:lnSpc>
          </a:pPr>
          <a:r>
            <a:rPr lang="en-US" dirty="0"/>
            <a:t>Infections can cause brain damage and lead to the development of mental illness or an exacerbation of symptoms   </a:t>
          </a:r>
          <a:r>
            <a:rPr lang="en-US" dirty="0">
              <a:hlinkClick xmlns:r="http://schemas.openxmlformats.org/officeDocument/2006/relationships" r:id="rId1"/>
            </a:rPr>
            <a:t>Risk of Major Mental Disorder after Severe Bacterial Infections in Children and Adolescents: A Nationwide Longitudinal Study - PubMed (nih.gov)</a:t>
          </a:r>
          <a:r>
            <a:rPr lang="en-US" dirty="0"/>
            <a:t>  </a:t>
          </a:r>
        </a:p>
      </dgm:t>
      <dgm:extLst>
        <a:ext uri="{E40237B7-FDA0-4F09-8148-C483321AD2D9}">
          <dgm14:cNvPr xmlns:dgm14="http://schemas.microsoft.com/office/drawing/2010/diagram" id="0" name="" descr="Infections can cause brain damage and lead to the development of mental illness or an exacerbation of symptoms &#10;"/>
        </a:ext>
      </dgm:extLst>
    </dgm:pt>
    <dgm:pt modelId="{3F9EDF09-C00C-42AB-AC34-2462225C5529}" type="parTrans" cxnId="{DB00FA44-3BC8-4B34-96B6-97E5BF1198BF}">
      <dgm:prSet/>
      <dgm:spPr/>
      <dgm:t>
        <a:bodyPr/>
        <a:lstStyle/>
        <a:p>
          <a:endParaRPr lang="en-US"/>
        </a:p>
      </dgm:t>
    </dgm:pt>
    <dgm:pt modelId="{B7A2FD77-B1E9-425C-9770-04B27AF81D82}" type="sibTrans" cxnId="{DB00FA44-3BC8-4B34-96B6-97E5BF1198BF}">
      <dgm:prSet phldrT="01" phldr="0"/>
      <dgm:spPr/>
      <dgm:t>
        <a:bodyPr/>
        <a:lstStyle/>
        <a:p>
          <a:endParaRPr lang="en-US"/>
        </a:p>
      </dgm:t>
    </dgm:pt>
    <dgm:pt modelId="{8DA8E9AE-ADD8-4349-8379-6326BAED417C}">
      <dgm:prSet/>
      <dgm:spPr/>
      <dgm:t>
        <a:bodyPr/>
        <a:lstStyle/>
        <a:p>
          <a:pPr>
            <a:lnSpc>
              <a:spcPct val="100000"/>
            </a:lnSpc>
          </a:pPr>
          <a:r>
            <a:rPr lang="en-US" dirty="0"/>
            <a:t>E.g., a strep infection can become PANDAS (Pediatric Autoimmune Neuropsychiatric Disorders Associated with Streptococcal Infections) which can lead to the development of OCD, Tourette’s syndrome, and tic disorder in children  </a:t>
          </a:r>
          <a:r>
            <a:rPr lang="en-US" dirty="0">
              <a:hlinkClick xmlns:r="http://schemas.openxmlformats.org/officeDocument/2006/relationships" r:id="rId2"/>
            </a:rPr>
            <a:t>https://www.nimh.nih.gov/health/publications/pandas</a:t>
          </a:r>
          <a:r>
            <a:rPr lang="en-US" dirty="0"/>
            <a:t>  </a:t>
          </a:r>
        </a:p>
      </dgm:t>
      <dgm:extLst>
        <a:ext uri="{E40237B7-FDA0-4F09-8148-C483321AD2D9}">
          <dgm14:cNvPr xmlns:dgm14="http://schemas.microsoft.com/office/drawing/2010/diagram" id="0" name="" descr="E.g., a strep infection can become PANDAS (Pediatric Autoimmune Neuropsychiatric Disorders Associated with Streptococcal Infections) which can lead to the development of OCD, Tourette’s syndrome, and tic disorder in children&#10;"/>
        </a:ext>
      </dgm:extLst>
    </dgm:pt>
    <dgm:pt modelId="{F6C7EBFD-6EBB-4779-A966-FDECC352C555}" type="parTrans" cxnId="{1C94A593-DC0C-4EC7-9671-B100BA7E3A56}">
      <dgm:prSet/>
      <dgm:spPr/>
      <dgm:t>
        <a:bodyPr/>
        <a:lstStyle/>
        <a:p>
          <a:endParaRPr lang="en-US"/>
        </a:p>
      </dgm:t>
    </dgm:pt>
    <dgm:pt modelId="{49B583B5-D36F-429B-BEC4-D70947B7CA06}" type="sibTrans" cxnId="{1C94A593-DC0C-4EC7-9671-B100BA7E3A56}">
      <dgm:prSet phldrT="02" phldr="0"/>
      <dgm:spPr/>
      <dgm:t>
        <a:bodyPr/>
        <a:lstStyle/>
        <a:p>
          <a:endParaRPr lang="en-US"/>
        </a:p>
      </dgm:t>
    </dgm:pt>
    <dgm:pt modelId="{5D2718E5-AE90-4DC6-9ACD-8D4E5F1FDC0B}">
      <dgm:prSet/>
      <dgm:spPr/>
      <dgm:t>
        <a:bodyPr/>
        <a:lstStyle/>
        <a:p>
          <a:pPr>
            <a:lnSpc>
              <a:spcPct val="100000"/>
            </a:lnSpc>
          </a:pPr>
          <a:r>
            <a:rPr lang="en-US" dirty="0"/>
            <a:t>E.g., influenza has been linked to the development of schizophrenia (although this evidence may be now considered weak)  </a:t>
          </a:r>
          <a:r>
            <a:rPr lang="en-US" dirty="0">
              <a:hlinkClick xmlns:r="http://schemas.openxmlformats.org/officeDocument/2006/relationships" r:id="rId3"/>
            </a:rPr>
            <a:t>Schizophrenia Risk Linked To Flu Virus Exposure | Psychiatric News (psychiatryonline.org)</a:t>
          </a:r>
          <a:r>
            <a:rPr lang="en-US" dirty="0"/>
            <a:t> </a:t>
          </a:r>
        </a:p>
      </dgm:t>
      <dgm:extLst>
        <a:ext uri="{E40237B7-FDA0-4F09-8148-C483321AD2D9}">
          <dgm14:cNvPr xmlns:dgm14="http://schemas.microsoft.com/office/drawing/2010/diagram" id="0" name="" descr="E.g., influenza has been linked to the development of schizophrenia (although this evidence may be now considered weak) &#10;"/>
        </a:ext>
      </dgm:extLst>
    </dgm:pt>
    <dgm:pt modelId="{1195A416-1A8B-4ADA-8CF8-A78CE3B9AD54}" type="parTrans" cxnId="{7C0636DA-4B26-4B8B-993A-BDD25930076D}">
      <dgm:prSet/>
      <dgm:spPr/>
      <dgm:t>
        <a:bodyPr/>
        <a:lstStyle/>
        <a:p>
          <a:endParaRPr lang="en-US"/>
        </a:p>
      </dgm:t>
    </dgm:pt>
    <dgm:pt modelId="{7C3929EA-E933-40BE-9864-AF69BE81F20E}" type="sibTrans" cxnId="{7C0636DA-4B26-4B8B-993A-BDD25930076D}">
      <dgm:prSet phldrT="03" phldr="0"/>
      <dgm:spPr/>
      <dgm:t>
        <a:bodyPr/>
        <a:lstStyle/>
        <a:p>
          <a:endParaRPr lang="en-US" dirty="0"/>
        </a:p>
      </dgm:t>
    </dgm:pt>
    <dgm:pt modelId="{7C7B7BC8-00C1-47E9-8D6F-67D9C1292BB3}" type="pres">
      <dgm:prSet presAssocID="{BA130BF4-FF18-4182-9A96-8C8F7016D22A}" presName="root" presStyleCnt="0">
        <dgm:presLayoutVars>
          <dgm:dir/>
          <dgm:resizeHandles val="exact"/>
        </dgm:presLayoutVars>
      </dgm:prSet>
      <dgm:spPr/>
    </dgm:pt>
    <dgm:pt modelId="{AD76A1CE-6B58-4F49-B40B-CE4C3A3BC56C}" type="pres">
      <dgm:prSet presAssocID="{B1858394-8FC7-4528-AABE-CB8CDA9881E6}" presName="compNode" presStyleCnt="0"/>
      <dgm:spPr/>
    </dgm:pt>
    <dgm:pt modelId="{A4466789-6D5B-4603-B96D-73AB41DB6BFB}" type="pres">
      <dgm:prSet presAssocID="{B1858394-8FC7-4528-AABE-CB8CDA9881E6}" presName="bgRect" presStyleLbl="bgShp" presStyleIdx="0" presStyleCnt="3"/>
      <dgm:spPr/>
    </dgm:pt>
    <dgm:pt modelId="{B20B8657-55FB-48B6-8B5E-1AE93AB47104}" type="pres">
      <dgm:prSet presAssocID="{B1858394-8FC7-4528-AABE-CB8CDA9881E6}"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rain"/>
        </a:ext>
      </dgm:extLst>
    </dgm:pt>
    <dgm:pt modelId="{C10AF90B-EEA8-465C-9CEC-0716366A0A60}" type="pres">
      <dgm:prSet presAssocID="{B1858394-8FC7-4528-AABE-CB8CDA9881E6}" presName="spaceRect" presStyleCnt="0"/>
      <dgm:spPr/>
    </dgm:pt>
    <dgm:pt modelId="{08AE7415-D257-4045-AE84-D550729BBD5F}" type="pres">
      <dgm:prSet presAssocID="{B1858394-8FC7-4528-AABE-CB8CDA9881E6}" presName="parTx" presStyleLbl="revTx" presStyleIdx="0" presStyleCnt="3">
        <dgm:presLayoutVars>
          <dgm:chMax val="0"/>
          <dgm:chPref val="0"/>
        </dgm:presLayoutVars>
      </dgm:prSet>
      <dgm:spPr/>
    </dgm:pt>
    <dgm:pt modelId="{0595D627-3910-47DE-BC27-1651660A9FD0}" type="pres">
      <dgm:prSet presAssocID="{B7A2FD77-B1E9-425C-9770-04B27AF81D82}" presName="sibTrans" presStyleCnt="0"/>
      <dgm:spPr/>
    </dgm:pt>
    <dgm:pt modelId="{AFC7179A-3D1A-4640-9E6D-AD315565172E}" type="pres">
      <dgm:prSet presAssocID="{8DA8E9AE-ADD8-4349-8379-6326BAED417C}" presName="compNode" presStyleCnt="0"/>
      <dgm:spPr/>
    </dgm:pt>
    <dgm:pt modelId="{CF71ED27-EFDD-4559-994C-741BC65B58B3}" type="pres">
      <dgm:prSet presAssocID="{8DA8E9AE-ADD8-4349-8379-6326BAED417C}" presName="bgRect" presStyleLbl="bgShp" presStyleIdx="1" presStyleCnt="3"/>
      <dgm:spPr/>
    </dgm:pt>
    <dgm:pt modelId="{54F4A251-B22C-4DC7-BDBE-A618638B491E}" type="pres">
      <dgm:prSet presAssocID="{8DA8E9AE-ADD8-4349-8379-6326BAED417C}"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keleton"/>
        </a:ext>
      </dgm:extLst>
    </dgm:pt>
    <dgm:pt modelId="{4B7E443F-B0D1-444C-B850-8FA8A53DC1FB}" type="pres">
      <dgm:prSet presAssocID="{8DA8E9AE-ADD8-4349-8379-6326BAED417C}" presName="spaceRect" presStyleCnt="0"/>
      <dgm:spPr/>
    </dgm:pt>
    <dgm:pt modelId="{CA1019C4-002B-4B4B-B433-DE64B1B1E486}" type="pres">
      <dgm:prSet presAssocID="{8DA8E9AE-ADD8-4349-8379-6326BAED417C}" presName="parTx" presStyleLbl="revTx" presStyleIdx="1" presStyleCnt="3">
        <dgm:presLayoutVars>
          <dgm:chMax val="0"/>
          <dgm:chPref val="0"/>
        </dgm:presLayoutVars>
      </dgm:prSet>
      <dgm:spPr/>
    </dgm:pt>
    <dgm:pt modelId="{B18470DB-DF7E-4AC7-AF02-AEF17C51E718}" type="pres">
      <dgm:prSet presAssocID="{49B583B5-D36F-429B-BEC4-D70947B7CA06}" presName="sibTrans" presStyleCnt="0"/>
      <dgm:spPr/>
    </dgm:pt>
    <dgm:pt modelId="{C3861373-A050-47B2-BB16-3BF558992A37}" type="pres">
      <dgm:prSet presAssocID="{5D2718E5-AE90-4DC6-9ACD-8D4E5F1FDC0B}" presName="compNode" presStyleCnt="0"/>
      <dgm:spPr/>
    </dgm:pt>
    <dgm:pt modelId="{F9DC39E2-61A0-447C-A9B5-1BC56B04635D}" type="pres">
      <dgm:prSet presAssocID="{5D2718E5-AE90-4DC6-9ACD-8D4E5F1FDC0B}" presName="bgRect" presStyleLbl="bgShp" presStyleIdx="2" presStyleCnt="3"/>
      <dgm:spPr/>
    </dgm:pt>
    <dgm:pt modelId="{C5D8015E-5790-44C7-A262-B2DD682C4E93}" type="pres">
      <dgm:prSet presAssocID="{5D2718E5-AE90-4DC6-9ACD-8D4E5F1FDC0B}"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io-Hazard"/>
        </a:ext>
      </dgm:extLst>
    </dgm:pt>
    <dgm:pt modelId="{FC69BC53-F1D2-4AB1-A4ED-96A62B0D8869}" type="pres">
      <dgm:prSet presAssocID="{5D2718E5-AE90-4DC6-9ACD-8D4E5F1FDC0B}" presName="spaceRect" presStyleCnt="0"/>
      <dgm:spPr/>
    </dgm:pt>
    <dgm:pt modelId="{4521F7F9-368F-414A-8FE5-21B26B7ADF05}" type="pres">
      <dgm:prSet presAssocID="{5D2718E5-AE90-4DC6-9ACD-8D4E5F1FDC0B}" presName="parTx" presStyleLbl="revTx" presStyleIdx="2" presStyleCnt="3">
        <dgm:presLayoutVars>
          <dgm:chMax val="0"/>
          <dgm:chPref val="0"/>
        </dgm:presLayoutVars>
      </dgm:prSet>
      <dgm:spPr/>
    </dgm:pt>
  </dgm:ptLst>
  <dgm:cxnLst>
    <dgm:cxn modelId="{6220242E-5D60-423C-B781-A34DC01ACD8B}" type="presOf" srcId="{8DA8E9AE-ADD8-4349-8379-6326BAED417C}" destId="{CA1019C4-002B-4B4B-B433-DE64B1B1E486}" srcOrd="0" destOrd="0" presId="urn:microsoft.com/office/officeart/2018/2/layout/IconVerticalSolidList"/>
    <dgm:cxn modelId="{DB00FA44-3BC8-4B34-96B6-97E5BF1198BF}" srcId="{BA130BF4-FF18-4182-9A96-8C8F7016D22A}" destId="{B1858394-8FC7-4528-AABE-CB8CDA9881E6}" srcOrd="0" destOrd="0" parTransId="{3F9EDF09-C00C-42AB-AC34-2462225C5529}" sibTransId="{B7A2FD77-B1E9-425C-9770-04B27AF81D82}"/>
    <dgm:cxn modelId="{0B4E9E48-0F1D-40C8-BA86-4690A568B9F1}" type="presOf" srcId="{BA130BF4-FF18-4182-9A96-8C8F7016D22A}" destId="{7C7B7BC8-00C1-47E9-8D6F-67D9C1292BB3}" srcOrd="0" destOrd="0" presId="urn:microsoft.com/office/officeart/2018/2/layout/IconVerticalSolidList"/>
    <dgm:cxn modelId="{1C94A593-DC0C-4EC7-9671-B100BA7E3A56}" srcId="{BA130BF4-FF18-4182-9A96-8C8F7016D22A}" destId="{8DA8E9AE-ADD8-4349-8379-6326BAED417C}" srcOrd="1" destOrd="0" parTransId="{F6C7EBFD-6EBB-4779-A966-FDECC352C555}" sibTransId="{49B583B5-D36F-429B-BEC4-D70947B7CA06}"/>
    <dgm:cxn modelId="{25E48AD9-5474-4D70-B201-3AF77288D72D}" type="presOf" srcId="{B1858394-8FC7-4528-AABE-CB8CDA9881E6}" destId="{08AE7415-D257-4045-AE84-D550729BBD5F}" srcOrd="0" destOrd="0" presId="urn:microsoft.com/office/officeart/2018/2/layout/IconVerticalSolidList"/>
    <dgm:cxn modelId="{7C0636DA-4B26-4B8B-993A-BDD25930076D}" srcId="{BA130BF4-FF18-4182-9A96-8C8F7016D22A}" destId="{5D2718E5-AE90-4DC6-9ACD-8D4E5F1FDC0B}" srcOrd="2" destOrd="0" parTransId="{1195A416-1A8B-4ADA-8CF8-A78CE3B9AD54}" sibTransId="{7C3929EA-E933-40BE-9864-AF69BE81F20E}"/>
    <dgm:cxn modelId="{A01924ED-6A73-4681-9D1B-40AB29E54FBF}" type="presOf" srcId="{5D2718E5-AE90-4DC6-9ACD-8D4E5F1FDC0B}" destId="{4521F7F9-368F-414A-8FE5-21B26B7ADF05}" srcOrd="0" destOrd="0" presId="urn:microsoft.com/office/officeart/2018/2/layout/IconVerticalSolidList"/>
    <dgm:cxn modelId="{700E227A-4D9A-417E-AACB-F6DD73B44B29}" type="presParOf" srcId="{7C7B7BC8-00C1-47E9-8D6F-67D9C1292BB3}" destId="{AD76A1CE-6B58-4F49-B40B-CE4C3A3BC56C}" srcOrd="0" destOrd="0" presId="urn:microsoft.com/office/officeart/2018/2/layout/IconVerticalSolidList"/>
    <dgm:cxn modelId="{693D3CD2-C8BD-4D2E-87EE-B4F1D53DCC09}" type="presParOf" srcId="{AD76A1CE-6B58-4F49-B40B-CE4C3A3BC56C}" destId="{A4466789-6D5B-4603-B96D-73AB41DB6BFB}" srcOrd="0" destOrd="0" presId="urn:microsoft.com/office/officeart/2018/2/layout/IconVerticalSolidList"/>
    <dgm:cxn modelId="{6FE4EB70-87DB-4EC4-B768-6B8B3C31CE89}" type="presParOf" srcId="{AD76A1CE-6B58-4F49-B40B-CE4C3A3BC56C}" destId="{B20B8657-55FB-48B6-8B5E-1AE93AB47104}" srcOrd="1" destOrd="0" presId="urn:microsoft.com/office/officeart/2018/2/layout/IconVerticalSolidList"/>
    <dgm:cxn modelId="{DFAA4A70-DEE9-4EB4-A254-26954D8AF986}" type="presParOf" srcId="{AD76A1CE-6B58-4F49-B40B-CE4C3A3BC56C}" destId="{C10AF90B-EEA8-465C-9CEC-0716366A0A60}" srcOrd="2" destOrd="0" presId="urn:microsoft.com/office/officeart/2018/2/layout/IconVerticalSolidList"/>
    <dgm:cxn modelId="{6346ED84-4B2C-4C51-A1B2-41717D5C6986}" type="presParOf" srcId="{AD76A1CE-6B58-4F49-B40B-CE4C3A3BC56C}" destId="{08AE7415-D257-4045-AE84-D550729BBD5F}" srcOrd="3" destOrd="0" presId="urn:microsoft.com/office/officeart/2018/2/layout/IconVerticalSolidList"/>
    <dgm:cxn modelId="{90272E40-3C95-49A1-A4BD-BF129CC67656}" type="presParOf" srcId="{7C7B7BC8-00C1-47E9-8D6F-67D9C1292BB3}" destId="{0595D627-3910-47DE-BC27-1651660A9FD0}" srcOrd="1" destOrd="0" presId="urn:microsoft.com/office/officeart/2018/2/layout/IconVerticalSolidList"/>
    <dgm:cxn modelId="{F450E8CB-9A21-4011-BF91-46EF2AB5DB5D}" type="presParOf" srcId="{7C7B7BC8-00C1-47E9-8D6F-67D9C1292BB3}" destId="{AFC7179A-3D1A-4640-9E6D-AD315565172E}" srcOrd="2" destOrd="0" presId="urn:microsoft.com/office/officeart/2018/2/layout/IconVerticalSolidList"/>
    <dgm:cxn modelId="{8B9A77FA-276B-4BFB-82EF-AEE140FDC420}" type="presParOf" srcId="{AFC7179A-3D1A-4640-9E6D-AD315565172E}" destId="{CF71ED27-EFDD-4559-994C-741BC65B58B3}" srcOrd="0" destOrd="0" presId="urn:microsoft.com/office/officeart/2018/2/layout/IconVerticalSolidList"/>
    <dgm:cxn modelId="{E101E36E-2D87-48AB-A362-17D3D8BA1F84}" type="presParOf" srcId="{AFC7179A-3D1A-4640-9E6D-AD315565172E}" destId="{54F4A251-B22C-4DC7-BDBE-A618638B491E}" srcOrd="1" destOrd="0" presId="urn:microsoft.com/office/officeart/2018/2/layout/IconVerticalSolidList"/>
    <dgm:cxn modelId="{A1ACD3F7-D759-483D-87E6-5B2222BE2F6D}" type="presParOf" srcId="{AFC7179A-3D1A-4640-9E6D-AD315565172E}" destId="{4B7E443F-B0D1-444C-B850-8FA8A53DC1FB}" srcOrd="2" destOrd="0" presId="urn:microsoft.com/office/officeart/2018/2/layout/IconVerticalSolidList"/>
    <dgm:cxn modelId="{CCE1F98F-201E-402D-ADAF-9BA98F89073F}" type="presParOf" srcId="{AFC7179A-3D1A-4640-9E6D-AD315565172E}" destId="{CA1019C4-002B-4B4B-B433-DE64B1B1E486}" srcOrd="3" destOrd="0" presId="urn:microsoft.com/office/officeart/2018/2/layout/IconVerticalSolidList"/>
    <dgm:cxn modelId="{FFC7332D-ACAF-433D-AC77-A7C02D77E0A0}" type="presParOf" srcId="{7C7B7BC8-00C1-47E9-8D6F-67D9C1292BB3}" destId="{B18470DB-DF7E-4AC7-AF02-AEF17C51E718}" srcOrd="3" destOrd="0" presId="urn:microsoft.com/office/officeart/2018/2/layout/IconVerticalSolidList"/>
    <dgm:cxn modelId="{CED1F5B3-BEA8-4E7D-B31B-972015C8C5B1}" type="presParOf" srcId="{7C7B7BC8-00C1-47E9-8D6F-67D9C1292BB3}" destId="{C3861373-A050-47B2-BB16-3BF558992A37}" srcOrd="4" destOrd="0" presId="urn:microsoft.com/office/officeart/2018/2/layout/IconVerticalSolidList"/>
    <dgm:cxn modelId="{1A4CB6EE-3BE6-4443-9565-95164E81433D}" type="presParOf" srcId="{C3861373-A050-47B2-BB16-3BF558992A37}" destId="{F9DC39E2-61A0-447C-A9B5-1BC56B04635D}" srcOrd="0" destOrd="0" presId="urn:microsoft.com/office/officeart/2018/2/layout/IconVerticalSolidList"/>
    <dgm:cxn modelId="{6FA53D1B-0C3D-402A-B9DB-7D4DCC349C62}" type="presParOf" srcId="{C3861373-A050-47B2-BB16-3BF558992A37}" destId="{C5D8015E-5790-44C7-A262-B2DD682C4E93}" srcOrd="1" destOrd="0" presId="urn:microsoft.com/office/officeart/2018/2/layout/IconVerticalSolidList"/>
    <dgm:cxn modelId="{867E90DD-B7F6-4B09-A224-355101EF5922}" type="presParOf" srcId="{C3861373-A050-47B2-BB16-3BF558992A37}" destId="{FC69BC53-F1D2-4AB1-A4ED-96A62B0D8869}" srcOrd="2" destOrd="0" presId="urn:microsoft.com/office/officeart/2018/2/layout/IconVerticalSolidList"/>
    <dgm:cxn modelId="{94823018-55BD-4175-8E24-38646D9BEF48}" type="presParOf" srcId="{C3861373-A050-47B2-BB16-3BF558992A37}" destId="{4521F7F9-368F-414A-8FE5-21B26B7ADF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5DFE2-A6BA-4D39-A545-DD01F53D6F3C}">
      <dsp:nvSpPr>
        <dsp:cNvPr id="0" name=""/>
        <dsp:cNvSpPr/>
      </dsp:nvSpPr>
      <dsp:spPr>
        <a:xfrm>
          <a:off x="5435748" y="1104096"/>
          <a:ext cx="1460460" cy="331496"/>
        </a:xfrm>
        <a:custGeom>
          <a:avLst/>
          <a:gdLst/>
          <a:ahLst/>
          <a:cxnLst/>
          <a:rect l="0" t="0" r="0" b="0"/>
          <a:pathLst>
            <a:path>
              <a:moveTo>
                <a:pt x="0" y="0"/>
              </a:moveTo>
              <a:lnTo>
                <a:pt x="0" y="167063"/>
              </a:lnTo>
              <a:lnTo>
                <a:pt x="1460460" y="167063"/>
              </a:lnTo>
              <a:lnTo>
                <a:pt x="1460460" y="33149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49381D-3977-43E3-9993-E2A3A1A3DDA0}">
      <dsp:nvSpPr>
        <dsp:cNvPr id="0" name=""/>
        <dsp:cNvSpPr/>
      </dsp:nvSpPr>
      <dsp:spPr>
        <a:xfrm>
          <a:off x="5449201" y="3871827"/>
          <a:ext cx="1447007" cy="331496"/>
        </a:xfrm>
        <a:custGeom>
          <a:avLst/>
          <a:gdLst/>
          <a:ahLst/>
          <a:cxnLst/>
          <a:rect l="0" t="0" r="0" b="0"/>
          <a:pathLst>
            <a:path>
              <a:moveTo>
                <a:pt x="0" y="0"/>
              </a:moveTo>
              <a:lnTo>
                <a:pt x="0" y="167063"/>
              </a:lnTo>
              <a:lnTo>
                <a:pt x="1447007" y="167063"/>
              </a:lnTo>
              <a:lnTo>
                <a:pt x="1447007" y="33149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27024C-2704-464D-86A5-9FA300F9619C}">
      <dsp:nvSpPr>
        <dsp:cNvPr id="0" name=""/>
        <dsp:cNvSpPr/>
      </dsp:nvSpPr>
      <dsp:spPr>
        <a:xfrm>
          <a:off x="4002194" y="3871827"/>
          <a:ext cx="1447007" cy="331496"/>
        </a:xfrm>
        <a:custGeom>
          <a:avLst/>
          <a:gdLst/>
          <a:ahLst/>
          <a:cxnLst/>
          <a:rect l="0" t="0" r="0" b="0"/>
          <a:pathLst>
            <a:path>
              <a:moveTo>
                <a:pt x="1447007" y="0"/>
              </a:moveTo>
              <a:lnTo>
                <a:pt x="1447007" y="167063"/>
              </a:lnTo>
              <a:lnTo>
                <a:pt x="0" y="167063"/>
              </a:lnTo>
              <a:lnTo>
                <a:pt x="0" y="33149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ADEE9-EDE3-4A9E-A047-E95FAC94F893}">
      <dsp:nvSpPr>
        <dsp:cNvPr id="0" name=""/>
        <dsp:cNvSpPr/>
      </dsp:nvSpPr>
      <dsp:spPr>
        <a:xfrm>
          <a:off x="4002194" y="2487962"/>
          <a:ext cx="1447007" cy="331496"/>
        </a:xfrm>
        <a:custGeom>
          <a:avLst/>
          <a:gdLst/>
          <a:ahLst/>
          <a:cxnLst/>
          <a:rect l="0" t="0" r="0" b="0"/>
          <a:pathLst>
            <a:path>
              <a:moveTo>
                <a:pt x="0" y="0"/>
              </a:moveTo>
              <a:lnTo>
                <a:pt x="0" y="167063"/>
              </a:lnTo>
              <a:lnTo>
                <a:pt x="1447007" y="167063"/>
              </a:lnTo>
              <a:lnTo>
                <a:pt x="1447007" y="33149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4EC231-E452-4795-AE40-68F1F2DDC444}">
      <dsp:nvSpPr>
        <dsp:cNvPr id="0" name=""/>
        <dsp:cNvSpPr/>
      </dsp:nvSpPr>
      <dsp:spPr>
        <a:xfrm>
          <a:off x="2555186" y="2487962"/>
          <a:ext cx="1447007" cy="331496"/>
        </a:xfrm>
        <a:custGeom>
          <a:avLst/>
          <a:gdLst/>
          <a:ahLst/>
          <a:cxnLst/>
          <a:rect l="0" t="0" r="0" b="0"/>
          <a:pathLst>
            <a:path>
              <a:moveTo>
                <a:pt x="1447007" y="0"/>
              </a:moveTo>
              <a:lnTo>
                <a:pt x="1447007" y="167063"/>
              </a:lnTo>
              <a:lnTo>
                <a:pt x="0" y="167063"/>
              </a:lnTo>
              <a:lnTo>
                <a:pt x="0" y="33149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ECAD7-2AFE-4E2A-8EA9-85D4BBE68A57}">
      <dsp:nvSpPr>
        <dsp:cNvPr id="0" name=""/>
        <dsp:cNvSpPr/>
      </dsp:nvSpPr>
      <dsp:spPr>
        <a:xfrm>
          <a:off x="4002194" y="1104096"/>
          <a:ext cx="1433554" cy="331496"/>
        </a:xfrm>
        <a:custGeom>
          <a:avLst/>
          <a:gdLst/>
          <a:ahLst/>
          <a:cxnLst/>
          <a:rect l="0" t="0" r="0" b="0"/>
          <a:pathLst>
            <a:path>
              <a:moveTo>
                <a:pt x="1433554" y="0"/>
              </a:moveTo>
              <a:lnTo>
                <a:pt x="1433554" y="167063"/>
              </a:lnTo>
              <a:lnTo>
                <a:pt x="0" y="167063"/>
              </a:lnTo>
              <a:lnTo>
                <a:pt x="0" y="33149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D29CA-2900-46AF-983B-6D38C85ED4B2}">
      <dsp:nvSpPr>
        <dsp:cNvPr id="0" name=""/>
        <dsp:cNvSpPr/>
      </dsp:nvSpPr>
      <dsp:spPr>
        <a:xfrm>
          <a:off x="4909564" y="51727"/>
          <a:ext cx="1052369" cy="105236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677D51-77DF-4E14-A49B-7AE0B6EF5E43}">
      <dsp:nvSpPr>
        <dsp:cNvPr id="0" name=""/>
        <dsp:cNvSpPr/>
      </dsp:nvSpPr>
      <dsp:spPr>
        <a:xfrm>
          <a:off x="5935026" y="49096"/>
          <a:ext cx="1632366"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en-US" sz="1100" kern="1200" dirty="0"/>
        </a:p>
      </dsp:txBody>
      <dsp:txXfrm>
        <a:off x="5935026" y="49096"/>
        <a:ext cx="1632366" cy="1052369"/>
      </dsp:txXfrm>
    </dsp:sp>
    <dsp:sp modelId="{8B3CAE23-77EF-4FA9-AAAE-7EBF6839BC69}">
      <dsp:nvSpPr>
        <dsp:cNvPr id="0" name=""/>
        <dsp:cNvSpPr/>
      </dsp:nvSpPr>
      <dsp:spPr>
        <a:xfrm>
          <a:off x="3476009" y="1435593"/>
          <a:ext cx="1052369" cy="105236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F6A00F-02AC-4574-BCCA-10C5A3EC3EE1}">
      <dsp:nvSpPr>
        <dsp:cNvPr id="0" name=""/>
        <dsp:cNvSpPr/>
      </dsp:nvSpPr>
      <dsp:spPr>
        <a:xfrm>
          <a:off x="4528378" y="1432962"/>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Peripheral Nervous System (PNS) – deals with the central nervous system’s input/output </a:t>
          </a:r>
        </a:p>
      </dsp:txBody>
      <dsp:txXfrm>
        <a:off x="4528378" y="1432962"/>
        <a:ext cx="1578553" cy="1052369"/>
      </dsp:txXfrm>
    </dsp:sp>
    <dsp:sp modelId="{C62E6502-7CD6-433F-8E63-CD8B21987911}">
      <dsp:nvSpPr>
        <dsp:cNvPr id="0" name=""/>
        <dsp:cNvSpPr/>
      </dsp:nvSpPr>
      <dsp:spPr>
        <a:xfrm>
          <a:off x="2029001" y="2819458"/>
          <a:ext cx="1052369" cy="105236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6F4AB-F309-4F9C-9324-A7A8AE8A3F38}">
      <dsp:nvSpPr>
        <dsp:cNvPr id="0" name=""/>
        <dsp:cNvSpPr/>
      </dsp:nvSpPr>
      <dsp:spPr>
        <a:xfrm>
          <a:off x="3081371" y="2816827"/>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Somatic Nervous System – voluntary movement, sends sensory information to the CNS and controls skeletal muscles</a:t>
          </a:r>
        </a:p>
      </dsp:txBody>
      <dsp:txXfrm>
        <a:off x="3081371" y="2816827"/>
        <a:ext cx="1578553" cy="1052369"/>
      </dsp:txXfrm>
    </dsp:sp>
    <dsp:sp modelId="{B92EFC26-8DB6-4ACB-BDD0-D389803BC2D1}">
      <dsp:nvSpPr>
        <dsp:cNvPr id="0" name=""/>
        <dsp:cNvSpPr/>
      </dsp:nvSpPr>
      <dsp:spPr>
        <a:xfrm>
          <a:off x="4923017" y="2819458"/>
          <a:ext cx="1052369" cy="105236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265C47-5BF9-4343-A3F3-B6E444256B3C}">
      <dsp:nvSpPr>
        <dsp:cNvPr id="0" name=""/>
        <dsp:cNvSpPr/>
      </dsp:nvSpPr>
      <dsp:spPr>
        <a:xfrm>
          <a:off x="5975386" y="2816827"/>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Autonomic Nervous System – regulates bodily functioning and internal organs </a:t>
          </a:r>
        </a:p>
      </dsp:txBody>
      <dsp:txXfrm>
        <a:off x="5975386" y="2816827"/>
        <a:ext cx="1578553" cy="1052369"/>
      </dsp:txXfrm>
    </dsp:sp>
    <dsp:sp modelId="{64DA9E71-049C-4034-A3B4-7E17C0AC39D5}">
      <dsp:nvSpPr>
        <dsp:cNvPr id="0" name=""/>
        <dsp:cNvSpPr/>
      </dsp:nvSpPr>
      <dsp:spPr>
        <a:xfrm>
          <a:off x="3476009" y="4203324"/>
          <a:ext cx="1052369" cy="105236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C862DC-8079-4048-A93D-AEFB9A560D92}">
      <dsp:nvSpPr>
        <dsp:cNvPr id="0" name=""/>
        <dsp:cNvSpPr/>
      </dsp:nvSpPr>
      <dsp:spPr>
        <a:xfrm>
          <a:off x="4528378" y="4200693"/>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Sympathetic Nervous System – fight, flight, or freeze system</a:t>
          </a:r>
        </a:p>
      </dsp:txBody>
      <dsp:txXfrm>
        <a:off x="4528378" y="4200693"/>
        <a:ext cx="1578553" cy="1052369"/>
      </dsp:txXfrm>
    </dsp:sp>
    <dsp:sp modelId="{57953997-76E2-43CE-B68F-02CACC34BCEB}">
      <dsp:nvSpPr>
        <dsp:cNvPr id="0" name=""/>
        <dsp:cNvSpPr/>
      </dsp:nvSpPr>
      <dsp:spPr>
        <a:xfrm>
          <a:off x="6370025" y="4203324"/>
          <a:ext cx="1052369" cy="1052369"/>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BB354-8555-4158-89E5-CCE73F4FCC5A}">
      <dsp:nvSpPr>
        <dsp:cNvPr id="0" name=""/>
        <dsp:cNvSpPr/>
      </dsp:nvSpPr>
      <dsp:spPr>
        <a:xfrm>
          <a:off x="7422394" y="4200693"/>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Parasympathic Nervous System – rest and restore system</a:t>
          </a:r>
        </a:p>
      </dsp:txBody>
      <dsp:txXfrm>
        <a:off x="7422394" y="4200693"/>
        <a:ext cx="1578553" cy="1052369"/>
      </dsp:txXfrm>
    </dsp:sp>
    <dsp:sp modelId="{D4DC5BDC-772C-4521-ACD7-79E0FB15E00E}">
      <dsp:nvSpPr>
        <dsp:cNvPr id="0" name=""/>
        <dsp:cNvSpPr/>
      </dsp:nvSpPr>
      <dsp:spPr>
        <a:xfrm>
          <a:off x="6370025" y="1435593"/>
          <a:ext cx="1052369" cy="1052369"/>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906FA-B65D-459A-94E9-59DA8B083965}">
      <dsp:nvSpPr>
        <dsp:cNvPr id="0" name=""/>
        <dsp:cNvSpPr/>
      </dsp:nvSpPr>
      <dsp:spPr>
        <a:xfrm>
          <a:off x="7422394" y="1432962"/>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Central Nervous System (CNS) – the brain and spinal cord; receives, processes, interprets, and stores sensory information</a:t>
          </a:r>
        </a:p>
      </dsp:txBody>
      <dsp:txXfrm>
        <a:off x="7422394" y="1432962"/>
        <a:ext cx="1578553" cy="1052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AF3D-E04D-4659-886F-A2681B59CD1D}">
      <dsp:nvSpPr>
        <dsp:cNvPr id="0" name=""/>
        <dsp:cNvSpPr/>
      </dsp:nvSpPr>
      <dsp:spPr>
        <a:xfrm>
          <a:off x="7001" y="1954"/>
          <a:ext cx="4721120" cy="331203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0B211-C867-4430-B4B0-CC59EEC122A2}">
      <dsp:nvSpPr>
        <dsp:cNvPr id="0" name=""/>
        <dsp:cNvSpPr/>
      </dsp:nvSpPr>
      <dsp:spPr>
        <a:xfrm>
          <a:off x="531570" y="500294"/>
          <a:ext cx="4721120" cy="331203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Electroconvulsive therapy (ECT) </a:t>
          </a:r>
          <a:r>
            <a:rPr lang="en-US" sz="2300" kern="1200" dirty="0">
              <a:sym typeface="Wingdings" panose="05000000000000000000" pitchFamily="2" charset="2"/>
            </a:rPr>
            <a:t></a:t>
          </a:r>
          <a:r>
            <a:rPr lang="en-US" sz="2300" kern="1200" dirty="0"/>
            <a:t> used to treat severe depression, acute mania, suicidality, and some forms of schizophrenia although it is very controversial </a:t>
          </a:r>
          <a:r>
            <a:rPr lang="en-US" sz="2300" kern="1200" dirty="0">
              <a:hlinkClick xmlns:r="http://schemas.openxmlformats.org/officeDocument/2006/relationships" r:id="rId1"/>
            </a:rPr>
            <a:t>The Best Medicine: Gary </a:t>
          </a:r>
          <a:r>
            <a:rPr lang="en-US" sz="2300" kern="1200" dirty="0" err="1">
              <a:hlinkClick xmlns:r="http://schemas.openxmlformats.org/officeDocument/2006/relationships" r:id="rId1"/>
            </a:rPr>
            <a:t>Gulman’s</a:t>
          </a:r>
          <a:r>
            <a:rPr lang="en-US" sz="2300" kern="1200" dirty="0">
              <a:hlinkClick xmlns:r="http://schemas.openxmlformats.org/officeDocument/2006/relationships" r:id="rId1"/>
            </a:rPr>
            <a:t> "The Great </a:t>
          </a:r>
          <a:r>
            <a:rPr lang="en-US" sz="2300" kern="1200" dirty="0" err="1">
              <a:hlinkClick xmlns:r="http://schemas.openxmlformats.org/officeDocument/2006/relationships" r:id="rId1"/>
            </a:rPr>
            <a:t>Depresh</a:t>
          </a:r>
          <a:r>
            <a:rPr lang="en-US" sz="2300" kern="1200" dirty="0">
              <a:hlinkClick xmlns:r="http://schemas.openxmlformats.org/officeDocument/2006/relationships" r:id="rId1"/>
            </a:rPr>
            <a:t>" | Psychology Today</a:t>
          </a:r>
          <a:r>
            <a:rPr lang="en-US" sz="2300" kern="1200" dirty="0"/>
            <a:t>   </a:t>
          </a:r>
        </a:p>
      </dsp:txBody>
      <dsp:txXfrm>
        <a:off x="628576" y="597300"/>
        <a:ext cx="4527108" cy="3118020"/>
      </dsp:txXfrm>
    </dsp:sp>
    <dsp:sp modelId="{F3813E34-DF8A-4B83-A143-EA8DDC050B23}">
      <dsp:nvSpPr>
        <dsp:cNvPr id="0" name=""/>
        <dsp:cNvSpPr/>
      </dsp:nvSpPr>
      <dsp:spPr>
        <a:xfrm>
          <a:off x="5777259" y="1954"/>
          <a:ext cx="4721120" cy="299791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C446D-F2D3-43E8-BE88-6487BA46EE58}">
      <dsp:nvSpPr>
        <dsp:cNvPr id="0" name=""/>
        <dsp:cNvSpPr/>
      </dsp:nvSpPr>
      <dsp:spPr>
        <a:xfrm>
          <a:off x="6301828" y="500294"/>
          <a:ext cx="4721120" cy="299791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Psychosurgery </a:t>
          </a:r>
          <a:r>
            <a:rPr lang="en-US" sz="2300" kern="1200" dirty="0">
              <a:sym typeface="Wingdings" panose="05000000000000000000" pitchFamily="2" charset="2"/>
            </a:rPr>
            <a:t></a:t>
          </a:r>
          <a:r>
            <a:rPr lang="en-US" sz="2300" kern="1200" dirty="0"/>
            <a:t> used to treat schizophrenia, depression, and some personality and anxiety disorders  </a:t>
          </a:r>
          <a:r>
            <a:rPr lang="en-US" sz="2300" kern="1200" dirty="0">
              <a:hlinkClick xmlns:r="http://schemas.openxmlformats.org/officeDocument/2006/relationships" r:id="rId2"/>
            </a:rPr>
            <a:t>Psychosurgery | Psychology Today</a:t>
          </a:r>
          <a:r>
            <a:rPr lang="en-US" sz="2300" kern="1200" dirty="0"/>
            <a:t> </a:t>
          </a:r>
        </a:p>
      </dsp:txBody>
      <dsp:txXfrm>
        <a:off x="6389634" y="588100"/>
        <a:ext cx="4545508" cy="28222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B968-FDF1-4437-B11C-ED7622B23494}">
      <dsp:nvSpPr>
        <dsp:cNvPr id="0" name=""/>
        <dsp:cNvSpPr/>
      </dsp:nvSpPr>
      <dsp:spPr>
        <a:xfrm>
          <a:off x="2301974" y="107140"/>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23D2F1-1850-4BBB-BDFE-D82E9A24B777}">
      <dsp:nvSpPr>
        <dsp:cNvPr id="0" name=""/>
        <dsp:cNvSpPr/>
      </dsp:nvSpPr>
      <dsp:spPr>
        <a:xfrm>
          <a:off x="2769974" y="57514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AE5F59-C2D8-47E7-B5B3-383A70E5A815}">
      <dsp:nvSpPr>
        <dsp:cNvPr id="0" name=""/>
        <dsp:cNvSpPr/>
      </dsp:nvSpPr>
      <dsp:spPr>
        <a:xfrm>
          <a:off x="1599974" y="29871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There are many side effects of the medications </a:t>
          </a:r>
        </a:p>
      </dsp:txBody>
      <dsp:txXfrm>
        <a:off x="1599974" y="2987140"/>
        <a:ext cx="3600000" cy="720000"/>
      </dsp:txXfrm>
    </dsp:sp>
    <dsp:sp modelId="{74E61CBE-0CBA-427F-954B-ACB964A37C78}">
      <dsp:nvSpPr>
        <dsp:cNvPr id="0" name=""/>
        <dsp:cNvSpPr/>
      </dsp:nvSpPr>
      <dsp:spPr>
        <a:xfrm>
          <a:off x="6531975" y="107140"/>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149D3-2BAB-4237-9F5A-4A2E6295E795}">
      <dsp:nvSpPr>
        <dsp:cNvPr id="0" name=""/>
        <dsp:cNvSpPr/>
      </dsp:nvSpPr>
      <dsp:spPr>
        <a:xfrm>
          <a:off x="6999975" y="57514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91EDC8-E9CF-4A82-87A6-377AC3534706}">
      <dsp:nvSpPr>
        <dsp:cNvPr id="0" name=""/>
        <dsp:cNvSpPr/>
      </dsp:nvSpPr>
      <dsp:spPr>
        <a:xfrm>
          <a:off x="5829975" y="29871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Overlooks other factors </a:t>
          </a:r>
        </a:p>
      </dsp:txBody>
      <dsp:txXfrm>
        <a:off x="5829975" y="2987140"/>
        <a:ext cx="360000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350EE-0E2E-48E0-AEB6-6B17ADF0B71B}">
      <dsp:nvSpPr>
        <dsp:cNvPr id="0" name=""/>
        <dsp:cNvSpPr/>
      </dsp:nvSpPr>
      <dsp:spPr>
        <a:xfrm>
          <a:off x="861" y="0"/>
          <a:ext cx="3489945" cy="3814281"/>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89000">
            <a:lnSpc>
              <a:spcPct val="90000"/>
            </a:lnSpc>
            <a:spcBef>
              <a:spcPct val="0"/>
            </a:spcBef>
            <a:spcAft>
              <a:spcPct val="35000"/>
            </a:spcAft>
            <a:buNone/>
          </a:pPr>
          <a:r>
            <a:rPr lang="en-US" sz="2000" kern="1200" dirty="0"/>
            <a:t>Libido </a:t>
          </a:r>
          <a:r>
            <a:rPr lang="en-US" sz="2000" kern="1200" dirty="0">
              <a:sym typeface="Wingdings" panose="05000000000000000000" pitchFamily="2" charset="2"/>
            </a:rPr>
            <a:t></a:t>
          </a:r>
          <a:r>
            <a:rPr lang="en-US" sz="2000" kern="1200" dirty="0"/>
            <a:t> the psychic energy that drives a person to pleasurable thoughts and behaviors </a:t>
          </a:r>
        </a:p>
      </dsp:txBody>
      <dsp:txXfrm>
        <a:off x="861" y="1525712"/>
        <a:ext cx="3489945" cy="2288568"/>
      </dsp:txXfrm>
    </dsp:sp>
    <dsp:sp modelId="{1422A826-2A68-4516-AC63-212DD564F382}">
      <dsp:nvSpPr>
        <dsp:cNvPr id="0" name=""/>
        <dsp:cNvSpPr/>
      </dsp:nvSpPr>
      <dsp:spPr>
        <a:xfrm>
          <a:off x="861" y="0"/>
          <a:ext cx="3489945" cy="152571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1" y="0"/>
        <a:ext cx="3489945" cy="1525712"/>
      </dsp:txXfrm>
    </dsp:sp>
    <dsp:sp modelId="{3AE74132-D9AD-4889-83EA-B46D9B505CBF}">
      <dsp:nvSpPr>
        <dsp:cNvPr id="0" name=""/>
        <dsp:cNvSpPr/>
      </dsp:nvSpPr>
      <dsp:spPr>
        <a:xfrm>
          <a:off x="3770002" y="0"/>
          <a:ext cx="3489945" cy="3814281"/>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89000">
            <a:lnSpc>
              <a:spcPct val="90000"/>
            </a:lnSpc>
            <a:spcBef>
              <a:spcPct val="0"/>
            </a:spcBef>
            <a:spcAft>
              <a:spcPct val="35000"/>
            </a:spcAft>
            <a:buNone/>
          </a:pPr>
          <a:r>
            <a:rPr lang="en-US" sz="2000" kern="1200" dirty="0"/>
            <a:t>Eros </a:t>
          </a:r>
          <a:r>
            <a:rPr lang="en-US" sz="2000" kern="1200" dirty="0">
              <a:sym typeface="Wingdings" panose="05000000000000000000" pitchFamily="2" charset="2"/>
            </a:rPr>
            <a:t></a:t>
          </a:r>
          <a:r>
            <a:rPr lang="en-US" sz="2000" kern="1200" dirty="0"/>
            <a:t> life instincts which sustain life (e.g., hunger, thirst, self-preservation, sex)</a:t>
          </a:r>
        </a:p>
      </dsp:txBody>
      <dsp:txXfrm>
        <a:off x="3770002" y="1525712"/>
        <a:ext cx="3489945" cy="2288568"/>
      </dsp:txXfrm>
    </dsp:sp>
    <dsp:sp modelId="{B06D32E1-0F4C-4112-9448-BF1FD9FA2FB2}">
      <dsp:nvSpPr>
        <dsp:cNvPr id="0" name=""/>
        <dsp:cNvSpPr/>
      </dsp:nvSpPr>
      <dsp:spPr>
        <a:xfrm>
          <a:off x="3770002" y="0"/>
          <a:ext cx="3489945" cy="152571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70002" y="0"/>
        <a:ext cx="3489945" cy="1525712"/>
      </dsp:txXfrm>
    </dsp:sp>
    <dsp:sp modelId="{5C4377A8-DEF7-483E-8492-FFED3B9424C2}">
      <dsp:nvSpPr>
        <dsp:cNvPr id="0" name=""/>
        <dsp:cNvSpPr/>
      </dsp:nvSpPr>
      <dsp:spPr>
        <a:xfrm>
          <a:off x="7539143" y="0"/>
          <a:ext cx="3489945" cy="3814281"/>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89000">
            <a:lnSpc>
              <a:spcPct val="90000"/>
            </a:lnSpc>
            <a:spcBef>
              <a:spcPct val="0"/>
            </a:spcBef>
            <a:spcAft>
              <a:spcPct val="35000"/>
            </a:spcAft>
            <a:buNone/>
          </a:pPr>
          <a:r>
            <a:rPr lang="en-US" sz="2000" kern="1200" dirty="0"/>
            <a:t>Thanatos </a:t>
          </a:r>
          <a:r>
            <a:rPr lang="en-US" sz="2000" kern="1200" dirty="0">
              <a:sym typeface="Wingdings" panose="05000000000000000000" pitchFamily="2" charset="2"/>
            </a:rPr>
            <a:t></a:t>
          </a:r>
          <a:r>
            <a:rPr lang="en-US" sz="2000" kern="1200" dirty="0"/>
            <a:t> death instinct; can be directed inward in the case of suicide and masochism or outward via hatred and aggression </a:t>
          </a:r>
        </a:p>
      </dsp:txBody>
      <dsp:txXfrm>
        <a:off x="7539143" y="1525712"/>
        <a:ext cx="3489945" cy="2288568"/>
      </dsp:txXfrm>
    </dsp:sp>
    <dsp:sp modelId="{468F0ED7-3119-40F6-8333-B053EEF44ED4}">
      <dsp:nvSpPr>
        <dsp:cNvPr id="0" name=""/>
        <dsp:cNvSpPr/>
      </dsp:nvSpPr>
      <dsp:spPr>
        <a:xfrm>
          <a:off x="7539143" y="0"/>
          <a:ext cx="3489945" cy="152571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39143" y="0"/>
        <a:ext cx="3489945" cy="15257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24928-B516-4F18-80DC-98B67DE0646C}">
      <dsp:nvSpPr>
        <dsp:cNvPr id="0" name=""/>
        <dsp:cNvSpPr/>
      </dsp:nvSpPr>
      <dsp:spPr>
        <a:xfrm>
          <a:off x="1108379" y="841504"/>
          <a:ext cx="881319" cy="71"/>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6FD67E-6BFE-4214-97CD-08A63035358A}">
      <dsp:nvSpPr>
        <dsp:cNvPr id="0" name=""/>
        <dsp:cNvSpPr/>
      </dsp:nvSpPr>
      <dsp:spPr>
        <a:xfrm>
          <a:off x="2042577" y="767437"/>
          <a:ext cx="101351" cy="190550"/>
        </a:xfrm>
        <a:prstGeom prst="chevron">
          <a:avLst>
            <a:gd name="adj" fmla="val 90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7E499-6FF9-4DFF-B769-E4451DFEB95A}">
      <dsp:nvSpPr>
        <dsp:cNvPr id="0" name=""/>
        <dsp:cNvSpPr/>
      </dsp:nvSpPr>
      <dsp:spPr>
        <a:xfrm>
          <a:off x="551706" y="395032"/>
          <a:ext cx="893016" cy="893016"/>
        </a:xfrm>
        <a:prstGeom prst="ellips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682485" y="525811"/>
        <a:ext cx="631458" cy="631458"/>
      </dsp:txXfrm>
    </dsp:sp>
    <dsp:sp modelId="{8DE18F08-E9E2-440C-94E6-EE77256A2921}">
      <dsp:nvSpPr>
        <dsp:cNvPr id="0" name=""/>
        <dsp:cNvSpPr/>
      </dsp:nvSpPr>
      <dsp:spPr>
        <a:xfrm>
          <a:off x="6730" y="1453648"/>
          <a:ext cx="1982967"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Oral Stage (birth to 24 months) </a:t>
          </a:r>
          <a:r>
            <a:rPr lang="en-US" sz="1100" kern="1200" dirty="0">
              <a:sym typeface="Wingdings" panose="05000000000000000000" pitchFamily="2" charset="2"/>
            </a:rPr>
            <a:t></a:t>
          </a:r>
          <a:r>
            <a:rPr lang="en-US" sz="1100" kern="1200" dirty="0"/>
            <a:t> libido focuses on the mouth; fixation is linked to a lack of confidence, argumentativeness, and sarcasm </a:t>
          </a:r>
        </a:p>
      </dsp:txBody>
      <dsp:txXfrm>
        <a:off x="6730" y="1846768"/>
        <a:ext cx="1982967" cy="1572480"/>
      </dsp:txXfrm>
    </dsp:sp>
    <dsp:sp modelId="{EC4BA4BC-D1C8-4E3A-8EA6-E357F556EAB1}">
      <dsp:nvSpPr>
        <dsp:cNvPr id="0" name=""/>
        <dsp:cNvSpPr/>
      </dsp:nvSpPr>
      <dsp:spPr>
        <a:xfrm>
          <a:off x="2210028" y="841504"/>
          <a:ext cx="1982967" cy="72"/>
        </a:xfrm>
        <a:prstGeom prst="rect">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3B08C-2259-434C-BF25-B516B5CC45B2}">
      <dsp:nvSpPr>
        <dsp:cNvPr id="0" name=""/>
        <dsp:cNvSpPr/>
      </dsp:nvSpPr>
      <dsp:spPr>
        <a:xfrm>
          <a:off x="4245875" y="767437"/>
          <a:ext cx="101351" cy="190550"/>
        </a:xfrm>
        <a:prstGeom prst="chevron">
          <a:avLst>
            <a:gd name="adj" fmla="val 90000"/>
          </a:avLst>
        </a:prstGeom>
        <a:solidFill>
          <a:schemeClr val="accent6">
            <a:tint val="40000"/>
            <a:alpha val="90000"/>
            <a:hueOff val="0"/>
            <a:satOff val="0"/>
            <a:lumOff val="0"/>
            <a:alphaOff val="0"/>
          </a:schemeClr>
        </a:solidFill>
        <a:ln w="2222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D5D248-6345-4866-90F4-13A93FFAE3E6}">
      <dsp:nvSpPr>
        <dsp:cNvPr id="0" name=""/>
        <dsp:cNvSpPr/>
      </dsp:nvSpPr>
      <dsp:spPr>
        <a:xfrm>
          <a:off x="2755004" y="395032"/>
          <a:ext cx="893016" cy="893016"/>
        </a:xfrm>
        <a:prstGeom prst="ellips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885783" y="525811"/>
        <a:ext cx="631458" cy="631458"/>
      </dsp:txXfrm>
    </dsp:sp>
    <dsp:sp modelId="{DAB62803-2BE4-42A5-9B22-3B6975341A24}">
      <dsp:nvSpPr>
        <dsp:cNvPr id="0" name=""/>
        <dsp:cNvSpPr/>
      </dsp:nvSpPr>
      <dsp:spPr>
        <a:xfrm>
          <a:off x="2210028" y="1453648"/>
          <a:ext cx="1982967"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Anal Stage (age 2 to 3) </a:t>
          </a:r>
          <a:r>
            <a:rPr lang="en-US" sz="1100" kern="1200" dirty="0">
              <a:sym typeface="Wingdings" panose="05000000000000000000" pitchFamily="2" charset="2"/>
            </a:rPr>
            <a:t></a:t>
          </a:r>
          <a:r>
            <a:rPr lang="en-US" sz="1100" kern="1200" dirty="0"/>
            <a:t> libido focuses on the anus as potty training occurs; can result in a child being too messy and unorganized or to obstinate, stingy, and orderly </a:t>
          </a:r>
        </a:p>
      </dsp:txBody>
      <dsp:txXfrm>
        <a:off x="2210028" y="1846768"/>
        <a:ext cx="1982967" cy="1572480"/>
      </dsp:txXfrm>
    </dsp:sp>
    <dsp:sp modelId="{4BF5FDB6-9FBB-47D4-B3C1-95C2F86FFCD3}">
      <dsp:nvSpPr>
        <dsp:cNvPr id="0" name=""/>
        <dsp:cNvSpPr/>
      </dsp:nvSpPr>
      <dsp:spPr>
        <a:xfrm>
          <a:off x="4413326" y="841504"/>
          <a:ext cx="1982967" cy="72"/>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FCF6B6-35A1-4872-BCCE-C7F882ED09A5}">
      <dsp:nvSpPr>
        <dsp:cNvPr id="0" name=""/>
        <dsp:cNvSpPr/>
      </dsp:nvSpPr>
      <dsp:spPr>
        <a:xfrm>
          <a:off x="6449173" y="767437"/>
          <a:ext cx="101351" cy="190550"/>
        </a:xfrm>
        <a:prstGeom prst="chevron">
          <a:avLst>
            <a:gd name="adj" fmla="val 90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495598-C619-4FAB-8F69-3E07B6EF4B40}">
      <dsp:nvSpPr>
        <dsp:cNvPr id="0" name=""/>
        <dsp:cNvSpPr/>
      </dsp:nvSpPr>
      <dsp:spPr>
        <a:xfrm>
          <a:off x="4958301" y="395032"/>
          <a:ext cx="893016" cy="893016"/>
        </a:xfrm>
        <a:prstGeom prst="ellipse">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089080" y="525811"/>
        <a:ext cx="631458" cy="631458"/>
      </dsp:txXfrm>
    </dsp:sp>
    <dsp:sp modelId="{D7C1F91B-7D7A-40B6-B9CC-541D9D6FD7BE}">
      <dsp:nvSpPr>
        <dsp:cNvPr id="0" name=""/>
        <dsp:cNvSpPr/>
      </dsp:nvSpPr>
      <dsp:spPr>
        <a:xfrm>
          <a:off x="4413326" y="1453648"/>
          <a:ext cx="1982967"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Phallic Stage (age 3 to 5/6) </a:t>
          </a:r>
          <a:r>
            <a:rPr lang="en-US" sz="1100" kern="1200" dirty="0">
              <a:sym typeface="Wingdings" panose="05000000000000000000" pitchFamily="2" charset="2"/>
            </a:rPr>
            <a:t></a:t>
          </a:r>
          <a:r>
            <a:rPr lang="en-US" sz="1100" kern="1200" dirty="0"/>
            <a:t> libido focuses on the genitals; Oedipus complex or Electra complex develops; fixation may result in low self-esteem, feelings of worthlessness, and shyness</a:t>
          </a:r>
        </a:p>
      </dsp:txBody>
      <dsp:txXfrm>
        <a:off x="4413326" y="1846768"/>
        <a:ext cx="1982967" cy="1572480"/>
      </dsp:txXfrm>
    </dsp:sp>
    <dsp:sp modelId="{21C3C8D6-1FDA-4BF4-B3BD-35A21950D8D8}">
      <dsp:nvSpPr>
        <dsp:cNvPr id="0" name=""/>
        <dsp:cNvSpPr/>
      </dsp:nvSpPr>
      <dsp:spPr>
        <a:xfrm>
          <a:off x="6616623" y="841504"/>
          <a:ext cx="1982967" cy="72"/>
        </a:xfrm>
        <a:prstGeom prst="rect">
          <a:avLst/>
        </a:prstGeom>
        <a:solidFill>
          <a:schemeClr val="accent6">
            <a:tint val="40000"/>
            <a:alpha val="90000"/>
            <a:hueOff val="0"/>
            <a:satOff val="0"/>
            <a:lumOff val="0"/>
            <a:alphaOff val="0"/>
          </a:schemeClr>
        </a:solidFill>
        <a:ln w="2222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DFCEC6-1459-4808-AA62-769CFDDEBBF0}">
      <dsp:nvSpPr>
        <dsp:cNvPr id="0" name=""/>
        <dsp:cNvSpPr/>
      </dsp:nvSpPr>
      <dsp:spPr>
        <a:xfrm>
          <a:off x="8652470" y="767437"/>
          <a:ext cx="101351" cy="190551"/>
        </a:xfrm>
        <a:prstGeom prst="chevron">
          <a:avLst>
            <a:gd name="adj" fmla="val 90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39FC1-8B8F-4F9F-8743-3CB566BB44BF}">
      <dsp:nvSpPr>
        <dsp:cNvPr id="0" name=""/>
        <dsp:cNvSpPr/>
      </dsp:nvSpPr>
      <dsp:spPr>
        <a:xfrm>
          <a:off x="7161599" y="395032"/>
          <a:ext cx="893016" cy="893016"/>
        </a:xfrm>
        <a:prstGeom prst="ellipse">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292378" y="525811"/>
        <a:ext cx="631458" cy="631458"/>
      </dsp:txXfrm>
    </dsp:sp>
    <dsp:sp modelId="{7F5F9C51-F9CF-4F5F-810A-60C643D2F394}">
      <dsp:nvSpPr>
        <dsp:cNvPr id="0" name=""/>
        <dsp:cNvSpPr/>
      </dsp:nvSpPr>
      <dsp:spPr>
        <a:xfrm>
          <a:off x="6616623" y="1453648"/>
          <a:ext cx="1982967"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Latency Stage (age 6 to 12) </a:t>
          </a:r>
          <a:r>
            <a:rPr lang="en-US" sz="1100" kern="1200" dirty="0">
              <a:sym typeface="Wingdings" panose="05000000000000000000" pitchFamily="2" charset="2"/>
            </a:rPr>
            <a:t></a:t>
          </a:r>
          <a:r>
            <a:rPr lang="en-US" sz="1100" kern="1200" dirty="0"/>
            <a:t> children lose interest in sexual behaviors </a:t>
          </a:r>
        </a:p>
      </dsp:txBody>
      <dsp:txXfrm>
        <a:off x="6616623" y="1846768"/>
        <a:ext cx="1982967" cy="1572480"/>
      </dsp:txXfrm>
    </dsp:sp>
    <dsp:sp modelId="{18995D14-6640-44E1-8AFF-BD3EA24E90D8}">
      <dsp:nvSpPr>
        <dsp:cNvPr id="0" name=""/>
        <dsp:cNvSpPr/>
      </dsp:nvSpPr>
      <dsp:spPr>
        <a:xfrm>
          <a:off x="8819921" y="841504"/>
          <a:ext cx="991483" cy="72"/>
        </a:xfrm>
        <a:prstGeom prst="rect">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82176-6ECE-4008-8626-072A4EF4790E}">
      <dsp:nvSpPr>
        <dsp:cNvPr id="0" name=""/>
        <dsp:cNvSpPr/>
      </dsp:nvSpPr>
      <dsp:spPr>
        <a:xfrm>
          <a:off x="9364897" y="395032"/>
          <a:ext cx="893016" cy="893016"/>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495676" y="525811"/>
        <a:ext cx="631458" cy="631458"/>
      </dsp:txXfrm>
    </dsp:sp>
    <dsp:sp modelId="{31851A18-EA78-4F48-93DD-66C030ECB77B}">
      <dsp:nvSpPr>
        <dsp:cNvPr id="0" name=""/>
        <dsp:cNvSpPr/>
      </dsp:nvSpPr>
      <dsp:spPr>
        <a:xfrm>
          <a:off x="8819921" y="1453648"/>
          <a:ext cx="1982967"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2222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Genital Stage (begins at puberty) </a:t>
          </a:r>
          <a:r>
            <a:rPr lang="en-US" sz="1100" kern="1200" dirty="0">
              <a:sym typeface="Wingdings" panose="05000000000000000000" pitchFamily="2" charset="2"/>
            </a:rPr>
            <a:t></a:t>
          </a:r>
          <a:r>
            <a:rPr lang="en-US" sz="1100" kern="1200" dirty="0"/>
            <a:t> sexual impulses reawaken </a:t>
          </a:r>
        </a:p>
      </dsp:txBody>
      <dsp:txXfrm>
        <a:off x="8819921" y="1846768"/>
        <a:ext cx="1982967" cy="15724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A3309-B87C-45C6-989E-5CDCFCB4597F}">
      <dsp:nvSpPr>
        <dsp:cNvPr id="0" name=""/>
        <dsp:cNvSpPr/>
      </dsp:nvSpPr>
      <dsp:spPr>
        <a:xfrm>
          <a:off x="827246" y="2750"/>
          <a:ext cx="2929830" cy="175789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Repression </a:t>
          </a:r>
          <a:r>
            <a:rPr lang="en-US" sz="1400" kern="1200" dirty="0">
              <a:sym typeface="Wingdings" panose="05000000000000000000" pitchFamily="2" charset="2"/>
            </a:rPr>
            <a:t></a:t>
          </a:r>
          <a:r>
            <a:rPr lang="en-US" sz="1400" kern="1200" dirty="0"/>
            <a:t> the blocking of unacceptable ideas from the consciousness (e.g., forgetting a car accident)  </a:t>
          </a:r>
        </a:p>
      </dsp:txBody>
      <dsp:txXfrm>
        <a:off x="827246" y="2750"/>
        <a:ext cx="2929830" cy="1757898"/>
      </dsp:txXfrm>
    </dsp:sp>
    <dsp:sp modelId="{DC4F0079-A605-42FF-958D-65773709755B}">
      <dsp:nvSpPr>
        <dsp:cNvPr id="0" name=""/>
        <dsp:cNvSpPr/>
      </dsp:nvSpPr>
      <dsp:spPr>
        <a:xfrm>
          <a:off x="4050059" y="2750"/>
          <a:ext cx="2929830" cy="1757898"/>
        </a:xfrm>
        <a:prstGeom prst="rect">
          <a:avLst/>
        </a:prstGeom>
        <a:solidFill>
          <a:schemeClr val="accent2">
            <a:hueOff val="290574"/>
            <a:satOff val="50"/>
            <a:lumOff val="-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Reaction formation </a:t>
          </a:r>
          <a:r>
            <a:rPr lang="en-US" sz="1400" kern="1200" dirty="0">
              <a:sym typeface="Wingdings" panose="05000000000000000000" pitchFamily="2" charset="2"/>
            </a:rPr>
            <a:t></a:t>
          </a:r>
          <a:r>
            <a:rPr lang="en-US" sz="1400" kern="1200" dirty="0"/>
            <a:t> when an impulse is repressed and then expressed by its opposite (e.g., you are angry with your boss, but you act super friendly instead because you can’t lash out) </a:t>
          </a:r>
        </a:p>
      </dsp:txBody>
      <dsp:txXfrm>
        <a:off x="4050059" y="2750"/>
        <a:ext cx="2929830" cy="1757898"/>
      </dsp:txXfrm>
    </dsp:sp>
    <dsp:sp modelId="{88BA4BF3-B745-4F26-BE82-5EFDFD92B319}">
      <dsp:nvSpPr>
        <dsp:cNvPr id="0" name=""/>
        <dsp:cNvSpPr/>
      </dsp:nvSpPr>
      <dsp:spPr>
        <a:xfrm>
          <a:off x="7272873" y="2750"/>
          <a:ext cx="2929830" cy="1757898"/>
        </a:xfrm>
        <a:prstGeom prst="rect">
          <a:avLst/>
        </a:prstGeom>
        <a:solidFill>
          <a:schemeClr val="accent2">
            <a:hueOff val="581148"/>
            <a:satOff val="100"/>
            <a:lumOff val="-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Displacement </a:t>
          </a:r>
          <a:r>
            <a:rPr lang="en-US" sz="1400" kern="1200" dirty="0">
              <a:sym typeface="Wingdings" panose="05000000000000000000" pitchFamily="2" charset="2"/>
            </a:rPr>
            <a:t></a:t>
          </a:r>
          <a:r>
            <a:rPr lang="en-US" sz="1400" kern="1200" dirty="0"/>
            <a:t> when an impulse is satisfied with a different object because focusing on the primary object may get us in trouble (e.g., taking your frustration with your boss out on your wife) </a:t>
          </a:r>
        </a:p>
      </dsp:txBody>
      <dsp:txXfrm>
        <a:off x="7272873" y="2750"/>
        <a:ext cx="2929830" cy="1757898"/>
      </dsp:txXfrm>
    </dsp:sp>
    <dsp:sp modelId="{8A0D7DC9-351E-4A34-BFD0-3F837708B4EF}">
      <dsp:nvSpPr>
        <dsp:cNvPr id="0" name=""/>
        <dsp:cNvSpPr/>
      </dsp:nvSpPr>
      <dsp:spPr>
        <a:xfrm>
          <a:off x="827246" y="2053632"/>
          <a:ext cx="2929830" cy="1757898"/>
        </a:xfrm>
        <a:prstGeom prst="rect">
          <a:avLst/>
        </a:prstGeom>
        <a:solidFill>
          <a:schemeClr val="accent2">
            <a:hueOff val="871723"/>
            <a:satOff val="149"/>
            <a:lumOff val="-47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Projection </a:t>
          </a:r>
          <a:r>
            <a:rPr lang="en-US" sz="1400" kern="1200" dirty="0">
              <a:sym typeface="Wingdings" panose="05000000000000000000" pitchFamily="2" charset="2"/>
            </a:rPr>
            <a:t></a:t>
          </a:r>
          <a:r>
            <a:rPr lang="en-US" sz="1400" kern="1200" dirty="0"/>
            <a:t> when threatening desires or unacceptable motives are attributed to others (e.g., when you blame someone else for being incompetent when really you don’t have the skills necessary to do something) </a:t>
          </a:r>
        </a:p>
      </dsp:txBody>
      <dsp:txXfrm>
        <a:off x="827246" y="2053632"/>
        <a:ext cx="2929830" cy="1757898"/>
      </dsp:txXfrm>
    </dsp:sp>
    <dsp:sp modelId="{989B55F6-7586-4BBE-8052-2C4BD2C6790B}">
      <dsp:nvSpPr>
        <dsp:cNvPr id="0" name=""/>
        <dsp:cNvSpPr/>
      </dsp:nvSpPr>
      <dsp:spPr>
        <a:xfrm>
          <a:off x="4050059" y="2053632"/>
          <a:ext cx="2929830" cy="1757898"/>
        </a:xfrm>
        <a:prstGeom prst="rect">
          <a:avLst/>
        </a:prstGeom>
        <a:solidFill>
          <a:schemeClr val="accent2">
            <a:hueOff val="1162297"/>
            <a:satOff val="199"/>
            <a:lumOff val="-62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Sublimation </a:t>
          </a:r>
          <a:r>
            <a:rPr lang="en-US" sz="1400" kern="1200" dirty="0">
              <a:sym typeface="Wingdings" panose="05000000000000000000" pitchFamily="2" charset="2"/>
            </a:rPr>
            <a:t></a:t>
          </a:r>
          <a:r>
            <a:rPr lang="en-US" sz="1400" kern="1200" dirty="0"/>
            <a:t> when we find a socially acceptable way to express a desire (e.g., when upset, you go to the gym) </a:t>
          </a:r>
        </a:p>
      </dsp:txBody>
      <dsp:txXfrm>
        <a:off x="4050059" y="2053632"/>
        <a:ext cx="2929830" cy="1757898"/>
      </dsp:txXfrm>
    </dsp:sp>
    <dsp:sp modelId="{6B4D40D1-94EF-48A0-8D7B-2D35226E6003}">
      <dsp:nvSpPr>
        <dsp:cNvPr id="0" name=""/>
        <dsp:cNvSpPr/>
      </dsp:nvSpPr>
      <dsp:spPr>
        <a:xfrm>
          <a:off x="7272873" y="2053632"/>
          <a:ext cx="2929830" cy="1757898"/>
        </a:xfrm>
        <a:prstGeom prst="rect">
          <a:avLst/>
        </a:prstGeom>
        <a:solidFill>
          <a:schemeClr val="accent2">
            <a:hueOff val="1452871"/>
            <a:satOff val="249"/>
            <a:lumOff val="-78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Denial </a:t>
          </a:r>
          <a:r>
            <a:rPr lang="en-US" sz="1400" kern="1200" dirty="0">
              <a:sym typeface="Wingdings" panose="05000000000000000000" pitchFamily="2" charset="2"/>
            </a:rPr>
            <a:t></a:t>
          </a:r>
          <a:r>
            <a:rPr lang="en-US" sz="1400" kern="1200" dirty="0"/>
            <a:t> when we deny how bad something truly is (e.g., denying a cancer diagnosis) </a:t>
          </a:r>
        </a:p>
      </dsp:txBody>
      <dsp:txXfrm>
        <a:off x="7272873" y="2053632"/>
        <a:ext cx="2929830" cy="17578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3C2E6-9CB6-4545-BBEB-FFCFA39EB97C}">
      <dsp:nvSpPr>
        <dsp:cNvPr id="0" name=""/>
        <dsp:cNvSpPr/>
      </dsp:nvSpPr>
      <dsp:spPr>
        <a:xfrm>
          <a:off x="0" y="1954"/>
          <a:ext cx="7012370" cy="9905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01CE7-2F45-4BF2-B38C-462C20EF8FCA}">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0BCE44-37A4-4637-A730-A29CE1319290}">
      <dsp:nvSpPr>
        <dsp:cNvPr id="0" name=""/>
        <dsp:cNvSpPr/>
      </dsp:nvSpPr>
      <dsp:spPr>
        <a:xfrm>
          <a:off x="1144111" y="1954"/>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en-US" sz="1500" kern="1200" dirty="0"/>
            <a:t>Identification </a:t>
          </a:r>
          <a:r>
            <a:rPr lang="en-US" sz="1500" kern="1200" dirty="0">
              <a:sym typeface="Wingdings" panose="05000000000000000000" pitchFamily="2" charset="2"/>
            </a:rPr>
            <a:t></a:t>
          </a:r>
          <a:r>
            <a:rPr lang="en-US" sz="1500" kern="1200" dirty="0"/>
            <a:t> when we find someone who has found a socially acceptable way to satisfy their unconscious wishes and desires and we model that behavior </a:t>
          </a:r>
        </a:p>
      </dsp:txBody>
      <dsp:txXfrm>
        <a:off x="1144111" y="1954"/>
        <a:ext cx="5868258" cy="990573"/>
      </dsp:txXfrm>
    </dsp:sp>
    <dsp:sp modelId="{B66870D0-F11C-483B-92F9-90FE179A9135}">
      <dsp:nvSpPr>
        <dsp:cNvPr id="0" name=""/>
        <dsp:cNvSpPr/>
      </dsp:nvSpPr>
      <dsp:spPr>
        <a:xfrm>
          <a:off x="0" y="1240170"/>
          <a:ext cx="7012370" cy="9905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AE46B-F8C6-4D60-93BE-921B290BF046}">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B58E4B-14FA-4616-8BD7-1D40DAA239F6}">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en-US" sz="1500" kern="1200" dirty="0"/>
            <a:t>Regression </a:t>
          </a:r>
          <a:r>
            <a:rPr lang="en-US" sz="1500" kern="1200" dirty="0">
              <a:sym typeface="Wingdings" panose="05000000000000000000" pitchFamily="2" charset="2"/>
            </a:rPr>
            <a:t></a:t>
          </a:r>
          <a:r>
            <a:rPr lang="en-US" sz="1500" kern="1200" dirty="0"/>
            <a:t> when we move from a mature behavior to one that is infantile in nature (e.g., when your spouse is nagging you and you say, “la </a:t>
          </a:r>
          <a:r>
            <a:rPr lang="en-US" sz="1500" kern="1200" dirty="0" err="1"/>
            <a:t>la</a:t>
          </a:r>
          <a:r>
            <a:rPr lang="en-US" sz="1500" kern="1200" dirty="0"/>
            <a:t> la….”)</a:t>
          </a:r>
        </a:p>
      </dsp:txBody>
      <dsp:txXfrm>
        <a:off x="1144111" y="1240170"/>
        <a:ext cx="5868258" cy="990573"/>
      </dsp:txXfrm>
    </dsp:sp>
    <dsp:sp modelId="{26BE169D-15BB-40F8-AAEB-3C26BEA3DF8D}">
      <dsp:nvSpPr>
        <dsp:cNvPr id="0" name=""/>
        <dsp:cNvSpPr/>
      </dsp:nvSpPr>
      <dsp:spPr>
        <a:xfrm>
          <a:off x="0" y="2478387"/>
          <a:ext cx="7012370" cy="9905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BC5DD-DA5C-4F7B-BB5B-A43EF8EBBC64}">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34B53C-F62A-476D-AA46-38754E10C09E}">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en-US" sz="1500" kern="1200" dirty="0"/>
            <a:t>Rationalization </a:t>
          </a:r>
          <a:r>
            <a:rPr lang="en-US" sz="1500" kern="1200" dirty="0">
              <a:sym typeface="Wingdings" panose="05000000000000000000" pitchFamily="2" charset="2"/>
            </a:rPr>
            <a:t></a:t>
          </a:r>
          <a:r>
            <a:rPr lang="en-US" sz="1500" kern="1200" dirty="0"/>
            <a:t> when we offer well thought out reasons for why we did what we did although these are not the real reason (e.g., rationalizing a shopping splurge) </a:t>
          </a:r>
        </a:p>
      </dsp:txBody>
      <dsp:txXfrm>
        <a:off x="1144111" y="2478387"/>
        <a:ext cx="5868258" cy="990573"/>
      </dsp:txXfrm>
    </dsp:sp>
    <dsp:sp modelId="{F1E91355-3032-409F-86E3-94C6B1E1E32F}">
      <dsp:nvSpPr>
        <dsp:cNvPr id="0" name=""/>
        <dsp:cNvSpPr/>
      </dsp:nvSpPr>
      <dsp:spPr>
        <a:xfrm>
          <a:off x="0" y="3716603"/>
          <a:ext cx="7012370" cy="9905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4EF33-D296-462B-B9E1-27BB26F80F5C}">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417902-EA03-454E-B53F-27FE287055BA}">
      <dsp:nvSpPr>
        <dsp:cNvPr id="0" name=""/>
        <dsp:cNvSpPr/>
      </dsp:nvSpPr>
      <dsp:spPr>
        <a:xfrm>
          <a:off x="1144111" y="3716603"/>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en-US" sz="1500" kern="1200" dirty="0"/>
            <a:t>Intellectualization </a:t>
          </a:r>
          <a:r>
            <a:rPr lang="en-US" sz="1500" kern="1200" dirty="0">
              <a:sym typeface="Wingdings" panose="05000000000000000000" pitchFamily="2" charset="2"/>
            </a:rPr>
            <a:t></a:t>
          </a:r>
          <a:r>
            <a:rPr lang="en-US" sz="1500" kern="1200" dirty="0"/>
            <a:t> when we avoid emotion by focusing on intellectual aspects of a situation (e.g., ignoring your sadness after a loved one’s death by focusing on planning the funeral) </a:t>
          </a:r>
        </a:p>
      </dsp:txBody>
      <dsp:txXfrm>
        <a:off x="1144111" y="3716603"/>
        <a:ext cx="5868258" cy="9905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037D1-F66F-49F3-9608-6C04ED3F5AAE}">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E2665-9D4F-42CE-8733-C74EFF6C5F79}">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Free association </a:t>
          </a:r>
          <a:r>
            <a:rPr lang="en-US" sz="1500" kern="1200" dirty="0">
              <a:sym typeface="Wingdings" panose="05000000000000000000" pitchFamily="2" charset="2"/>
            </a:rPr>
            <a:t></a:t>
          </a:r>
          <a:r>
            <a:rPr lang="en-US" sz="1500" kern="1200" dirty="0"/>
            <a:t> involves the patient describing whatever comes to mind during the session until they run out of things to say and change the subject (a point which Freud called resistance, which revealed where issues were)</a:t>
          </a:r>
        </a:p>
      </dsp:txBody>
      <dsp:txXfrm>
        <a:off x="402381" y="1143622"/>
        <a:ext cx="2986781" cy="1854488"/>
      </dsp:txXfrm>
    </dsp:sp>
    <dsp:sp modelId="{7F754BA4-6D96-473D-97FE-2217E9FA4C20}">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6357E-7F46-4748-BC1F-AABA85746FD7}">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Transference </a:t>
          </a:r>
          <a:r>
            <a:rPr lang="en-US" sz="1500" kern="1200" dirty="0">
              <a:sym typeface="Wingdings" panose="05000000000000000000" pitchFamily="2" charset="2"/>
            </a:rPr>
            <a:t></a:t>
          </a:r>
          <a:r>
            <a:rPr lang="en-US" sz="1500" kern="1200" dirty="0"/>
            <a:t> the process through which patients transfer to the therapist attitudes he/she held during childhood</a:t>
          </a:r>
        </a:p>
      </dsp:txBody>
      <dsp:txXfrm>
        <a:off x="4193927" y="1143622"/>
        <a:ext cx="2986781" cy="1854488"/>
      </dsp:txXfrm>
    </dsp:sp>
    <dsp:sp modelId="{7E72AF78-E566-4AA5-9A93-788D6392265F}">
      <dsp:nvSpPr>
        <dsp:cNvPr id="0" name=""/>
        <dsp:cNvSpPr/>
      </dsp:nvSpPr>
      <dsp:spPr>
        <a:xfrm>
          <a:off x="758309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D4FCA-184F-47AB-B1DF-3ADFD1B6266C}">
      <dsp:nvSpPr>
        <dsp:cNvPr id="0" name=""/>
        <dsp:cNvSpPr/>
      </dsp:nvSpPr>
      <dsp:spPr>
        <a:xfrm>
          <a:off x="7927776"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Dream analysis </a:t>
          </a:r>
          <a:r>
            <a:rPr lang="en-US" sz="1500" kern="1200" dirty="0">
              <a:sym typeface="Wingdings" panose="05000000000000000000" pitchFamily="2" charset="2"/>
            </a:rPr>
            <a:t></a:t>
          </a:r>
          <a:r>
            <a:rPr lang="en-US" sz="1500" kern="1200" dirty="0"/>
            <a:t> aims to understand a person’s inner most wishes by retelling their dream content (the manifest content) and finding the hidden or symbolic meaning (the latent content)  </a:t>
          </a:r>
        </a:p>
      </dsp:txBody>
      <dsp:txXfrm>
        <a:off x="7985472" y="1143622"/>
        <a:ext cx="2986781" cy="18544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393E9-F143-4CAC-8659-709BC689AE19}">
      <dsp:nvSpPr>
        <dsp:cNvPr id="0" name=""/>
        <dsp:cNvSpPr/>
      </dsp:nvSpPr>
      <dsp:spPr>
        <a:xfrm>
          <a:off x="235953" y="667678"/>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A62F1-C8E1-4812-B1D9-762964704AF2}">
      <dsp:nvSpPr>
        <dsp:cNvPr id="0" name=""/>
        <dsp:cNvSpPr/>
      </dsp:nvSpPr>
      <dsp:spPr>
        <a:xfrm>
          <a:off x="428155" y="859880"/>
          <a:ext cx="530843" cy="53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D9265F-16CB-4AE5-8801-8C8BB4CB37D3}">
      <dsp:nvSpPr>
        <dsp:cNvPr id="0" name=""/>
        <dsp:cNvSpPr/>
      </dsp:nvSpPr>
      <dsp:spPr>
        <a:xfrm>
          <a:off x="1347326"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Unsystematic and uncontrolled </a:t>
          </a:r>
        </a:p>
      </dsp:txBody>
      <dsp:txXfrm>
        <a:off x="1347326" y="667678"/>
        <a:ext cx="2157370" cy="915248"/>
      </dsp:txXfrm>
    </dsp:sp>
    <dsp:sp modelId="{398D2028-53C9-41CB-9020-E17978A09A94}">
      <dsp:nvSpPr>
        <dsp:cNvPr id="0" name=""/>
        <dsp:cNvSpPr/>
      </dsp:nvSpPr>
      <dsp:spPr>
        <a:xfrm>
          <a:off x="3880603" y="667678"/>
          <a:ext cx="915248" cy="915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60EBF-E57A-43C2-BB99-7841302D000E}">
      <dsp:nvSpPr>
        <dsp:cNvPr id="0" name=""/>
        <dsp:cNvSpPr/>
      </dsp:nvSpPr>
      <dsp:spPr>
        <a:xfrm>
          <a:off x="4072805" y="859880"/>
          <a:ext cx="530843" cy="53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00CADA-0134-4962-96B4-D8385CC92ADC}">
      <dsp:nvSpPr>
        <dsp:cNvPr id="0" name=""/>
        <dsp:cNvSpPr/>
      </dsp:nvSpPr>
      <dsp:spPr>
        <a:xfrm>
          <a:off x="4991975"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Relies heavily on case studies and self-report (results can’t be generalized) </a:t>
          </a:r>
        </a:p>
      </dsp:txBody>
      <dsp:txXfrm>
        <a:off x="4991975" y="667678"/>
        <a:ext cx="2157370" cy="915248"/>
      </dsp:txXfrm>
    </dsp:sp>
    <dsp:sp modelId="{4A03C9D8-0C17-4D18-B10F-618DE1D769C2}">
      <dsp:nvSpPr>
        <dsp:cNvPr id="0" name=""/>
        <dsp:cNvSpPr/>
      </dsp:nvSpPr>
      <dsp:spPr>
        <a:xfrm>
          <a:off x="7525252" y="667678"/>
          <a:ext cx="915248" cy="915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1D7EC-E9B4-4609-B226-A0B854A3EEDA}">
      <dsp:nvSpPr>
        <dsp:cNvPr id="0" name=""/>
        <dsp:cNvSpPr/>
      </dsp:nvSpPr>
      <dsp:spPr>
        <a:xfrm>
          <a:off x="7717454" y="859880"/>
          <a:ext cx="530843" cy="53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FD8768-3D7B-465E-927F-7E515478C101}">
      <dsp:nvSpPr>
        <dsp:cNvPr id="0" name=""/>
        <dsp:cNvSpPr/>
      </dsp:nvSpPr>
      <dsp:spPr>
        <a:xfrm>
          <a:off x="8636625"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Difficult to study that which happens unconsciously </a:t>
          </a:r>
        </a:p>
      </dsp:txBody>
      <dsp:txXfrm>
        <a:off x="8636625" y="667678"/>
        <a:ext cx="2157370" cy="915248"/>
      </dsp:txXfrm>
    </dsp:sp>
    <dsp:sp modelId="{36C9822B-3138-4EDE-A3CC-490CFBECCF64}">
      <dsp:nvSpPr>
        <dsp:cNvPr id="0" name=""/>
        <dsp:cNvSpPr/>
      </dsp:nvSpPr>
      <dsp:spPr>
        <a:xfrm>
          <a:off x="235953" y="2231354"/>
          <a:ext cx="915248" cy="915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60444-69CB-4D4E-A277-A9134BBBB0FD}">
      <dsp:nvSpPr>
        <dsp:cNvPr id="0" name=""/>
        <dsp:cNvSpPr/>
      </dsp:nvSpPr>
      <dsp:spPr>
        <a:xfrm>
          <a:off x="428155" y="2423556"/>
          <a:ext cx="530843" cy="5308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980E7A-1B81-4263-90E4-F87AEAA7CA13}">
      <dsp:nvSpPr>
        <dsp:cNvPr id="0" name=""/>
        <dsp:cNvSpPr/>
      </dsp:nvSpPr>
      <dsp:spPr>
        <a:xfrm>
          <a:off x="1347326"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Treatment is expensive and time-consuming</a:t>
          </a:r>
        </a:p>
      </dsp:txBody>
      <dsp:txXfrm>
        <a:off x="1347326" y="2231354"/>
        <a:ext cx="2157370" cy="915248"/>
      </dsp:txXfrm>
    </dsp:sp>
    <dsp:sp modelId="{C70C7A94-9944-4401-A173-CF818F268A7E}">
      <dsp:nvSpPr>
        <dsp:cNvPr id="0" name=""/>
        <dsp:cNvSpPr/>
      </dsp:nvSpPr>
      <dsp:spPr>
        <a:xfrm>
          <a:off x="3880603" y="2231354"/>
          <a:ext cx="915248" cy="91524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37DC1-A900-49BE-9130-77361F5580B6}">
      <dsp:nvSpPr>
        <dsp:cNvPr id="0" name=""/>
        <dsp:cNvSpPr/>
      </dsp:nvSpPr>
      <dsp:spPr>
        <a:xfrm>
          <a:off x="4072805" y="2423556"/>
          <a:ext cx="530843" cy="5308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6DB030-DCBA-4AE0-853C-EF8A4DD914CC}">
      <dsp:nvSpPr>
        <dsp:cNvPr id="0" name=""/>
        <dsp:cNvSpPr/>
      </dsp:nvSpPr>
      <dsp:spPr>
        <a:xfrm>
          <a:off x="4991975"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Still, it taught us a lot about the unconscious and developed useful therapeutic tools </a:t>
          </a:r>
        </a:p>
      </dsp:txBody>
      <dsp:txXfrm>
        <a:off x="4991975" y="2231354"/>
        <a:ext cx="2157370" cy="9152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FA2A3-8EC1-4634-89AA-B02DE145BE51}">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2F78A-30DB-47AA-829D-FF232B9BFBFD}">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Counterconditioning </a:t>
          </a:r>
          <a:r>
            <a:rPr lang="en-US" sz="2500" kern="1200" dirty="0">
              <a:sym typeface="Wingdings" panose="05000000000000000000" pitchFamily="2" charset="2"/>
            </a:rPr>
            <a:t></a:t>
          </a:r>
          <a:r>
            <a:rPr lang="en-US" sz="2500" kern="1200" dirty="0"/>
            <a:t> where you perform the same type of procedure as you did to set up the learning, but with the opposite goal in mind (e.g., to reduce fear instead of increasing fear) </a:t>
          </a:r>
        </a:p>
      </dsp:txBody>
      <dsp:txXfrm>
        <a:off x="614349" y="743967"/>
        <a:ext cx="4550175" cy="2825197"/>
      </dsp:txXfrm>
    </dsp:sp>
    <dsp:sp modelId="{DDC3D18B-5D07-4C1D-870B-3A48A449A3FA}">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F881F-C145-4751-BE1B-B7F6DFA769E9}">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Flooding </a:t>
          </a:r>
          <a:r>
            <a:rPr lang="en-US" sz="2500" kern="1200" dirty="0">
              <a:sym typeface="Wingdings" panose="05000000000000000000" pitchFamily="2" charset="2"/>
            </a:rPr>
            <a:t></a:t>
          </a:r>
          <a:r>
            <a:rPr lang="en-US" sz="2500" kern="1200" dirty="0"/>
            <a:t> where you expose someone to the maximum level of stimulus and as nothing aversive occurs, the link between CS and UCS producing the CR of fear should break </a:t>
          </a:r>
        </a:p>
      </dsp:txBody>
      <dsp:txXfrm>
        <a:off x="6390532" y="743967"/>
        <a:ext cx="4550175" cy="28251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59DE1-3E85-4A9F-B764-25921403C1C9}">
      <dsp:nvSpPr>
        <dsp:cNvPr id="0" name=""/>
        <dsp:cNvSpPr/>
      </dsp:nvSpPr>
      <dsp:spPr>
        <a:xfrm>
          <a:off x="0" y="1583"/>
          <a:ext cx="11029950" cy="8023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5EF16-B474-4353-8D55-7897F8897E76}">
      <dsp:nvSpPr>
        <dsp:cNvPr id="0" name=""/>
        <dsp:cNvSpPr/>
      </dsp:nvSpPr>
      <dsp:spPr>
        <a:xfrm>
          <a:off x="242707" y="182109"/>
          <a:ext cx="441286" cy="441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F838DF-5251-4D28-92A5-9571DC44C690}">
      <dsp:nvSpPr>
        <dsp:cNvPr id="0" name=""/>
        <dsp:cNvSpPr/>
      </dsp:nvSpPr>
      <dsp:spPr>
        <a:xfrm>
          <a:off x="926702" y="1583"/>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889000">
            <a:lnSpc>
              <a:spcPct val="100000"/>
            </a:lnSpc>
            <a:spcBef>
              <a:spcPct val="0"/>
            </a:spcBef>
            <a:spcAft>
              <a:spcPct val="35000"/>
            </a:spcAft>
            <a:buNone/>
          </a:pPr>
          <a:r>
            <a:rPr lang="en-US" sz="2000" kern="1200" dirty="0"/>
            <a:t>Respondent generalization </a:t>
          </a:r>
          <a:r>
            <a:rPr lang="en-US" sz="2000" kern="1200" dirty="0">
              <a:sym typeface="Wingdings" panose="05000000000000000000" pitchFamily="2" charset="2"/>
            </a:rPr>
            <a:t></a:t>
          </a:r>
          <a:r>
            <a:rPr lang="en-US" sz="2000" kern="1200" dirty="0"/>
            <a:t> when several similar CSs or a broad range of CSs elicit the same CR </a:t>
          </a:r>
        </a:p>
      </dsp:txBody>
      <dsp:txXfrm>
        <a:off x="926702" y="1583"/>
        <a:ext cx="10103247" cy="802339"/>
      </dsp:txXfrm>
    </dsp:sp>
    <dsp:sp modelId="{F8ADC565-B90B-4FB2-885F-C79CFBAC5BBB}">
      <dsp:nvSpPr>
        <dsp:cNvPr id="0" name=""/>
        <dsp:cNvSpPr/>
      </dsp:nvSpPr>
      <dsp:spPr>
        <a:xfrm>
          <a:off x="0" y="1004508"/>
          <a:ext cx="11029950" cy="802339"/>
        </a:xfrm>
        <a:prstGeom prst="roundRect">
          <a:avLst>
            <a:gd name="adj" fmla="val 10000"/>
          </a:avLst>
        </a:prstGeom>
        <a:solidFill>
          <a:schemeClr val="accent2">
            <a:hueOff val="484290"/>
            <a:satOff val="83"/>
            <a:lumOff val="-261"/>
            <a:alphaOff val="0"/>
          </a:schemeClr>
        </a:solidFill>
        <a:ln>
          <a:noFill/>
        </a:ln>
        <a:effectLst/>
      </dsp:spPr>
      <dsp:style>
        <a:lnRef idx="0">
          <a:scrgbClr r="0" g="0" b="0"/>
        </a:lnRef>
        <a:fillRef idx="1">
          <a:scrgbClr r="0" g="0" b="0"/>
        </a:fillRef>
        <a:effectRef idx="0">
          <a:scrgbClr r="0" g="0" b="0"/>
        </a:effectRef>
        <a:fontRef idx="minor"/>
      </dsp:style>
    </dsp:sp>
    <dsp:sp modelId="{031C2341-1EDC-4C3B-BCF8-7A2415E2AF46}">
      <dsp:nvSpPr>
        <dsp:cNvPr id="0" name=""/>
        <dsp:cNvSpPr/>
      </dsp:nvSpPr>
      <dsp:spPr>
        <a:xfrm>
          <a:off x="242707" y="1185034"/>
          <a:ext cx="441286" cy="441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582E0D-8BB5-446F-96C1-6FC030473C85}">
      <dsp:nvSpPr>
        <dsp:cNvPr id="0" name=""/>
        <dsp:cNvSpPr/>
      </dsp:nvSpPr>
      <dsp:spPr>
        <a:xfrm>
          <a:off x="926702" y="1004508"/>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889000">
            <a:lnSpc>
              <a:spcPct val="100000"/>
            </a:lnSpc>
            <a:spcBef>
              <a:spcPct val="0"/>
            </a:spcBef>
            <a:spcAft>
              <a:spcPct val="35000"/>
            </a:spcAft>
            <a:buNone/>
          </a:pPr>
          <a:r>
            <a:rPr lang="en-US" sz="2000" kern="1200" dirty="0"/>
            <a:t>Respondent discrimination </a:t>
          </a:r>
          <a:r>
            <a:rPr lang="en-US" sz="2000" kern="1200" dirty="0">
              <a:sym typeface="Wingdings" panose="05000000000000000000" pitchFamily="2" charset="2"/>
            </a:rPr>
            <a:t></a:t>
          </a:r>
          <a:r>
            <a:rPr lang="en-US" sz="2000" kern="1200" dirty="0"/>
            <a:t> when the CR is elicited by a single CS or a narrow range of CSs</a:t>
          </a:r>
        </a:p>
      </dsp:txBody>
      <dsp:txXfrm>
        <a:off x="926702" y="1004508"/>
        <a:ext cx="10103247" cy="802339"/>
      </dsp:txXfrm>
    </dsp:sp>
    <dsp:sp modelId="{ECA9E517-C025-4511-BDA6-1015358A7A6B}">
      <dsp:nvSpPr>
        <dsp:cNvPr id="0" name=""/>
        <dsp:cNvSpPr/>
      </dsp:nvSpPr>
      <dsp:spPr>
        <a:xfrm>
          <a:off x="0" y="2007432"/>
          <a:ext cx="11029950" cy="802339"/>
        </a:xfrm>
        <a:prstGeom prst="roundRect">
          <a:avLst>
            <a:gd name="adj" fmla="val 10000"/>
          </a:avLst>
        </a:prstGeom>
        <a:solidFill>
          <a:schemeClr val="accent2">
            <a:hueOff val="968581"/>
            <a:satOff val="166"/>
            <a:lumOff val="-523"/>
            <a:alphaOff val="0"/>
          </a:schemeClr>
        </a:solidFill>
        <a:ln>
          <a:noFill/>
        </a:ln>
        <a:effectLst/>
      </dsp:spPr>
      <dsp:style>
        <a:lnRef idx="0">
          <a:scrgbClr r="0" g="0" b="0"/>
        </a:lnRef>
        <a:fillRef idx="1">
          <a:scrgbClr r="0" g="0" b="0"/>
        </a:fillRef>
        <a:effectRef idx="0">
          <a:scrgbClr r="0" g="0" b="0"/>
        </a:effectRef>
        <a:fontRef idx="minor"/>
      </dsp:style>
    </dsp:sp>
    <dsp:sp modelId="{11B732D4-9332-4853-A5CD-2F6B57790D0C}">
      <dsp:nvSpPr>
        <dsp:cNvPr id="0" name=""/>
        <dsp:cNvSpPr/>
      </dsp:nvSpPr>
      <dsp:spPr>
        <a:xfrm>
          <a:off x="242707" y="2187959"/>
          <a:ext cx="441286" cy="441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E309DB-9E72-4AA8-B627-F81F16010868}">
      <dsp:nvSpPr>
        <dsp:cNvPr id="0" name=""/>
        <dsp:cNvSpPr/>
      </dsp:nvSpPr>
      <dsp:spPr>
        <a:xfrm>
          <a:off x="926702" y="2007432"/>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889000">
            <a:lnSpc>
              <a:spcPct val="100000"/>
            </a:lnSpc>
            <a:spcBef>
              <a:spcPct val="0"/>
            </a:spcBef>
            <a:spcAft>
              <a:spcPct val="35000"/>
            </a:spcAft>
            <a:buNone/>
          </a:pPr>
          <a:r>
            <a:rPr lang="en-US" sz="2000" kern="1200" dirty="0"/>
            <a:t>Respondent extinction </a:t>
          </a:r>
          <a:r>
            <a:rPr lang="en-US" sz="2000" kern="1200" dirty="0">
              <a:sym typeface="Wingdings" panose="05000000000000000000" pitchFamily="2" charset="2"/>
            </a:rPr>
            <a:t></a:t>
          </a:r>
          <a:r>
            <a:rPr lang="en-US" sz="2000" kern="1200" dirty="0"/>
            <a:t> when the CS is no longer paired with the UCS</a:t>
          </a:r>
        </a:p>
      </dsp:txBody>
      <dsp:txXfrm>
        <a:off x="926702" y="2007432"/>
        <a:ext cx="10103247" cy="802339"/>
      </dsp:txXfrm>
    </dsp:sp>
    <dsp:sp modelId="{A7E4DD0E-3210-4EDE-9329-6F580AD730D6}">
      <dsp:nvSpPr>
        <dsp:cNvPr id="0" name=""/>
        <dsp:cNvSpPr/>
      </dsp:nvSpPr>
      <dsp:spPr>
        <a:xfrm>
          <a:off x="0" y="3010357"/>
          <a:ext cx="11029950" cy="802339"/>
        </a:xfrm>
        <a:prstGeom prst="roundRect">
          <a:avLst>
            <a:gd name="adj" fmla="val 10000"/>
          </a:avLst>
        </a:prstGeom>
        <a:solidFill>
          <a:schemeClr val="accent2">
            <a:hueOff val="1452871"/>
            <a:satOff val="249"/>
            <a:lumOff val="-784"/>
            <a:alphaOff val="0"/>
          </a:schemeClr>
        </a:solidFill>
        <a:ln>
          <a:noFill/>
        </a:ln>
        <a:effectLst/>
      </dsp:spPr>
      <dsp:style>
        <a:lnRef idx="0">
          <a:scrgbClr r="0" g="0" b="0"/>
        </a:lnRef>
        <a:fillRef idx="1">
          <a:scrgbClr r="0" g="0" b="0"/>
        </a:fillRef>
        <a:effectRef idx="0">
          <a:scrgbClr r="0" g="0" b="0"/>
        </a:effectRef>
        <a:fontRef idx="minor"/>
      </dsp:style>
    </dsp:sp>
    <dsp:sp modelId="{AF1E89A9-C3D4-49AF-8CB9-36B67FCA43EE}">
      <dsp:nvSpPr>
        <dsp:cNvPr id="0" name=""/>
        <dsp:cNvSpPr/>
      </dsp:nvSpPr>
      <dsp:spPr>
        <a:xfrm>
          <a:off x="242707" y="3190884"/>
          <a:ext cx="441286" cy="4412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4F1C91-4A75-464E-BC65-7E8982387E86}">
      <dsp:nvSpPr>
        <dsp:cNvPr id="0" name=""/>
        <dsp:cNvSpPr/>
      </dsp:nvSpPr>
      <dsp:spPr>
        <a:xfrm>
          <a:off x="926702" y="3010357"/>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889000">
            <a:lnSpc>
              <a:spcPct val="100000"/>
            </a:lnSpc>
            <a:spcBef>
              <a:spcPct val="0"/>
            </a:spcBef>
            <a:spcAft>
              <a:spcPct val="35000"/>
            </a:spcAft>
            <a:buNone/>
          </a:pPr>
          <a:r>
            <a:rPr lang="en-US" sz="2000" kern="1200" dirty="0"/>
            <a:t>Spontaneous recovery </a:t>
          </a:r>
          <a:r>
            <a:rPr lang="en-US" sz="2000" kern="1200" dirty="0">
              <a:sym typeface="Wingdings" panose="05000000000000000000" pitchFamily="2" charset="2"/>
            </a:rPr>
            <a:t></a:t>
          </a:r>
          <a:r>
            <a:rPr lang="en-US" sz="2000" kern="1200" dirty="0"/>
            <a:t> when the CS elicits the CR after extinction has occurred </a:t>
          </a:r>
        </a:p>
      </dsp:txBody>
      <dsp:txXfrm>
        <a:off x="926702" y="3010357"/>
        <a:ext cx="10103247" cy="802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5DB62-0F89-4AD4-94F4-80126333417D}">
      <dsp:nvSpPr>
        <dsp:cNvPr id="0" name=""/>
        <dsp:cNvSpPr/>
      </dsp:nvSpPr>
      <dsp:spPr>
        <a:xfrm>
          <a:off x="0" y="2302120"/>
          <a:ext cx="11029950" cy="151044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Serve at least 5 functions</a:t>
          </a:r>
        </a:p>
      </dsp:txBody>
      <dsp:txXfrm>
        <a:off x="0" y="2302120"/>
        <a:ext cx="11029950" cy="815637"/>
      </dsp:txXfrm>
    </dsp:sp>
    <dsp:sp modelId="{2AE9C85B-07D9-4E20-9587-91BE69115704}">
      <dsp:nvSpPr>
        <dsp:cNvPr id="0" name=""/>
        <dsp:cNvSpPr/>
      </dsp:nvSpPr>
      <dsp:spPr>
        <a:xfrm>
          <a:off x="1346" y="3087549"/>
          <a:ext cx="2205451" cy="694802"/>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act as a glue and hold the neuron in place</a:t>
          </a:r>
        </a:p>
      </dsp:txBody>
      <dsp:txXfrm>
        <a:off x="1346" y="3087549"/>
        <a:ext cx="2205451" cy="694802"/>
      </dsp:txXfrm>
    </dsp:sp>
    <dsp:sp modelId="{E53AF795-FAF3-4E7F-B515-6808875DAE20}">
      <dsp:nvSpPr>
        <dsp:cNvPr id="0" name=""/>
        <dsp:cNvSpPr/>
      </dsp:nvSpPr>
      <dsp:spPr>
        <a:xfrm>
          <a:off x="2206797" y="3087549"/>
          <a:ext cx="2205451" cy="694802"/>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form the myelin sheath </a:t>
          </a:r>
        </a:p>
      </dsp:txBody>
      <dsp:txXfrm>
        <a:off x="2206797" y="3087549"/>
        <a:ext cx="2205451" cy="694802"/>
      </dsp:txXfrm>
    </dsp:sp>
    <dsp:sp modelId="{5DA330FB-96E7-4886-9BDB-F41E894C934A}">
      <dsp:nvSpPr>
        <dsp:cNvPr id="0" name=""/>
        <dsp:cNvSpPr/>
      </dsp:nvSpPr>
      <dsp:spPr>
        <a:xfrm>
          <a:off x="4412249" y="3087549"/>
          <a:ext cx="2205451" cy="694802"/>
        </a:xfrm>
        <a:prstGeom prst="rect">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provide nourishment for the cell </a:t>
          </a:r>
        </a:p>
      </dsp:txBody>
      <dsp:txXfrm>
        <a:off x="4412249" y="3087549"/>
        <a:ext cx="2205451" cy="694802"/>
      </dsp:txXfrm>
    </dsp:sp>
    <dsp:sp modelId="{F568D171-6413-43A5-99B3-3CB9AA55F245}">
      <dsp:nvSpPr>
        <dsp:cNvPr id="0" name=""/>
        <dsp:cNvSpPr/>
      </dsp:nvSpPr>
      <dsp:spPr>
        <a:xfrm>
          <a:off x="6617700" y="3087549"/>
          <a:ext cx="2205451" cy="694802"/>
        </a:xfrm>
        <a:prstGeom prst="rect">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remove waste products </a:t>
          </a:r>
        </a:p>
      </dsp:txBody>
      <dsp:txXfrm>
        <a:off x="6617700" y="3087549"/>
        <a:ext cx="2205451" cy="694802"/>
      </dsp:txXfrm>
    </dsp:sp>
    <dsp:sp modelId="{4177FDF4-2C20-43F9-A0D3-7565E1457379}">
      <dsp:nvSpPr>
        <dsp:cNvPr id="0" name=""/>
        <dsp:cNvSpPr/>
      </dsp:nvSpPr>
      <dsp:spPr>
        <a:xfrm>
          <a:off x="8823152" y="3087549"/>
          <a:ext cx="2205451" cy="694802"/>
        </a:xfrm>
        <a:prstGeom prst="rect">
          <a:avLst/>
        </a:prstGeom>
        <a:solidFill>
          <a:schemeClr val="accent6">
            <a:tint val="40000"/>
            <a:alpha val="90000"/>
            <a:hueOff val="0"/>
            <a:satOff val="0"/>
            <a:lumOff val="0"/>
            <a:alphaOff val="0"/>
          </a:schemeClr>
        </a:solidFill>
        <a:ln w="2222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protect the neuron from harmful substances</a:t>
          </a:r>
        </a:p>
      </dsp:txBody>
      <dsp:txXfrm>
        <a:off x="8823152" y="3087549"/>
        <a:ext cx="2205451" cy="694802"/>
      </dsp:txXfrm>
    </dsp:sp>
    <dsp:sp modelId="{AFC9371F-4536-4362-A673-AF5E88482329}">
      <dsp:nvSpPr>
        <dsp:cNvPr id="0" name=""/>
        <dsp:cNvSpPr/>
      </dsp:nvSpPr>
      <dsp:spPr>
        <a:xfrm rot="10800000">
          <a:off x="0" y="1719"/>
          <a:ext cx="11029950" cy="2323057"/>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NOT neurons, but still important </a:t>
          </a:r>
        </a:p>
      </dsp:txBody>
      <dsp:txXfrm rot="10800000">
        <a:off x="0" y="1719"/>
        <a:ext cx="11029950" cy="150945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2D0A6-52E9-4361-832F-B675142C6DEF}">
      <dsp:nvSpPr>
        <dsp:cNvPr id="0" name=""/>
        <dsp:cNvSpPr/>
      </dsp:nvSpPr>
      <dsp:spPr>
        <a:xfrm>
          <a:off x="2004974" y="31361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0012B7-1984-444C-B5CA-450B75C7FFC6}">
      <dsp:nvSpPr>
        <dsp:cNvPr id="0" name=""/>
        <dsp:cNvSpPr/>
      </dsp:nvSpPr>
      <dsp:spPr>
        <a:xfrm>
          <a:off x="816974" y="2735670"/>
          <a:ext cx="432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Primary </a:t>
          </a:r>
          <a:r>
            <a:rPr lang="en-US" sz="1100" kern="1200" dirty="0">
              <a:sym typeface="Wingdings" panose="05000000000000000000" pitchFamily="2" charset="2"/>
            </a:rPr>
            <a:t></a:t>
          </a:r>
          <a:r>
            <a:rPr lang="en-US" sz="1100" kern="1200" dirty="0"/>
            <a:t> refers to reinforcers and punishers that have their effect without having to be learned (e.g., food, water, temperature, sex, etc.; that is to say, extreme cold is inherently punishing) </a:t>
          </a:r>
        </a:p>
      </dsp:txBody>
      <dsp:txXfrm>
        <a:off x="816974" y="2735670"/>
        <a:ext cx="4320000" cy="765000"/>
      </dsp:txXfrm>
    </dsp:sp>
    <dsp:sp modelId="{AD15BC38-37BE-4874-9111-F847BCDC9FA4}">
      <dsp:nvSpPr>
        <dsp:cNvPr id="0" name=""/>
        <dsp:cNvSpPr/>
      </dsp:nvSpPr>
      <dsp:spPr>
        <a:xfrm>
          <a:off x="7080975" y="31361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C40A05-3624-467E-8D77-CF116CC4D93C}">
      <dsp:nvSpPr>
        <dsp:cNvPr id="0" name=""/>
        <dsp:cNvSpPr/>
      </dsp:nvSpPr>
      <dsp:spPr>
        <a:xfrm>
          <a:off x="5892975" y="2735670"/>
          <a:ext cx="432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Secondary </a:t>
          </a:r>
          <a:r>
            <a:rPr lang="en-US" sz="1100" kern="1200" dirty="0">
              <a:sym typeface="Wingdings" panose="05000000000000000000" pitchFamily="2" charset="2"/>
            </a:rPr>
            <a:t></a:t>
          </a:r>
          <a:r>
            <a:rPr lang="en-US" sz="1100" kern="1200" dirty="0"/>
            <a:t> aka conditioned; refers to reinforcers and punishers that are not inherently reinforcing or punishing and must be learned (e.g., attention, praise, getting money, earning good grades, getting a speeding ticket, paying a late fee on rent, etc.)</a:t>
          </a:r>
        </a:p>
      </dsp:txBody>
      <dsp:txXfrm>
        <a:off x="5892975" y="2735670"/>
        <a:ext cx="4320000" cy="765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CAB94-5C9C-4FB9-831F-D1D53912C80B}">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E8AFE-3472-4D34-8E75-F1AF63CE0FF5}">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It’s good that maladaptive behaviors can be changed through behavior modification which focuses on at least one of the ABC’s of behavior – the antecedent, the behavior, and/or the consequence</a:t>
          </a:r>
        </a:p>
      </dsp:txBody>
      <dsp:txXfrm>
        <a:off x="402381" y="1143622"/>
        <a:ext cx="2986781" cy="1854488"/>
      </dsp:txXfrm>
    </dsp:sp>
    <dsp:sp modelId="{635BA43E-AF64-40AA-AD65-A14A8F033D8D}">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14D15-D05A-4B84-8991-C4A494238F36}">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These ABC’s can be easily tested unlike the psychodynamic model</a:t>
          </a:r>
        </a:p>
      </dsp:txBody>
      <dsp:txXfrm>
        <a:off x="4193927" y="1143622"/>
        <a:ext cx="2986781" cy="1854488"/>
      </dsp:txXfrm>
    </dsp:sp>
    <dsp:sp modelId="{2A6D4DD2-47F4-4451-952B-A103A3D70F8C}">
      <dsp:nvSpPr>
        <dsp:cNvPr id="0" name=""/>
        <dsp:cNvSpPr/>
      </dsp:nvSpPr>
      <dsp:spPr>
        <a:xfrm>
          <a:off x="758309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365D3-5FA5-40D4-B1EE-037104554522}">
      <dsp:nvSpPr>
        <dsp:cNvPr id="0" name=""/>
        <dsp:cNvSpPr/>
      </dsp:nvSpPr>
      <dsp:spPr>
        <a:xfrm>
          <a:off x="7927776"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But it oversimplifies behavior and it often ignores inner determinants of behavior (people aren’t machines!) </a:t>
          </a:r>
        </a:p>
      </dsp:txBody>
      <dsp:txXfrm>
        <a:off x="7985472" y="1143622"/>
        <a:ext cx="2986781" cy="185448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774B7-FCCB-4450-A2C5-65478EBFB2A3}">
      <dsp:nvSpPr>
        <dsp:cNvPr id="0" name=""/>
        <dsp:cNvSpPr/>
      </dsp:nvSpPr>
      <dsp:spPr>
        <a:xfrm>
          <a:off x="0" y="465"/>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8A26C0-A66D-4AB8-AFB8-B31661A9ABB6}">
      <dsp:nvSpPr>
        <dsp:cNvPr id="0" name=""/>
        <dsp:cNvSpPr/>
      </dsp:nvSpPr>
      <dsp:spPr>
        <a:xfrm>
          <a:off x="329582" y="245609"/>
          <a:ext cx="599240" cy="599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26C4CB-9A89-4E6B-828D-3FE888F3A061}">
      <dsp:nvSpPr>
        <dsp:cNvPr id="0" name=""/>
        <dsp:cNvSpPr/>
      </dsp:nvSpPr>
      <dsp:spPr>
        <a:xfrm>
          <a:off x="1258405" y="465"/>
          <a:ext cx="9771544"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en-US" sz="2500" kern="1200" dirty="0"/>
            <a:t>Developed in response to mechanism, the idea of people being machines that came with the behavioral model </a:t>
          </a:r>
        </a:p>
      </dsp:txBody>
      <dsp:txXfrm>
        <a:off x="1258405" y="465"/>
        <a:ext cx="9771544" cy="1089528"/>
      </dsp:txXfrm>
    </dsp:sp>
    <dsp:sp modelId="{3822C4A3-B11E-4471-88AF-BF77DC802B5C}">
      <dsp:nvSpPr>
        <dsp:cNvPr id="0" name=""/>
        <dsp:cNvSpPr/>
      </dsp:nvSpPr>
      <dsp:spPr>
        <a:xfrm>
          <a:off x="0" y="1362376"/>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8AFA67-25CC-4378-BE15-3B795AEAAEC7}">
      <dsp:nvSpPr>
        <dsp:cNvPr id="0" name=""/>
        <dsp:cNvSpPr/>
      </dsp:nvSpPr>
      <dsp:spPr>
        <a:xfrm>
          <a:off x="329582" y="1607520"/>
          <a:ext cx="599240" cy="599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F4BEFC-D1DB-4080-96CB-4264F42A14DF}">
      <dsp:nvSpPr>
        <dsp:cNvPr id="0" name=""/>
        <dsp:cNvSpPr/>
      </dsp:nvSpPr>
      <dsp:spPr>
        <a:xfrm>
          <a:off x="1258405" y="1362376"/>
          <a:ext cx="9771544"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en-US" sz="2500" kern="1200" dirty="0"/>
            <a:t>Focused instead of an individual’s thoughts, behaviors, and emotions </a:t>
          </a:r>
        </a:p>
      </dsp:txBody>
      <dsp:txXfrm>
        <a:off x="1258405" y="1362376"/>
        <a:ext cx="9771544" cy="1089528"/>
      </dsp:txXfrm>
    </dsp:sp>
    <dsp:sp modelId="{285EB441-08C9-45E9-A833-EE2B4FA291B7}">
      <dsp:nvSpPr>
        <dsp:cNvPr id="0" name=""/>
        <dsp:cNvSpPr/>
      </dsp:nvSpPr>
      <dsp:spPr>
        <a:xfrm>
          <a:off x="0" y="2724286"/>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E5024-062D-4FDB-8F7E-C6DA586176A1}">
      <dsp:nvSpPr>
        <dsp:cNvPr id="0" name=""/>
        <dsp:cNvSpPr/>
      </dsp:nvSpPr>
      <dsp:spPr>
        <a:xfrm>
          <a:off x="329582" y="2969430"/>
          <a:ext cx="599240" cy="5992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BF3DCB-3FB7-4FF5-B19B-D5F58B5B6B98}">
      <dsp:nvSpPr>
        <dsp:cNvPr id="0" name=""/>
        <dsp:cNvSpPr/>
      </dsp:nvSpPr>
      <dsp:spPr>
        <a:xfrm>
          <a:off x="1258405" y="2724286"/>
          <a:ext cx="9771544"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en-US" sz="2500" kern="1200" dirty="0"/>
            <a:t>Important figures: George Miller, Albert Ellis, Aaron Beck, and Ulrich Neisser </a:t>
          </a:r>
        </a:p>
      </dsp:txBody>
      <dsp:txXfrm>
        <a:off x="1258405" y="2724286"/>
        <a:ext cx="9771544" cy="10895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BBF7F-DDDC-4456-A6AA-6BA6DF7644F7}">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66BC13-25BE-4119-A7C7-26BA1D47B03C}">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Attribution theory </a:t>
          </a:r>
          <a:r>
            <a:rPr lang="en-US" sz="1200" kern="1200" dirty="0">
              <a:sym typeface="Wingdings" panose="05000000000000000000" pitchFamily="2" charset="2"/>
            </a:rPr>
            <a:t></a:t>
          </a:r>
          <a:r>
            <a:rPr lang="en-US" sz="1200" kern="1200" dirty="0"/>
            <a:t> the idea that people are motivated to explain their own and other people’s behavior by attributing causes of that behavior to </a:t>
          </a:r>
          <a:r>
            <a:rPr lang="en-US" sz="1200" u="sng" kern="1200" dirty="0"/>
            <a:t>personal reasons</a:t>
          </a:r>
          <a:r>
            <a:rPr lang="en-US" sz="1200" kern="1200" dirty="0"/>
            <a:t>, </a:t>
          </a:r>
          <a:r>
            <a:rPr lang="en-US" sz="1200" u="sng" kern="1200" dirty="0"/>
            <a:t>dispositional factors</a:t>
          </a:r>
          <a:r>
            <a:rPr lang="en-US" sz="1200" kern="1200" dirty="0"/>
            <a:t> that are in the person themselves or linked to some trait they have, or </a:t>
          </a:r>
          <a:r>
            <a:rPr lang="en-US" sz="1200" u="sng" kern="1200" dirty="0"/>
            <a:t>situational factors</a:t>
          </a:r>
          <a:r>
            <a:rPr lang="en-US" sz="1200" kern="1200" dirty="0"/>
            <a:t> that are linked to something outside the person</a:t>
          </a:r>
        </a:p>
      </dsp:txBody>
      <dsp:txXfrm>
        <a:off x="402381" y="1143622"/>
        <a:ext cx="2986781" cy="1854488"/>
      </dsp:txXfrm>
    </dsp:sp>
    <dsp:sp modelId="{8C90F8FF-DF5B-43FB-A907-8E51E07A5540}">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EADF8-72E9-40D6-9B0E-E0B1FF758C96}">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Fundamental attribution error </a:t>
          </a:r>
          <a:r>
            <a:rPr lang="en-US" sz="1200" kern="1200" dirty="0">
              <a:sym typeface="Wingdings" panose="05000000000000000000" pitchFamily="2" charset="2"/>
            </a:rPr>
            <a:t></a:t>
          </a:r>
          <a:r>
            <a:rPr lang="en-US" sz="1200" kern="1200" dirty="0"/>
            <a:t> occurs when we automatically assume a dispositional reason for another person’s actions and ignore situational factors (e.g., we assume someone is an idiot when they drive erratically, but they could be rushing to the hospital)</a:t>
          </a:r>
        </a:p>
      </dsp:txBody>
      <dsp:txXfrm>
        <a:off x="4193927" y="1143622"/>
        <a:ext cx="2986781" cy="1854488"/>
      </dsp:txXfrm>
    </dsp:sp>
    <dsp:sp modelId="{70C8D713-FF0A-492E-A265-43BFA3E553D4}">
      <dsp:nvSpPr>
        <dsp:cNvPr id="0" name=""/>
        <dsp:cNvSpPr/>
      </dsp:nvSpPr>
      <dsp:spPr>
        <a:xfrm>
          <a:off x="7582935" y="759991"/>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C3D12-E3D7-4D71-A06B-9A4822BA4FC5}">
      <dsp:nvSpPr>
        <dsp:cNvPr id="0" name=""/>
        <dsp:cNvSpPr/>
      </dsp:nvSpPr>
      <dsp:spPr>
        <a:xfrm>
          <a:off x="7927621" y="1087443"/>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Self-serving bias </a:t>
          </a:r>
          <a:r>
            <a:rPr lang="en-US" sz="1200" kern="1200" dirty="0">
              <a:sym typeface="Wingdings" panose="05000000000000000000" pitchFamily="2" charset="2"/>
            </a:rPr>
            <a:t></a:t>
          </a:r>
          <a:r>
            <a:rPr lang="en-US" sz="1200" kern="1200" dirty="0"/>
            <a:t> when we attribute our success to our own efforts (dispositional) and our failures to outside causes (situational) </a:t>
          </a:r>
        </a:p>
      </dsp:txBody>
      <dsp:txXfrm>
        <a:off x="7985317" y="1145139"/>
        <a:ext cx="2986781" cy="18544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55182-DF75-4D8B-9B4E-1506E4E31E4E}">
      <dsp:nvSpPr>
        <dsp:cNvPr id="0" name=""/>
        <dsp:cNvSpPr/>
      </dsp:nvSpPr>
      <dsp:spPr>
        <a:xfrm>
          <a:off x="683609" y="2258"/>
          <a:ext cx="837636" cy="8376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8AACD-CA7F-422A-83F3-FDEF6EFC10AD}">
      <dsp:nvSpPr>
        <dsp:cNvPr id="0" name=""/>
        <dsp:cNvSpPr/>
      </dsp:nvSpPr>
      <dsp:spPr>
        <a:xfrm>
          <a:off x="859512" y="178162"/>
          <a:ext cx="485828" cy="485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99F0A4-2EC3-4C22-A047-BDF542BE7B9B}">
      <dsp:nvSpPr>
        <dsp:cNvPr id="0" name=""/>
        <dsp:cNvSpPr/>
      </dsp:nvSpPr>
      <dsp:spPr>
        <a:xfrm>
          <a:off x="1700738" y="2258"/>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Overgeneralizing </a:t>
          </a:r>
          <a:r>
            <a:rPr lang="en-US" sz="1100" kern="1200" dirty="0">
              <a:sym typeface="Wingdings" panose="05000000000000000000" pitchFamily="2" charset="2"/>
            </a:rPr>
            <a:t></a:t>
          </a:r>
          <a:r>
            <a:rPr lang="en-US" sz="1100" kern="1200" dirty="0"/>
            <a:t> you see a larger patten of negatives based on one event </a:t>
          </a:r>
        </a:p>
      </dsp:txBody>
      <dsp:txXfrm>
        <a:off x="1700738" y="2258"/>
        <a:ext cx="1974428" cy="837636"/>
      </dsp:txXfrm>
    </dsp:sp>
    <dsp:sp modelId="{6593F745-89AD-462B-B3A1-E68640A0A623}">
      <dsp:nvSpPr>
        <dsp:cNvPr id="0" name=""/>
        <dsp:cNvSpPr/>
      </dsp:nvSpPr>
      <dsp:spPr>
        <a:xfrm>
          <a:off x="4019196" y="2258"/>
          <a:ext cx="837636" cy="8376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890022-E0BA-4FC6-8E44-6ADFD058F4BE}">
      <dsp:nvSpPr>
        <dsp:cNvPr id="0" name=""/>
        <dsp:cNvSpPr/>
      </dsp:nvSpPr>
      <dsp:spPr>
        <a:xfrm>
          <a:off x="4195099" y="178162"/>
          <a:ext cx="485828" cy="485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0AB16F-77AC-4A66-AE58-42D223E42CAD}">
      <dsp:nvSpPr>
        <dsp:cNvPr id="0" name=""/>
        <dsp:cNvSpPr/>
      </dsp:nvSpPr>
      <dsp:spPr>
        <a:xfrm>
          <a:off x="5036325" y="2258"/>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Mind reading </a:t>
          </a:r>
          <a:r>
            <a:rPr lang="en-US" sz="1100" kern="1200" dirty="0">
              <a:sym typeface="Wingdings" panose="05000000000000000000" pitchFamily="2" charset="2"/>
            </a:rPr>
            <a:t></a:t>
          </a:r>
          <a:r>
            <a:rPr lang="en-US" sz="1100" kern="1200" dirty="0"/>
            <a:t> assuming others know what you are thinking without any evidence </a:t>
          </a:r>
        </a:p>
      </dsp:txBody>
      <dsp:txXfrm>
        <a:off x="5036325" y="2258"/>
        <a:ext cx="1974428" cy="837636"/>
      </dsp:txXfrm>
    </dsp:sp>
    <dsp:sp modelId="{4AF05779-8640-4360-A61E-EDC853EEFE7B}">
      <dsp:nvSpPr>
        <dsp:cNvPr id="0" name=""/>
        <dsp:cNvSpPr/>
      </dsp:nvSpPr>
      <dsp:spPr>
        <a:xfrm>
          <a:off x="7354783" y="2258"/>
          <a:ext cx="837636" cy="8376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F342B-0D03-4921-894F-FCAA3E627608}">
      <dsp:nvSpPr>
        <dsp:cNvPr id="0" name=""/>
        <dsp:cNvSpPr/>
      </dsp:nvSpPr>
      <dsp:spPr>
        <a:xfrm>
          <a:off x="7530686" y="178162"/>
          <a:ext cx="485828" cy="485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188A0A-CF71-4BD2-AA80-238EDD39855C}">
      <dsp:nvSpPr>
        <dsp:cNvPr id="0" name=""/>
        <dsp:cNvSpPr/>
      </dsp:nvSpPr>
      <dsp:spPr>
        <a:xfrm>
          <a:off x="8371912" y="2258"/>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What if? </a:t>
          </a:r>
          <a:r>
            <a:rPr lang="en-US" sz="1100" kern="1200" dirty="0">
              <a:sym typeface="Wingdings" panose="05000000000000000000" pitchFamily="2" charset="2"/>
            </a:rPr>
            <a:t></a:t>
          </a:r>
          <a:r>
            <a:rPr lang="en-US" sz="1100" kern="1200" dirty="0"/>
            <a:t> asking yourself “what if something happens?” without being satisfied by any of the answers </a:t>
          </a:r>
        </a:p>
      </dsp:txBody>
      <dsp:txXfrm>
        <a:off x="8371912" y="2258"/>
        <a:ext cx="1974428" cy="837636"/>
      </dsp:txXfrm>
    </dsp:sp>
    <dsp:sp modelId="{B60A041A-7452-4A71-9308-9610A80C1E75}">
      <dsp:nvSpPr>
        <dsp:cNvPr id="0" name=""/>
        <dsp:cNvSpPr/>
      </dsp:nvSpPr>
      <dsp:spPr>
        <a:xfrm>
          <a:off x="683609" y="1488322"/>
          <a:ext cx="837636" cy="83763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C18D5-C3DC-4C46-9D39-8FAEC9DF0650}">
      <dsp:nvSpPr>
        <dsp:cNvPr id="0" name=""/>
        <dsp:cNvSpPr/>
      </dsp:nvSpPr>
      <dsp:spPr>
        <a:xfrm>
          <a:off x="859512" y="1664226"/>
          <a:ext cx="485828" cy="4858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25A0FB-ED41-42EF-A9FC-B210EA07E275}">
      <dsp:nvSpPr>
        <dsp:cNvPr id="0" name=""/>
        <dsp:cNvSpPr/>
      </dsp:nvSpPr>
      <dsp:spPr>
        <a:xfrm>
          <a:off x="1700738" y="1488322"/>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Blaming </a:t>
          </a:r>
          <a:r>
            <a:rPr lang="en-US" sz="1100" kern="1200" dirty="0">
              <a:sym typeface="Wingdings" panose="05000000000000000000" pitchFamily="2" charset="2"/>
            </a:rPr>
            <a:t></a:t>
          </a:r>
          <a:r>
            <a:rPr lang="en-US" sz="1100" kern="1200" dirty="0"/>
            <a:t> you focus on someone else as the source of your negative feelings and do not take any responsibility for changing yourself </a:t>
          </a:r>
        </a:p>
      </dsp:txBody>
      <dsp:txXfrm>
        <a:off x="1700738" y="1488322"/>
        <a:ext cx="1974428" cy="837636"/>
      </dsp:txXfrm>
    </dsp:sp>
    <dsp:sp modelId="{BB7CB3A6-1F70-4DA7-B321-CD83FF5DC315}">
      <dsp:nvSpPr>
        <dsp:cNvPr id="0" name=""/>
        <dsp:cNvSpPr/>
      </dsp:nvSpPr>
      <dsp:spPr>
        <a:xfrm>
          <a:off x="4019196" y="1488322"/>
          <a:ext cx="837636" cy="83763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7B0120-6993-41E9-82BC-ADD892AB14B9}">
      <dsp:nvSpPr>
        <dsp:cNvPr id="0" name=""/>
        <dsp:cNvSpPr/>
      </dsp:nvSpPr>
      <dsp:spPr>
        <a:xfrm>
          <a:off x="4195099" y="1664226"/>
          <a:ext cx="485828" cy="4858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0BF15D-6FED-408A-AC19-3438526FDF91}">
      <dsp:nvSpPr>
        <dsp:cNvPr id="0" name=""/>
        <dsp:cNvSpPr/>
      </dsp:nvSpPr>
      <dsp:spPr>
        <a:xfrm>
          <a:off x="5036325" y="1488322"/>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Personalizing </a:t>
          </a:r>
          <a:r>
            <a:rPr lang="en-US" sz="1100" kern="1200" dirty="0">
              <a:sym typeface="Wingdings" panose="05000000000000000000" pitchFamily="2" charset="2"/>
            </a:rPr>
            <a:t></a:t>
          </a:r>
          <a:r>
            <a:rPr lang="en-US" sz="1100" kern="1200" dirty="0"/>
            <a:t> blaming yourself for negative events rather than seeing the role that other play</a:t>
          </a:r>
        </a:p>
      </dsp:txBody>
      <dsp:txXfrm>
        <a:off x="5036325" y="1488322"/>
        <a:ext cx="1974428" cy="837636"/>
      </dsp:txXfrm>
    </dsp:sp>
    <dsp:sp modelId="{C6EE5F42-2589-40D9-82CB-F90BD0F44B65}">
      <dsp:nvSpPr>
        <dsp:cNvPr id="0" name=""/>
        <dsp:cNvSpPr/>
      </dsp:nvSpPr>
      <dsp:spPr>
        <a:xfrm>
          <a:off x="7354783" y="1488322"/>
          <a:ext cx="837636" cy="8376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4EC69-36C3-466C-80BE-6943FD363EDD}">
      <dsp:nvSpPr>
        <dsp:cNvPr id="0" name=""/>
        <dsp:cNvSpPr/>
      </dsp:nvSpPr>
      <dsp:spPr>
        <a:xfrm>
          <a:off x="7530686" y="1664226"/>
          <a:ext cx="485828" cy="4858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C41455-E468-4C50-A28D-054B4DD8F61B}">
      <dsp:nvSpPr>
        <dsp:cNvPr id="0" name=""/>
        <dsp:cNvSpPr/>
      </dsp:nvSpPr>
      <dsp:spPr>
        <a:xfrm>
          <a:off x="8371912" y="1488322"/>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Inability to disconfirm </a:t>
          </a:r>
          <a:r>
            <a:rPr lang="en-US" sz="1100" kern="1200" dirty="0">
              <a:sym typeface="Wingdings" panose="05000000000000000000" pitchFamily="2" charset="2"/>
            </a:rPr>
            <a:t></a:t>
          </a:r>
          <a:r>
            <a:rPr lang="en-US" sz="1100" kern="1200" dirty="0"/>
            <a:t> ignoring any evidence that may contradict your maladaptive cognition </a:t>
          </a:r>
        </a:p>
      </dsp:txBody>
      <dsp:txXfrm>
        <a:off x="8371912" y="1488322"/>
        <a:ext cx="1974428" cy="837636"/>
      </dsp:txXfrm>
    </dsp:sp>
    <dsp:sp modelId="{E96BCA5C-F321-4EAF-9FB9-B06469E71845}">
      <dsp:nvSpPr>
        <dsp:cNvPr id="0" name=""/>
        <dsp:cNvSpPr/>
      </dsp:nvSpPr>
      <dsp:spPr>
        <a:xfrm>
          <a:off x="683609" y="2974386"/>
          <a:ext cx="837636" cy="8376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AA0DE-1BDE-4D54-961F-3BAA9699D9BB}">
      <dsp:nvSpPr>
        <dsp:cNvPr id="0" name=""/>
        <dsp:cNvSpPr/>
      </dsp:nvSpPr>
      <dsp:spPr>
        <a:xfrm>
          <a:off x="859512" y="3150289"/>
          <a:ext cx="485828" cy="4858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E1AD31-838B-4573-BE15-4B6A8E4D463E}">
      <dsp:nvSpPr>
        <dsp:cNvPr id="0" name=""/>
        <dsp:cNvSpPr/>
      </dsp:nvSpPr>
      <dsp:spPr>
        <a:xfrm>
          <a:off x="1700738" y="2974386"/>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Regret orientation </a:t>
          </a:r>
          <a:r>
            <a:rPr lang="en-US" sz="1100" kern="1200" dirty="0">
              <a:sym typeface="Wingdings" panose="05000000000000000000" pitchFamily="2" charset="2"/>
            </a:rPr>
            <a:t></a:t>
          </a:r>
          <a:r>
            <a:rPr lang="en-US" sz="1100" kern="1200" dirty="0"/>
            <a:t> focusing on what you could have done better in the past rather than on making an improvement now </a:t>
          </a:r>
        </a:p>
      </dsp:txBody>
      <dsp:txXfrm>
        <a:off x="1700738" y="2974386"/>
        <a:ext cx="1974428" cy="837636"/>
      </dsp:txXfrm>
    </dsp:sp>
    <dsp:sp modelId="{F270F38C-E850-4A93-987D-EFF60ECBD234}">
      <dsp:nvSpPr>
        <dsp:cNvPr id="0" name=""/>
        <dsp:cNvSpPr/>
      </dsp:nvSpPr>
      <dsp:spPr>
        <a:xfrm>
          <a:off x="4019196" y="2974386"/>
          <a:ext cx="837636" cy="8376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0F516-56A1-404D-9694-F99882D56EC8}">
      <dsp:nvSpPr>
        <dsp:cNvPr id="0" name=""/>
        <dsp:cNvSpPr/>
      </dsp:nvSpPr>
      <dsp:spPr>
        <a:xfrm>
          <a:off x="4195099" y="3150289"/>
          <a:ext cx="485828" cy="48582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8EE910-B8E7-40B2-A69A-2089440C52F3}">
      <dsp:nvSpPr>
        <dsp:cNvPr id="0" name=""/>
        <dsp:cNvSpPr/>
      </dsp:nvSpPr>
      <dsp:spPr>
        <a:xfrm>
          <a:off x="5036325" y="2974386"/>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Dichotomous thinking </a:t>
          </a:r>
          <a:r>
            <a:rPr lang="en-US" sz="1100" kern="1200" dirty="0">
              <a:sym typeface="Wingdings" panose="05000000000000000000" pitchFamily="2" charset="2"/>
            </a:rPr>
            <a:t></a:t>
          </a:r>
          <a:r>
            <a:rPr lang="en-US" sz="1100" kern="1200" dirty="0"/>
            <a:t> viewing people or events in all-or-nothing terms </a:t>
          </a:r>
        </a:p>
      </dsp:txBody>
      <dsp:txXfrm>
        <a:off x="5036325" y="2974386"/>
        <a:ext cx="1974428" cy="83763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91285-2AA8-4326-8B37-C8B4431A2B5A}">
      <dsp:nvSpPr>
        <dsp:cNvPr id="0" name=""/>
        <dsp:cNvSpPr/>
      </dsp:nvSpPr>
      <dsp:spPr>
        <a:xfrm>
          <a:off x="816974" y="1732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9BA57F-0760-4398-80B5-23CE06D47F77}">
      <dsp:nvSpPr>
        <dsp:cNvPr id="0" name=""/>
        <dsp:cNvSpPr/>
      </dsp:nvSpPr>
      <dsp:spPr>
        <a:xfrm>
          <a:off x="816974" y="169185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Made up for the deficit of the behavioral model </a:t>
          </a:r>
        </a:p>
      </dsp:txBody>
      <dsp:txXfrm>
        <a:off x="816974" y="1691850"/>
        <a:ext cx="4320000" cy="648000"/>
      </dsp:txXfrm>
    </dsp:sp>
    <dsp:sp modelId="{78E2580F-CFF1-49AF-8580-39B2F3FB0C65}">
      <dsp:nvSpPr>
        <dsp:cNvPr id="0" name=""/>
        <dsp:cNvSpPr/>
      </dsp:nvSpPr>
      <dsp:spPr>
        <a:xfrm>
          <a:off x="816974" y="2415443"/>
          <a:ext cx="4320000" cy="1381511"/>
        </a:xfrm>
        <a:prstGeom prst="rect">
          <a:avLst/>
        </a:prstGeom>
        <a:noFill/>
        <a:ln>
          <a:noFill/>
        </a:ln>
        <a:effectLst/>
      </dsp:spPr>
      <dsp:style>
        <a:lnRef idx="0">
          <a:scrgbClr r="0" g="0" b="0"/>
        </a:lnRef>
        <a:fillRef idx="0">
          <a:scrgbClr r="0" g="0" b="0"/>
        </a:fillRef>
        <a:effectRef idx="0">
          <a:scrgbClr r="0" g="0" b="0"/>
        </a:effectRef>
        <a:fontRef idx="minor"/>
      </dsp:style>
    </dsp:sp>
    <dsp:sp modelId="{B008E700-5E61-4AB8-9FE9-1F3B8DD0CBC5}">
      <dsp:nvSpPr>
        <dsp:cNvPr id="0" name=""/>
        <dsp:cNvSpPr/>
      </dsp:nvSpPr>
      <dsp:spPr>
        <a:xfrm>
          <a:off x="5892975" y="1732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C445ED-DC30-4E54-BFD7-E70DEC91CD44}">
      <dsp:nvSpPr>
        <dsp:cNvPr id="0" name=""/>
        <dsp:cNvSpPr/>
      </dsp:nvSpPr>
      <dsp:spPr>
        <a:xfrm>
          <a:off x="5892975" y="169185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Can’t easily be tested; not empirically evident</a:t>
          </a:r>
        </a:p>
      </dsp:txBody>
      <dsp:txXfrm>
        <a:off x="5892975" y="1691850"/>
        <a:ext cx="4320000" cy="648000"/>
      </dsp:txXfrm>
    </dsp:sp>
    <dsp:sp modelId="{AF007651-582A-478C-9052-02F347EF73E3}">
      <dsp:nvSpPr>
        <dsp:cNvPr id="0" name=""/>
        <dsp:cNvSpPr/>
      </dsp:nvSpPr>
      <dsp:spPr>
        <a:xfrm>
          <a:off x="5892975" y="2415443"/>
          <a:ext cx="4320000" cy="1381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a:t>Social desirability </a:t>
          </a:r>
          <a:r>
            <a:rPr lang="en-US" sz="1500" kern="1200">
              <a:sym typeface="Wingdings" panose="05000000000000000000" pitchFamily="2" charset="2"/>
            </a:rPr>
            <a:t></a:t>
          </a:r>
          <a:r>
            <a:rPr lang="en-US" sz="1500" kern="1200"/>
            <a:t> states that sometimes participants do not tell us the truth about what they are thinking, feeling, or doing because they do not want us to think less of them or to judge them harshly if they are outside the social norm </a:t>
          </a:r>
        </a:p>
      </dsp:txBody>
      <dsp:txXfrm>
        <a:off x="5892975" y="2415443"/>
        <a:ext cx="4320000" cy="138151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88E74-1583-4F52-A0AB-A1C03E023301}">
      <dsp:nvSpPr>
        <dsp:cNvPr id="0" name=""/>
        <dsp:cNvSpPr/>
      </dsp:nvSpPr>
      <dsp:spPr>
        <a:xfrm>
          <a:off x="235953" y="667678"/>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1BAA67-2388-4811-A4C4-D471DFE8A8AF}">
      <dsp:nvSpPr>
        <dsp:cNvPr id="0" name=""/>
        <dsp:cNvSpPr/>
      </dsp:nvSpPr>
      <dsp:spPr>
        <a:xfrm>
          <a:off x="428155" y="859880"/>
          <a:ext cx="530843" cy="53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FBE85D-6FED-4CB5-BCD7-BF285E761AB9}">
      <dsp:nvSpPr>
        <dsp:cNvPr id="0" name=""/>
        <dsp:cNvSpPr/>
      </dsp:nvSpPr>
      <dsp:spPr>
        <a:xfrm>
          <a:off x="1347326"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Stresses the need for people to continually re-create themselves and be self-aware</a:t>
          </a:r>
        </a:p>
      </dsp:txBody>
      <dsp:txXfrm>
        <a:off x="1347326" y="667678"/>
        <a:ext cx="2157370" cy="915248"/>
      </dsp:txXfrm>
    </dsp:sp>
    <dsp:sp modelId="{3A816F86-6C70-4B99-B176-9571AEEDFE77}">
      <dsp:nvSpPr>
        <dsp:cNvPr id="0" name=""/>
        <dsp:cNvSpPr/>
      </dsp:nvSpPr>
      <dsp:spPr>
        <a:xfrm>
          <a:off x="3880603" y="667678"/>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C9A3F-E0E5-4822-8BC9-091CBF64E6FE}">
      <dsp:nvSpPr>
        <dsp:cNvPr id="0" name=""/>
        <dsp:cNvSpPr/>
      </dsp:nvSpPr>
      <dsp:spPr>
        <a:xfrm>
          <a:off x="4072805" y="859880"/>
          <a:ext cx="530843" cy="53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58A1CB-C4A7-4CC0-8DCE-5D09D516DDE8}">
      <dsp:nvSpPr>
        <dsp:cNvPr id="0" name=""/>
        <dsp:cNvSpPr/>
      </dsp:nvSpPr>
      <dsp:spPr>
        <a:xfrm>
          <a:off x="4991975"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Acknowledges that anxiety is a normal part of life</a:t>
          </a:r>
        </a:p>
      </dsp:txBody>
      <dsp:txXfrm>
        <a:off x="4991975" y="667678"/>
        <a:ext cx="2157370" cy="915248"/>
      </dsp:txXfrm>
    </dsp:sp>
    <dsp:sp modelId="{0C8320FA-71A6-4453-B076-04D7702D9322}">
      <dsp:nvSpPr>
        <dsp:cNvPr id="0" name=""/>
        <dsp:cNvSpPr/>
      </dsp:nvSpPr>
      <dsp:spPr>
        <a:xfrm>
          <a:off x="7525252" y="667678"/>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5EB93-1DF7-4ED4-A4C0-4115A88BC335}">
      <dsp:nvSpPr>
        <dsp:cNvPr id="0" name=""/>
        <dsp:cNvSpPr/>
      </dsp:nvSpPr>
      <dsp:spPr>
        <a:xfrm>
          <a:off x="7717454" y="859880"/>
          <a:ext cx="530843" cy="53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DFCA8D-9C9B-48AB-97A2-6FAF17232268}">
      <dsp:nvSpPr>
        <dsp:cNvPr id="0" name=""/>
        <dsp:cNvSpPr/>
      </dsp:nvSpPr>
      <dsp:spPr>
        <a:xfrm>
          <a:off x="8636625"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Focuses on free will and self-determination</a:t>
          </a:r>
        </a:p>
      </dsp:txBody>
      <dsp:txXfrm>
        <a:off x="8636625" y="667678"/>
        <a:ext cx="2157370" cy="915248"/>
      </dsp:txXfrm>
    </dsp:sp>
    <dsp:sp modelId="{A87C1F59-4A3F-4341-BB76-60B64D023283}">
      <dsp:nvSpPr>
        <dsp:cNvPr id="0" name=""/>
        <dsp:cNvSpPr/>
      </dsp:nvSpPr>
      <dsp:spPr>
        <a:xfrm>
          <a:off x="235953" y="2231354"/>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1A839-3D87-40DF-8DC0-0AD1CFF03E6C}">
      <dsp:nvSpPr>
        <dsp:cNvPr id="0" name=""/>
        <dsp:cNvSpPr/>
      </dsp:nvSpPr>
      <dsp:spPr>
        <a:xfrm>
          <a:off x="428155" y="2423556"/>
          <a:ext cx="530843" cy="5308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E8B95A-B051-44CA-8450-36F3F58F3446}">
      <dsp:nvSpPr>
        <dsp:cNvPr id="0" name=""/>
        <dsp:cNvSpPr/>
      </dsp:nvSpPr>
      <dsp:spPr>
        <a:xfrm>
          <a:off x="1347326"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Emphasizes that each person has a unique identity known only through relationships and the search for meaning </a:t>
          </a:r>
        </a:p>
      </dsp:txBody>
      <dsp:txXfrm>
        <a:off x="1347326" y="2231354"/>
        <a:ext cx="2157370" cy="915248"/>
      </dsp:txXfrm>
    </dsp:sp>
    <dsp:sp modelId="{4EB52A5E-D25E-4C52-88F5-B4AB3E40BB76}">
      <dsp:nvSpPr>
        <dsp:cNvPr id="0" name=""/>
        <dsp:cNvSpPr/>
      </dsp:nvSpPr>
      <dsp:spPr>
        <a:xfrm>
          <a:off x="3880603" y="2231354"/>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C08F88-C228-4264-8A2C-07813E749F03}">
      <dsp:nvSpPr>
        <dsp:cNvPr id="0" name=""/>
        <dsp:cNvSpPr/>
      </dsp:nvSpPr>
      <dsp:spPr>
        <a:xfrm>
          <a:off x="4072805" y="2423556"/>
          <a:ext cx="530843" cy="5308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0BD02F-BB9A-4DA5-ADF4-1D828F38E393}">
      <dsp:nvSpPr>
        <dsp:cNvPr id="0" name=""/>
        <dsp:cNvSpPr/>
      </dsp:nvSpPr>
      <dsp:spPr>
        <a:xfrm>
          <a:off x="4991975"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Believes that we develop to our maximum potential</a:t>
          </a:r>
        </a:p>
      </dsp:txBody>
      <dsp:txXfrm>
        <a:off x="4991975" y="2231354"/>
        <a:ext cx="2157370" cy="915248"/>
      </dsp:txXfrm>
    </dsp:sp>
    <dsp:sp modelId="{0CADDE7B-2E6B-42D1-A808-AC73C2F8BFEB}">
      <dsp:nvSpPr>
        <dsp:cNvPr id="0" name=""/>
        <dsp:cNvSpPr/>
      </dsp:nvSpPr>
      <dsp:spPr>
        <a:xfrm>
          <a:off x="7525252" y="2231354"/>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E53B0-3E54-4C13-81AF-763548299266}">
      <dsp:nvSpPr>
        <dsp:cNvPr id="0" name=""/>
        <dsp:cNvSpPr/>
      </dsp:nvSpPr>
      <dsp:spPr>
        <a:xfrm>
          <a:off x="7717454" y="2423556"/>
          <a:ext cx="530843" cy="5308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AE5DBA-9152-4A61-A044-0633D0063520}">
      <dsp:nvSpPr>
        <dsp:cNvPr id="0" name=""/>
        <dsp:cNvSpPr/>
      </dsp:nvSpPr>
      <dsp:spPr>
        <a:xfrm>
          <a:off x="8636625"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Used to treat substance abuse, depression, embitterment, etc.</a:t>
          </a:r>
        </a:p>
      </dsp:txBody>
      <dsp:txXfrm>
        <a:off x="8636625" y="2231354"/>
        <a:ext cx="2157370" cy="91524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D54AB-7F07-45FB-96D9-A405BA712A7E}">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53542-415D-4805-89A4-7C755ADF490C}">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Concepts are very abstract and difficult to research </a:t>
          </a:r>
        </a:p>
      </dsp:txBody>
      <dsp:txXfrm>
        <a:off x="402381" y="1143622"/>
        <a:ext cx="2986781" cy="1854488"/>
      </dsp:txXfrm>
    </dsp:sp>
    <dsp:sp modelId="{C7CC17A7-BE59-4595-AFFA-37508E0BF2F8}">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01121-005D-46B0-A4B1-41EA03FAED18}">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Not very developed </a:t>
          </a:r>
        </a:p>
      </dsp:txBody>
      <dsp:txXfrm>
        <a:off x="4193927" y="1143622"/>
        <a:ext cx="2986781" cy="1854488"/>
      </dsp:txXfrm>
    </dsp:sp>
    <dsp:sp modelId="{B3B1F085-2BA0-4867-AE56-345C698EC55F}">
      <dsp:nvSpPr>
        <dsp:cNvPr id="0" name=""/>
        <dsp:cNvSpPr/>
      </dsp:nvSpPr>
      <dsp:spPr>
        <a:xfrm>
          <a:off x="758309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4C555-C237-43DB-8ACA-C5294CBD4C11}">
      <dsp:nvSpPr>
        <dsp:cNvPr id="0" name=""/>
        <dsp:cNvSpPr/>
      </dsp:nvSpPr>
      <dsp:spPr>
        <a:xfrm>
          <a:off x="7927776"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Works best for those with adjustment issues and not with severe mental illness </a:t>
          </a:r>
        </a:p>
      </dsp:txBody>
      <dsp:txXfrm>
        <a:off x="7985472" y="1143622"/>
        <a:ext cx="2986781" cy="185448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D4C22-3DAD-449E-BBB7-63A8BDC22408}">
      <dsp:nvSpPr>
        <dsp:cNvPr id="0" name=""/>
        <dsp:cNvSpPr/>
      </dsp:nvSpPr>
      <dsp:spPr>
        <a:xfrm>
          <a:off x="861" y="0"/>
          <a:ext cx="3489945" cy="3814281"/>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00100">
            <a:lnSpc>
              <a:spcPct val="100000"/>
            </a:lnSpc>
            <a:spcBef>
              <a:spcPct val="0"/>
            </a:spcBef>
            <a:spcAft>
              <a:spcPct val="35000"/>
            </a:spcAft>
            <a:buNone/>
          </a:pPr>
          <a:r>
            <a:rPr lang="en-US" sz="1800" kern="1200" dirty="0"/>
            <a:t>Low socioeconomic status has been linked to higher rates of mental and physical illness</a:t>
          </a:r>
        </a:p>
      </dsp:txBody>
      <dsp:txXfrm>
        <a:off x="861" y="1525712"/>
        <a:ext cx="3489945" cy="2288568"/>
      </dsp:txXfrm>
    </dsp:sp>
    <dsp:sp modelId="{7B1AC5EF-69D0-4EC4-933B-84679932AEC2}">
      <dsp:nvSpPr>
        <dsp:cNvPr id="0" name=""/>
        <dsp:cNvSpPr/>
      </dsp:nvSpPr>
      <dsp:spPr>
        <a:xfrm>
          <a:off x="861" y="0"/>
          <a:ext cx="3489945" cy="152571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1" y="0"/>
        <a:ext cx="3489945" cy="1525712"/>
      </dsp:txXfrm>
    </dsp:sp>
    <dsp:sp modelId="{AFCDAF9A-19F1-4E3D-AE67-4ACCEC8172EE}">
      <dsp:nvSpPr>
        <dsp:cNvPr id="0" name=""/>
        <dsp:cNvSpPr/>
      </dsp:nvSpPr>
      <dsp:spPr>
        <a:xfrm>
          <a:off x="3770002" y="0"/>
          <a:ext cx="3489945" cy="3814281"/>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00100">
            <a:lnSpc>
              <a:spcPct val="100000"/>
            </a:lnSpc>
            <a:spcBef>
              <a:spcPct val="0"/>
            </a:spcBef>
            <a:spcAft>
              <a:spcPct val="35000"/>
            </a:spcAft>
            <a:buNone/>
          </a:pPr>
          <a:r>
            <a:rPr lang="en-US" sz="1800" kern="1200" dirty="0"/>
            <a:t>Persistent financial stress and the consequences that come with low funds make these lower SES groups more susceptible to developing anxiety disorders and depression</a:t>
          </a:r>
        </a:p>
      </dsp:txBody>
      <dsp:txXfrm>
        <a:off x="3770002" y="1525712"/>
        <a:ext cx="3489945" cy="2288568"/>
      </dsp:txXfrm>
    </dsp:sp>
    <dsp:sp modelId="{B126706D-EF07-4F28-A996-2B367A549BFA}">
      <dsp:nvSpPr>
        <dsp:cNvPr id="0" name=""/>
        <dsp:cNvSpPr/>
      </dsp:nvSpPr>
      <dsp:spPr>
        <a:xfrm>
          <a:off x="3770002" y="0"/>
          <a:ext cx="3489945" cy="152571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70002" y="0"/>
        <a:ext cx="3489945" cy="1525712"/>
      </dsp:txXfrm>
    </dsp:sp>
    <dsp:sp modelId="{8F114E14-5C6B-41ED-B366-A6419437CB39}">
      <dsp:nvSpPr>
        <dsp:cNvPr id="0" name=""/>
        <dsp:cNvSpPr/>
      </dsp:nvSpPr>
      <dsp:spPr>
        <a:xfrm>
          <a:off x="7539143" y="0"/>
          <a:ext cx="3489945" cy="3814281"/>
        </a:xfrm>
        <a:prstGeom prst="rect">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00100">
            <a:lnSpc>
              <a:spcPct val="100000"/>
            </a:lnSpc>
            <a:spcBef>
              <a:spcPct val="0"/>
            </a:spcBef>
            <a:spcAft>
              <a:spcPct val="35000"/>
            </a:spcAft>
            <a:buNone/>
          </a:pPr>
          <a:r>
            <a:rPr lang="en-US" sz="1800" kern="1200" dirty="0"/>
            <a:t>Borderline personality disorder has also been found to be higher in people in low income brackets </a:t>
          </a:r>
        </a:p>
      </dsp:txBody>
      <dsp:txXfrm>
        <a:off x="7539143" y="1525712"/>
        <a:ext cx="3489945" cy="2288568"/>
      </dsp:txXfrm>
    </dsp:sp>
    <dsp:sp modelId="{DFD5652B-31A4-497B-9CF3-1E99A29FB092}">
      <dsp:nvSpPr>
        <dsp:cNvPr id="0" name=""/>
        <dsp:cNvSpPr/>
      </dsp:nvSpPr>
      <dsp:spPr>
        <a:xfrm>
          <a:off x="7539143" y="0"/>
          <a:ext cx="3489945" cy="152571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39143" y="0"/>
        <a:ext cx="3489945" cy="152571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CE45E-4D57-4541-AB80-5791533635E0}">
      <dsp:nvSpPr>
        <dsp:cNvPr id="0" name=""/>
        <dsp:cNvSpPr/>
      </dsp:nvSpPr>
      <dsp:spPr>
        <a:xfrm>
          <a:off x="445092" y="1081958"/>
          <a:ext cx="721406" cy="721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130EBC-6B95-4E3B-834D-6F59214B71A9}">
      <dsp:nvSpPr>
        <dsp:cNvPr id="0" name=""/>
        <dsp:cNvSpPr/>
      </dsp:nvSpPr>
      <dsp:spPr>
        <a:xfrm>
          <a:off x="4232"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Many people with borderline personality disorder repot experiencing childhood trauma </a:t>
          </a:r>
        </a:p>
      </dsp:txBody>
      <dsp:txXfrm>
        <a:off x="4232" y="2050994"/>
        <a:ext cx="1603125" cy="681328"/>
      </dsp:txXfrm>
    </dsp:sp>
    <dsp:sp modelId="{29C3DCB2-3551-4149-A816-DD7D27C30EFA}">
      <dsp:nvSpPr>
        <dsp:cNvPr id="0" name=""/>
        <dsp:cNvSpPr/>
      </dsp:nvSpPr>
      <dsp:spPr>
        <a:xfrm>
          <a:off x="2328764" y="1081958"/>
          <a:ext cx="721406" cy="721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76F6A1-21F5-4974-9AEE-38139A31B118}">
      <dsp:nvSpPr>
        <dsp:cNvPr id="0" name=""/>
        <dsp:cNvSpPr/>
      </dsp:nvSpPr>
      <dsp:spPr>
        <a:xfrm>
          <a:off x="1887904"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Cigarette smoking, alcohol use, and drug use during pregnancy are risk factors for ADHD </a:t>
          </a:r>
        </a:p>
      </dsp:txBody>
      <dsp:txXfrm>
        <a:off x="1887904" y="2050994"/>
        <a:ext cx="1603125" cy="681328"/>
      </dsp:txXfrm>
    </dsp:sp>
    <dsp:sp modelId="{36B1533A-A7EC-469F-9DBE-5A88F56ABDF6}">
      <dsp:nvSpPr>
        <dsp:cNvPr id="0" name=""/>
        <dsp:cNvSpPr/>
      </dsp:nvSpPr>
      <dsp:spPr>
        <a:xfrm>
          <a:off x="4212435" y="1081958"/>
          <a:ext cx="721406" cy="721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849D83-3122-454E-87D3-46A7FE669C99}">
      <dsp:nvSpPr>
        <dsp:cNvPr id="0" name=""/>
        <dsp:cNvSpPr/>
      </dsp:nvSpPr>
      <dsp:spPr>
        <a:xfrm>
          <a:off x="3771576"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Divorce or the death of a spouse can lead to anxiety disorders </a:t>
          </a:r>
        </a:p>
      </dsp:txBody>
      <dsp:txXfrm>
        <a:off x="3771576" y="2050994"/>
        <a:ext cx="1603125" cy="681328"/>
      </dsp:txXfrm>
    </dsp:sp>
    <dsp:sp modelId="{22028B4B-6842-4AA2-8C26-C09A7AED583F}">
      <dsp:nvSpPr>
        <dsp:cNvPr id="0" name=""/>
        <dsp:cNvSpPr/>
      </dsp:nvSpPr>
      <dsp:spPr>
        <a:xfrm>
          <a:off x="6096107" y="1081958"/>
          <a:ext cx="721406" cy="7214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40FF52-0600-4E36-85ED-813CB9CC6AC7}">
      <dsp:nvSpPr>
        <dsp:cNvPr id="0" name=""/>
        <dsp:cNvSpPr/>
      </dsp:nvSpPr>
      <dsp:spPr>
        <a:xfrm>
          <a:off x="5655248"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Trauma, stress, and other extreme stressors are predictive of depression</a:t>
          </a:r>
        </a:p>
      </dsp:txBody>
      <dsp:txXfrm>
        <a:off x="5655248" y="2050994"/>
        <a:ext cx="1603125" cy="681328"/>
      </dsp:txXfrm>
    </dsp:sp>
    <dsp:sp modelId="{23961F34-D9EE-4D03-9225-63BCD28B69F6}">
      <dsp:nvSpPr>
        <dsp:cNvPr id="0" name=""/>
        <dsp:cNvSpPr/>
      </dsp:nvSpPr>
      <dsp:spPr>
        <a:xfrm>
          <a:off x="7979779" y="1081958"/>
          <a:ext cx="721406" cy="7214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346EA0-1154-44AB-91A1-E74674A569FB}">
      <dsp:nvSpPr>
        <dsp:cNvPr id="0" name=""/>
        <dsp:cNvSpPr/>
      </dsp:nvSpPr>
      <dsp:spPr>
        <a:xfrm>
          <a:off x="7538920"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Malnutrition before birth, exposure to viruses, and other psychosocial factors are potential causes of schizophrenia </a:t>
          </a:r>
        </a:p>
      </dsp:txBody>
      <dsp:txXfrm>
        <a:off x="7538920" y="2050994"/>
        <a:ext cx="1603125" cy="681328"/>
      </dsp:txXfrm>
    </dsp:sp>
    <dsp:sp modelId="{433146BC-1127-4FEB-A667-8EE7C5A6DC14}">
      <dsp:nvSpPr>
        <dsp:cNvPr id="0" name=""/>
        <dsp:cNvSpPr/>
      </dsp:nvSpPr>
      <dsp:spPr>
        <a:xfrm>
          <a:off x="9863451" y="1081958"/>
          <a:ext cx="721406" cy="7214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361028-D674-4550-A730-E5C38F9D34DC}">
      <dsp:nvSpPr>
        <dsp:cNvPr id="0" name=""/>
        <dsp:cNvSpPr/>
      </dsp:nvSpPr>
      <dsp:spPr>
        <a:xfrm>
          <a:off x="9422592"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Seasonal affective disorder occurs with greater frequency for those living far north or south from the equator</a:t>
          </a:r>
        </a:p>
      </dsp:txBody>
      <dsp:txXfrm>
        <a:off x="9422592" y="2050994"/>
        <a:ext cx="1603125" cy="681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452CB-3EE9-498B-8426-F3E6BDA20E66}">
      <dsp:nvSpPr>
        <dsp:cNvPr id="0" name=""/>
        <dsp:cNvSpPr/>
      </dsp:nvSpPr>
      <dsp:spPr>
        <a:xfrm>
          <a:off x="6409" y="124393"/>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F3A95-D319-43E8-9811-617CA701B6EA}">
      <dsp:nvSpPr>
        <dsp:cNvPr id="0" name=""/>
        <dsp:cNvSpPr/>
      </dsp:nvSpPr>
      <dsp:spPr>
        <a:xfrm>
          <a:off x="312701" y="430685"/>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DF552A-840A-4ECE-849C-A4E263CF459B}">
      <dsp:nvSpPr>
        <dsp:cNvPr id="0" name=""/>
        <dsp:cNvSpPr/>
      </dsp:nvSpPr>
      <dsp:spPr>
        <a:xfrm>
          <a:off x="1777484"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STEP ONE: Receptor cells in each of the five sensory systems (vision, hearing, smell, touch, taste) detect energy</a:t>
          </a:r>
        </a:p>
      </dsp:txBody>
      <dsp:txXfrm>
        <a:off x="1777484" y="124393"/>
        <a:ext cx="3437969" cy="1458532"/>
      </dsp:txXfrm>
    </dsp:sp>
    <dsp:sp modelId="{CCACB23F-5D8F-485A-8BF5-148429537AEE}">
      <dsp:nvSpPr>
        <dsp:cNvPr id="0" name=""/>
        <dsp:cNvSpPr/>
      </dsp:nvSpPr>
      <dsp:spPr>
        <a:xfrm>
          <a:off x="5814495" y="124393"/>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184B95-9D84-4E42-A709-F250C2783FB5}">
      <dsp:nvSpPr>
        <dsp:cNvPr id="0" name=""/>
        <dsp:cNvSpPr/>
      </dsp:nvSpPr>
      <dsp:spPr>
        <a:xfrm>
          <a:off x="6120786" y="430685"/>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9C9AFE-10E1-4787-B504-049E19FA0181}">
      <dsp:nvSpPr>
        <dsp:cNvPr id="0" name=""/>
        <dsp:cNvSpPr/>
      </dsp:nvSpPr>
      <dsp:spPr>
        <a:xfrm>
          <a:off x="7585570"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STEP TWO: This information is passed to the nervous system due to the process of transduction and through sensory (afferent) neurons, which are part of the peripheral nervous system</a:t>
          </a:r>
        </a:p>
      </dsp:txBody>
      <dsp:txXfrm>
        <a:off x="7585570" y="124393"/>
        <a:ext cx="3437969" cy="1458532"/>
      </dsp:txXfrm>
    </dsp:sp>
    <dsp:sp modelId="{9E0037D2-6BAA-4D68-A2D5-B56B91730599}">
      <dsp:nvSpPr>
        <dsp:cNvPr id="0" name=""/>
        <dsp:cNvSpPr/>
      </dsp:nvSpPr>
      <dsp:spPr>
        <a:xfrm>
          <a:off x="6409" y="2231354"/>
          <a:ext cx="1458532" cy="145853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BD186-13EE-41F7-9BAB-526E0BD920F0}">
      <dsp:nvSpPr>
        <dsp:cNvPr id="0" name=""/>
        <dsp:cNvSpPr/>
      </dsp:nvSpPr>
      <dsp:spPr>
        <a:xfrm>
          <a:off x="312701" y="2537646"/>
          <a:ext cx="845948" cy="8459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F570B3-117E-4DE9-A199-8E3A57221BDB}">
      <dsp:nvSpPr>
        <dsp:cNvPr id="0" name=""/>
        <dsp:cNvSpPr/>
      </dsp:nvSpPr>
      <dsp:spPr>
        <a:xfrm>
          <a:off x="1777484"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STEP THREE: The information is received by brain structures (the central nervous system) and perception occurs </a:t>
          </a:r>
        </a:p>
      </dsp:txBody>
      <dsp:txXfrm>
        <a:off x="1777484" y="2231354"/>
        <a:ext cx="3437969" cy="1458532"/>
      </dsp:txXfrm>
    </dsp:sp>
    <dsp:sp modelId="{03F288AF-D02F-4519-92CF-922B7E1334DF}">
      <dsp:nvSpPr>
        <dsp:cNvPr id="0" name=""/>
        <dsp:cNvSpPr/>
      </dsp:nvSpPr>
      <dsp:spPr>
        <a:xfrm>
          <a:off x="5814495" y="2231354"/>
          <a:ext cx="1458532" cy="145853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0B9FA-6461-44D7-9716-194253C6A0F6}">
      <dsp:nvSpPr>
        <dsp:cNvPr id="0" name=""/>
        <dsp:cNvSpPr/>
      </dsp:nvSpPr>
      <dsp:spPr>
        <a:xfrm>
          <a:off x="6120786" y="2537646"/>
          <a:ext cx="845948" cy="845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D895DA-E6A5-42F9-9965-C23C3C5320DE}">
      <dsp:nvSpPr>
        <dsp:cNvPr id="0" name=""/>
        <dsp:cNvSpPr/>
      </dsp:nvSpPr>
      <dsp:spPr>
        <a:xfrm>
          <a:off x="7585570"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STEP FOUR: Once the information has been interpreted, commands are sent out, telling the body how to respond, also via the peripheral nervous system</a:t>
          </a:r>
        </a:p>
      </dsp:txBody>
      <dsp:txXfrm>
        <a:off x="7585570" y="2231354"/>
        <a:ext cx="3437969" cy="14585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3AB39-287B-42A6-870A-4ADCDA7DCF11}">
      <dsp:nvSpPr>
        <dsp:cNvPr id="0" name=""/>
        <dsp:cNvSpPr/>
      </dsp:nvSpPr>
      <dsp:spPr>
        <a:xfrm>
          <a:off x="0" y="2979"/>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F44C4-2956-457E-84EF-6819C6B89068}">
      <dsp:nvSpPr>
        <dsp:cNvPr id="0" name=""/>
        <dsp:cNvSpPr/>
      </dsp:nvSpPr>
      <dsp:spPr>
        <a:xfrm>
          <a:off x="192002" y="145791"/>
          <a:ext cx="349096" cy="3490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9512F1-6085-4E62-BA9E-A6A0DB6CA63A}">
      <dsp:nvSpPr>
        <dsp:cNvPr id="0" name=""/>
        <dsp:cNvSpPr/>
      </dsp:nvSpPr>
      <dsp:spPr>
        <a:xfrm>
          <a:off x="733101" y="2979"/>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Developed our understanding of the nuances of mental illness diagnosis, prognosis, course, and treatment for other races, cultures, genders, ethnicities, etc. </a:t>
          </a:r>
        </a:p>
      </dsp:txBody>
      <dsp:txXfrm>
        <a:off x="733101" y="2979"/>
        <a:ext cx="10296848" cy="634720"/>
      </dsp:txXfrm>
    </dsp:sp>
    <dsp:sp modelId="{D88C0587-8338-4180-95C9-3055337F0661}">
      <dsp:nvSpPr>
        <dsp:cNvPr id="0" name=""/>
        <dsp:cNvSpPr/>
      </dsp:nvSpPr>
      <dsp:spPr>
        <a:xfrm>
          <a:off x="0" y="796380"/>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8394B8-B276-4E6D-B1AA-4510D3106C2A}">
      <dsp:nvSpPr>
        <dsp:cNvPr id="0" name=""/>
        <dsp:cNvSpPr/>
      </dsp:nvSpPr>
      <dsp:spPr>
        <a:xfrm>
          <a:off x="192002" y="939192"/>
          <a:ext cx="349096" cy="3490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402E78-1F72-4CEE-B10A-13CE07898861}">
      <dsp:nvSpPr>
        <dsp:cNvPr id="0" name=""/>
        <dsp:cNvSpPr/>
      </dsp:nvSpPr>
      <dsp:spPr>
        <a:xfrm>
          <a:off x="733101" y="7963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Difficult to interpret </a:t>
          </a:r>
        </a:p>
      </dsp:txBody>
      <dsp:txXfrm>
        <a:off x="733101" y="796380"/>
        <a:ext cx="10296848" cy="634720"/>
      </dsp:txXfrm>
    </dsp:sp>
    <dsp:sp modelId="{7E9CC997-C3C6-44C6-A582-914F00EC727A}">
      <dsp:nvSpPr>
        <dsp:cNvPr id="0" name=""/>
        <dsp:cNvSpPr/>
      </dsp:nvSpPr>
      <dsp:spPr>
        <a:xfrm>
          <a:off x="0" y="1589780"/>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D91CE-DE74-4409-BCD4-4D2FC4DB4357}">
      <dsp:nvSpPr>
        <dsp:cNvPr id="0" name=""/>
        <dsp:cNvSpPr/>
      </dsp:nvSpPr>
      <dsp:spPr>
        <a:xfrm>
          <a:off x="192002" y="1732592"/>
          <a:ext cx="349096" cy="3490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6A3C8A-58AD-4E95-B3D5-584186C0624A}">
      <dsp:nvSpPr>
        <dsp:cNvPr id="0" name=""/>
        <dsp:cNvSpPr/>
      </dsp:nvSpPr>
      <dsp:spPr>
        <a:xfrm>
          <a:off x="733101" y="15897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Doesn’t allow for establishment of causal relationships </a:t>
          </a:r>
        </a:p>
      </dsp:txBody>
      <dsp:txXfrm>
        <a:off x="733101" y="1589780"/>
        <a:ext cx="10296848" cy="634720"/>
      </dsp:txXfrm>
    </dsp:sp>
    <dsp:sp modelId="{3E134C42-7D96-467B-A674-AD9E0F95515A}">
      <dsp:nvSpPr>
        <dsp:cNvPr id="0" name=""/>
        <dsp:cNvSpPr/>
      </dsp:nvSpPr>
      <dsp:spPr>
        <a:xfrm>
          <a:off x="0" y="2383180"/>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8F0B2-2BEA-44B5-B23A-BD1024263734}">
      <dsp:nvSpPr>
        <dsp:cNvPr id="0" name=""/>
        <dsp:cNvSpPr/>
      </dsp:nvSpPr>
      <dsp:spPr>
        <a:xfrm>
          <a:off x="192002" y="2525992"/>
          <a:ext cx="349096" cy="3490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49A2F8-1344-4654-98A7-E8415A145933}">
      <dsp:nvSpPr>
        <dsp:cNvPr id="0" name=""/>
        <dsp:cNvSpPr/>
      </dsp:nvSpPr>
      <dsp:spPr>
        <a:xfrm>
          <a:off x="733101" y="23831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Relies on qualitative data </a:t>
          </a:r>
        </a:p>
      </dsp:txBody>
      <dsp:txXfrm>
        <a:off x="733101" y="2383180"/>
        <a:ext cx="10296848" cy="634720"/>
      </dsp:txXfrm>
    </dsp:sp>
    <dsp:sp modelId="{9F36F62F-124F-44C6-AEFF-65315EF8E022}">
      <dsp:nvSpPr>
        <dsp:cNvPr id="0" name=""/>
        <dsp:cNvSpPr/>
      </dsp:nvSpPr>
      <dsp:spPr>
        <a:xfrm>
          <a:off x="0" y="3176580"/>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B7B92-41AA-440D-B411-30C514078E2E}">
      <dsp:nvSpPr>
        <dsp:cNvPr id="0" name=""/>
        <dsp:cNvSpPr/>
      </dsp:nvSpPr>
      <dsp:spPr>
        <a:xfrm>
          <a:off x="192002" y="3319392"/>
          <a:ext cx="349096" cy="3490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1BAB08-6ED9-4D6B-803B-AA911F0E2460}">
      <dsp:nvSpPr>
        <dsp:cNvPr id="0" name=""/>
        <dsp:cNvSpPr/>
      </dsp:nvSpPr>
      <dsp:spPr>
        <a:xfrm>
          <a:off x="733101" y="31765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Cannot predict abnormal behavior for individuals </a:t>
          </a:r>
        </a:p>
      </dsp:txBody>
      <dsp:txXfrm>
        <a:off x="733101" y="3176580"/>
        <a:ext cx="10296848" cy="63472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E6C92-A436-496A-93E2-2E8988E1E861}">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63792-BFCB-47EA-BB42-8346733DAC3F}">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1. What is the problem with a uni-dimensional model of psychopathology? </a:t>
          </a:r>
        </a:p>
      </dsp:txBody>
      <dsp:txXfrm>
        <a:off x="614349" y="743967"/>
        <a:ext cx="4550175" cy="2825197"/>
      </dsp:txXfrm>
    </dsp:sp>
    <dsp:sp modelId="{B4E254C2-92E2-44F6-9813-6535867ECE7A}">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8E61BD-BF85-4E96-A77F-8C250B38DD69}">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2. Discuss the concept of a model and identify those important to understanding psychopathology. </a:t>
          </a:r>
        </a:p>
      </dsp:txBody>
      <dsp:txXfrm>
        <a:off x="6390532" y="743967"/>
        <a:ext cx="4550175" cy="282519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DE956-0FD3-4845-8E44-B6933CFB16E8}">
      <dsp:nvSpPr>
        <dsp:cNvPr id="0" name=""/>
        <dsp:cNvSpPr/>
      </dsp:nvSpPr>
      <dsp:spPr>
        <a:xfrm>
          <a:off x="827246" y="2750"/>
          <a:ext cx="2929830" cy="175789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Briefly outline how communication in the nervous system occurs.</a:t>
          </a:r>
        </a:p>
      </dsp:txBody>
      <dsp:txXfrm>
        <a:off x="827246" y="2750"/>
        <a:ext cx="2929830" cy="1757898"/>
      </dsp:txXfrm>
    </dsp:sp>
    <dsp:sp modelId="{80E231E9-6070-4F15-8876-35E95A8CA7DC}">
      <dsp:nvSpPr>
        <dsp:cNvPr id="0" name=""/>
        <dsp:cNvSpPr/>
      </dsp:nvSpPr>
      <dsp:spPr>
        <a:xfrm>
          <a:off x="4050059" y="2750"/>
          <a:ext cx="2929830" cy="1757898"/>
        </a:xfrm>
        <a:prstGeom prst="rect">
          <a:avLst/>
        </a:prstGeom>
        <a:solidFill>
          <a:schemeClr val="accent2">
            <a:hueOff val="290574"/>
            <a:satOff val="50"/>
            <a:lumOff val="-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2. What happens at the synapse during neural transmission? Why is this important to a discussion of psychopathology? </a:t>
          </a:r>
        </a:p>
      </dsp:txBody>
      <dsp:txXfrm>
        <a:off x="4050059" y="2750"/>
        <a:ext cx="2929830" cy="1757898"/>
      </dsp:txXfrm>
    </dsp:sp>
    <dsp:sp modelId="{46E2FFE7-A30D-40D5-B34E-D2C4C495B17B}">
      <dsp:nvSpPr>
        <dsp:cNvPr id="0" name=""/>
        <dsp:cNvSpPr/>
      </dsp:nvSpPr>
      <dsp:spPr>
        <a:xfrm>
          <a:off x="7272873" y="2750"/>
          <a:ext cx="2929830" cy="1757898"/>
        </a:xfrm>
        <a:prstGeom prst="rect">
          <a:avLst/>
        </a:prstGeom>
        <a:solidFill>
          <a:schemeClr val="accent2">
            <a:hueOff val="581148"/>
            <a:satOff val="100"/>
            <a:lumOff val="-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3. How is the anatomy of the brain important to a discussion of psychopathology? </a:t>
          </a:r>
        </a:p>
      </dsp:txBody>
      <dsp:txXfrm>
        <a:off x="7272873" y="2750"/>
        <a:ext cx="2929830" cy="1757898"/>
      </dsp:txXfrm>
    </dsp:sp>
    <dsp:sp modelId="{993F6A2D-E9E5-47F7-99CB-D8D4A886451C}">
      <dsp:nvSpPr>
        <dsp:cNvPr id="0" name=""/>
        <dsp:cNvSpPr/>
      </dsp:nvSpPr>
      <dsp:spPr>
        <a:xfrm>
          <a:off x="827246" y="2053632"/>
          <a:ext cx="2929830" cy="1757898"/>
        </a:xfrm>
        <a:prstGeom prst="rect">
          <a:avLst/>
        </a:prstGeom>
        <a:solidFill>
          <a:schemeClr val="accent2">
            <a:hueOff val="871723"/>
            <a:satOff val="149"/>
            <a:lumOff val="-47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4. What is the effect of genes, hormones, and viruses on the development of mental disorders? </a:t>
          </a:r>
        </a:p>
      </dsp:txBody>
      <dsp:txXfrm>
        <a:off x="827246" y="2053632"/>
        <a:ext cx="2929830" cy="1757898"/>
      </dsp:txXfrm>
    </dsp:sp>
    <dsp:sp modelId="{32B4285C-4281-42A8-AE02-73755309E4A4}">
      <dsp:nvSpPr>
        <dsp:cNvPr id="0" name=""/>
        <dsp:cNvSpPr/>
      </dsp:nvSpPr>
      <dsp:spPr>
        <a:xfrm>
          <a:off x="4050059" y="2053632"/>
          <a:ext cx="2929830" cy="1757898"/>
        </a:xfrm>
        <a:prstGeom prst="rect">
          <a:avLst/>
        </a:prstGeom>
        <a:solidFill>
          <a:schemeClr val="accent2">
            <a:hueOff val="1162297"/>
            <a:satOff val="199"/>
            <a:lumOff val="-62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5. What treatments are available to clinicians courtesy of the biological model of psychopathology? </a:t>
          </a:r>
        </a:p>
      </dsp:txBody>
      <dsp:txXfrm>
        <a:off x="4050059" y="2053632"/>
        <a:ext cx="2929830" cy="1757898"/>
      </dsp:txXfrm>
    </dsp:sp>
    <dsp:sp modelId="{A4C4B00E-0E37-4D20-9F14-24177AECB9D2}">
      <dsp:nvSpPr>
        <dsp:cNvPr id="0" name=""/>
        <dsp:cNvSpPr/>
      </dsp:nvSpPr>
      <dsp:spPr>
        <a:xfrm>
          <a:off x="7272873" y="2053632"/>
          <a:ext cx="2929830" cy="1757898"/>
        </a:xfrm>
        <a:prstGeom prst="rect">
          <a:avLst/>
        </a:prstGeom>
        <a:solidFill>
          <a:schemeClr val="accent2">
            <a:hueOff val="1452871"/>
            <a:satOff val="249"/>
            <a:lumOff val="-78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6. What are some issues facing the biological model? </a:t>
          </a:r>
        </a:p>
      </dsp:txBody>
      <dsp:txXfrm>
        <a:off x="7272873" y="2053632"/>
        <a:ext cx="2929830" cy="175789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DE956-0FD3-4845-8E44-B6933CFB16E8}">
      <dsp:nvSpPr>
        <dsp:cNvPr id="0" name=""/>
        <dsp:cNvSpPr/>
      </dsp:nvSpPr>
      <dsp:spPr>
        <a:xfrm>
          <a:off x="827246" y="2750"/>
          <a:ext cx="2929830" cy="175789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What are the three parts of personality according to Freud?</a:t>
          </a:r>
        </a:p>
      </dsp:txBody>
      <dsp:txXfrm>
        <a:off x="827246" y="2750"/>
        <a:ext cx="2929830" cy="1757898"/>
      </dsp:txXfrm>
    </dsp:sp>
    <dsp:sp modelId="{80E231E9-6070-4F15-8876-35E95A8CA7DC}">
      <dsp:nvSpPr>
        <dsp:cNvPr id="0" name=""/>
        <dsp:cNvSpPr/>
      </dsp:nvSpPr>
      <dsp:spPr>
        <a:xfrm>
          <a:off x="4050059" y="7409"/>
          <a:ext cx="2929830" cy="1757898"/>
        </a:xfrm>
        <a:prstGeom prst="rect">
          <a:avLst/>
        </a:prstGeom>
        <a:solidFill>
          <a:schemeClr val="accent2">
            <a:hueOff val="290574"/>
            <a:satOff val="50"/>
            <a:lumOff val="-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What are the five psychosexual stages according to Freud?</a:t>
          </a:r>
        </a:p>
      </dsp:txBody>
      <dsp:txXfrm>
        <a:off x="4050059" y="7409"/>
        <a:ext cx="2929830" cy="1757898"/>
      </dsp:txXfrm>
    </dsp:sp>
    <dsp:sp modelId="{46E2FFE7-A30D-40D5-B34E-D2C4C495B17B}">
      <dsp:nvSpPr>
        <dsp:cNvPr id="0" name=""/>
        <dsp:cNvSpPr/>
      </dsp:nvSpPr>
      <dsp:spPr>
        <a:xfrm>
          <a:off x="7272873" y="2750"/>
          <a:ext cx="2929830" cy="1757898"/>
        </a:xfrm>
        <a:prstGeom prst="rect">
          <a:avLst/>
        </a:prstGeom>
        <a:solidFill>
          <a:schemeClr val="accent2">
            <a:hueOff val="581148"/>
            <a:satOff val="100"/>
            <a:lumOff val="-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List and define the ten defense mechanisms proposed by Freud.</a:t>
          </a:r>
        </a:p>
      </dsp:txBody>
      <dsp:txXfrm>
        <a:off x="7272873" y="2750"/>
        <a:ext cx="2929830" cy="1757898"/>
      </dsp:txXfrm>
    </dsp:sp>
    <dsp:sp modelId="{993F6A2D-E9E5-47F7-99CB-D8D4A886451C}">
      <dsp:nvSpPr>
        <dsp:cNvPr id="0" name=""/>
        <dsp:cNvSpPr/>
      </dsp:nvSpPr>
      <dsp:spPr>
        <a:xfrm>
          <a:off x="827246" y="2053632"/>
          <a:ext cx="2929830" cy="1757898"/>
        </a:xfrm>
        <a:prstGeom prst="rect">
          <a:avLst/>
        </a:prstGeom>
        <a:solidFill>
          <a:schemeClr val="accent2">
            <a:hueOff val="871723"/>
            <a:satOff val="149"/>
            <a:lumOff val="-47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What are the three assessment techniques used by Freud?</a:t>
          </a:r>
        </a:p>
      </dsp:txBody>
      <dsp:txXfrm>
        <a:off x="827246" y="2053632"/>
        <a:ext cx="2929830" cy="1757898"/>
      </dsp:txXfrm>
    </dsp:sp>
    <dsp:sp modelId="{32B4285C-4281-42A8-AE02-73755309E4A4}">
      <dsp:nvSpPr>
        <dsp:cNvPr id="0" name=""/>
        <dsp:cNvSpPr/>
      </dsp:nvSpPr>
      <dsp:spPr>
        <a:xfrm>
          <a:off x="4050059" y="2053632"/>
          <a:ext cx="2929830" cy="1757898"/>
        </a:xfrm>
        <a:prstGeom prst="rect">
          <a:avLst/>
        </a:prstGeom>
        <a:solidFill>
          <a:schemeClr val="accent2">
            <a:hueOff val="1162297"/>
            <a:satOff val="199"/>
            <a:lumOff val="-62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What is learning and what forms does it take?</a:t>
          </a:r>
        </a:p>
      </dsp:txBody>
      <dsp:txXfrm>
        <a:off x="4050059" y="2053632"/>
        <a:ext cx="2929830" cy="1757898"/>
      </dsp:txXfrm>
    </dsp:sp>
    <dsp:sp modelId="{A4C4B00E-0E37-4D20-9F14-24177AECB9D2}">
      <dsp:nvSpPr>
        <dsp:cNvPr id="0" name=""/>
        <dsp:cNvSpPr/>
      </dsp:nvSpPr>
      <dsp:spPr>
        <a:xfrm>
          <a:off x="7272873" y="2053632"/>
          <a:ext cx="2929830" cy="1757898"/>
        </a:xfrm>
        <a:prstGeom prst="rect">
          <a:avLst/>
        </a:prstGeom>
        <a:solidFill>
          <a:schemeClr val="accent2">
            <a:hueOff val="1452871"/>
            <a:satOff val="249"/>
            <a:lumOff val="-78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Describe respondent conditioning.</a:t>
          </a:r>
        </a:p>
      </dsp:txBody>
      <dsp:txXfrm>
        <a:off x="7272873" y="2053632"/>
        <a:ext cx="2929830" cy="175789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DE956-0FD3-4845-8E44-B6933CFB16E8}">
      <dsp:nvSpPr>
        <dsp:cNvPr id="0" name=""/>
        <dsp:cNvSpPr/>
      </dsp:nvSpPr>
      <dsp:spPr>
        <a:xfrm>
          <a:off x="827246" y="2750"/>
          <a:ext cx="2929830" cy="175789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Describe operant conditioning.</a:t>
          </a:r>
        </a:p>
      </dsp:txBody>
      <dsp:txXfrm>
        <a:off x="827246" y="2750"/>
        <a:ext cx="2929830" cy="1757898"/>
      </dsp:txXfrm>
    </dsp:sp>
    <dsp:sp modelId="{80E231E9-6070-4F15-8876-35E95A8CA7DC}">
      <dsp:nvSpPr>
        <dsp:cNvPr id="0" name=""/>
        <dsp:cNvSpPr/>
      </dsp:nvSpPr>
      <dsp:spPr>
        <a:xfrm>
          <a:off x="4050059" y="2750"/>
          <a:ext cx="2929830" cy="1757898"/>
        </a:xfrm>
        <a:prstGeom prst="rect">
          <a:avLst/>
        </a:prstGeom>
        <a:solidFill>
          <a:schemeClr val="accent2">
            <a:hueOff val="363218"/>
            <a:satOff val="62"/>
            <a:lumOff val="-19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Describe observational learning and modeling.</a:t>
          </a:r>
        </a:p>
      </dsp:txBody>
      <dsp:txXfrm>
        <a:off x="4050059" y="2750"/>
        <a:ext cx="2929830" cy="1757898"/>
      </dsp:txXfrm>
    </dsp:sp>
    <dsp:sp modelId="{46E2FFE7-A30D-40D5-B34E-D2C4C495B17B}">
      <dsp:nvSpPr>
        <dsp:cNvPr id="0" name=""/>
        <dsp:cNvSpPr/>
      </dsp:nvSpPr>
      <dsp:spPr>
        <a:xfrm>
          <a:off x="7272873" y="2750"/>
          <a:ext cx="2929830" cy="1757898"/>
        </a:xfrm>
        <a:prstGeom prst="rect">
          <a:avLst/>
        </a:prstGeom>
        <a:solidFill>
          <a:schemeClr val="accent2">
            <a:hueOff val="726435"/>
            <a:satOff val="124"/>
            <a:lumOff val="-39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How does the cognitive model approach psychopathology?</a:t>
          </a:r>
        </a:p>
      </dsp:txBody>
      <dsp:txXfrm>
        <a:off x="7272873" y="2750"/>
        <a:ext cx="2929830" cy="1757898"/>
      </dsp:txXfrm>
    </dsp:sp>
    <dsp:sp modelId="{993F6A2D-E9E5-47F7-99CB-D8D4A886451C}">
      <dsp:nvSpPr>
        <dsp:cNvPr id="0" name=""/>
        <dsp:cNvSpPr/>
      </dsp:nvSpPr>
      <dsp:spPr>
        <a:xfrm>
          <a:off x="2438653" y="2053632"/>
          <a:ext cx="2929830" cy="1757898"/>
        </a:xfrm>
        <a:prstGeom prst="rect">
          <a:avLst/>
        </a:prstGeom>
        <a:solidFill>
          <a:schemeClr val="accent2">
            <a:hueOff val="1089653"/>
            <a:satOff val="187"/>
            <a:lumOff val="-5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How does the humanistic perspective approach psychopathology?</a:t>
          </a:r>
        </a:p>
      </dsp:txBody>
      <dsp:txXfrm>
        <a:off x="2438653" y="2053632"/>
        <a:ext cx="2929830" cy="1757898"/>
      </dsp:txXfrm>
    </dsp:sp>
    <dsp:sp modelId="{32B4285C-4281-42A8-AE02-73755309E4A4}">
      <dsp:nvSpPr>
        <dsp:cNvPr id="0" name=""/>
        <dsp:cNvSpPr/>
      </dsp:nvSpPr>
      <dsp:spPr>
        <a:xfrm>
          <a:off x="5661466" y="2053632"/>
          <a:ext cx="2929830" cy="1757898"/>
        </a:xfrm>
        <a:prstGeom prst="rect">
          <a:avLst/>
        </a:prstGeom>
        <a:solidFill>
          <a:schemeClr val="accent2">
            <a:hueOff val="1452871"/>
            <a:satOff val="249"/>
            <a:lumOff val="-78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How does the existential perspective approach psychopathology?</a:t>
          </a:r>
        </a:p>
      </dsp:txBody>
      <dsp:txXfrm>
        <a:off x="5661466" y="2053632"/>
        <a:ext cx="2929830" cy="175789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A39B1-3503-42A1-AD15-7D06908ADD8E}">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BE3D4-EF37-4AEF-BAE5-18961B6F3150}">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How do socioeconomic, gender, environmental, and multicultural factors affect mental illness and its treatment? </a:t>
          </a:r>
        </a:p>
      </dsp:txBody>
      <dsp:txXfrm>
        <a:off x="614349" y="743967"/>
        <a:ext cx="4550175" cy="2825197"/>
      </dsp:txXfrm>
    </dsp:sp>
    <dsp:sp modelId="{34C938EB-C2C7-4A96-9E94-3B350E463A32}">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3CFC92-5C6B-45B6-8232-739925BB27BF}">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How effective is the sociocultural model at explaining psychopathology and its treatment?</a:t>
          </a:r>
        </a:p>
      </dsp:txBody>
      <dsp:txXfrm>
        <a:off x="6390532" y="743967"/>
        <a:ext cx="4550175" cy="2825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C6480-138B-4D05-BBB1-5F960EDF4800}">
      <dsp:nvSpPr>
        <dsp:cNvPr id="0" name=""/>
        <dsp:cNvSpPr/>
      </dsp:nvSpPr>
      <dsp:spPr>
        <a:xfrm>
          <a:off x="3567045" y="755059"/>
          <a:ext cx="582563" cy="91440"/>
        </a:xfrm>
        <a:custGeom>
          <a:avLst/>
          <a:gdLst/>
          <a:ahLst/>
          <a:cxnLst/>
          <a:rect l="0" t="0" r="0" b="0"/>
          <a:pathLst>
            <a:path>
              <a:moveTo>
                <a:pt x="0" y="45720"/>
              </a:moveTo>
              <a:lnTo>
                <a:pt x="582563"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2998" y="797713"/>
        <a:ext cx="30658" cy="6131"/>
      </dsp:txXfrm>
    </dsp:sp>
    <dsp:sp modelId="{21D3D8DC-0DB0-4EDD-9553-CA35D0E2E15C}">
      <dsp:nvSpPr>
        <dsp:cNvPr id="0" name=""/>
        <dsp:cNvSpPr/>
      </dsp:nvSpPr>
      <dsp:spPr>
        <a:xfrm>
          <a:off x="902915" y="1000"/>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Neurons that are waiting to fire are said to be in </a:t>
          </a:r>
          <a:r>
            <a:rPr lang="en-US" sz="1300" b="1" kern="1200" dirty="0"/>
            <a:t>resting potential </a:t>
          </a:r>
          <a:r>
            <a:rPr lang="en-US" sz="1300" kern="1200" dirty="0"/>
            <a:t>and </a:t>
          </a:r>
          <a:r>
            <a:rPr lang="en-US" sz="1300" b="1" kern="1200" dirty="0"/>
            <a:t>polarized</a:t>
          </a:r>
          <a:r>
            <a:rPr lang="en-US" sz="1300" kern="1200" dirty="0"/>
            <a:t>. There is a negative charge inside the neuron and a positive charge outside. </a:t>
          </a:r>
        </a:p>
      </dsp:txBody>
      <dsp:txXfrm>
        <a:off x="902915" y="1000"/>
        <a:ext cx="2665930" cy="1599558"/>
      </dsp:txXfrm>
    </dsp:sp>
    <dsp:sp modelId="{5F2FA212-2662-4C78-9700-22B580668172}">
      <dsp:nvSpPr>
        <dsp:cNvPr id="0" name=""/>
        <dsp:cNvSpPr/>
      </dsp:nvSpPr>
      <dsp:spPr>
        <a:xfrm>
          <a:off x="6846140" y="755059"/>
          <a:ext cx="582563" cy="91440"/>
        </a:xfrm>
        <a:custGeom>
          <a:avLst/>
          <a:gdLst/>
          <a:ahLst/>
          <a:cxnLst/>
          <a:rect l="0" t="0" r="0" b="0"/>
          <a:pathLst>
            <a:path>
              <a:moveTo>
                <a:pt x="0" y="45720"/>
              </a:moveTo>
              <a:lnTo>
                <a:pt x="582563"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22093" y="797713"/>
        <a:ext cx="30658" cy="6131"/>
      </dsp:txXfrm>
    </dsp:sp>
    <dsp:sp modelId="{A96FFCCD-AC59-4A1E-94A7-F517748124D9}">
      <dsp:nvSpPr>
        <dsp:cNvPr id="0" name=""/>
        <dsp:cNvSpPr/>
      </dsp:nvSpPr>
      <dsp:spPr>
        <a:xfrm>
          <a:off x="4182009" y="1000"/>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If adequately stimulated, the neuron experiences an </a:t>
          </a:r>
          <a:r>
            <a:rPr lang="en-US" sz="1300" b="1" kern="1200" dirty="0"/>
            <a:t>action potential </a:t>
          </a:r>
          <a:r>
            <a:rPr lang="en-US" sz="1300" kern="1200" dirty="0"/>
            <a:t>and becomes </a:t>
          </a:r>
          <a:r>
            <a:rPr lang="en-US" sz="1300" b="1" kern="1200" dirty="0"/>
            <a:t>depolarized</a:t>
          </a:r>
          <a:r>
            <a:rPr lang="en-US" sz="1300" kern="1200" dirty="0"/>
            <a:t>. Positively charged particles (sodium) enter the neuron which makes the neuron positively charged. </a:t>
          </a:r>
        </a:p>
      </dsp:txBody>
      <dsp:txXfrm>
        <a:off x="4182009" y="1000"/>
        <a:ext cx="2665930" cy="1599558"/>
      </dsp:txXfrm>
    </dsp:sp>
    <dsp:sp modelId="{E1D043F7-969C-410B-B478-3076A6A5712D}">
      <dsp:nvSpPr>
        <dsp:cNvPr id="0" name=""/>
        <dsp:cNvSpPr/>
      </dsp:nvSpPr>
      <dsp:spPr>
        <a:xfrm>
          <a:off x="2235880" y="1598758"/>
          <a:ext cx="6558188" cy="582563"/>
        </a:xfrm>
        <a:custGeom>
          <a:avLst/>
          <a:gdLst/>
          <a:ahLst/>
          <a:cxnLst/>
          <a:rect l="0" t="0" r="0" b="0"/>
          <a:pathLst>
            <a:path>
              <a:moveTo>
                <a:pt x="6558188" y="0"/>
              </a:moveTo>
              <a:lnTo>
                <a:pt x="6558188" y="308381"/>
              </a:lnTo>
              <a:lnTo>
                <a:pt x="0" y="308381"/>
              </a:lnTo>
              <a:lnTo>
                <a:pt x="0" y="582563"/>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0305" y="1886974"/>
        <a:ext cx="329339" cy="6131"/>
      </dsp:txXfrm>
    </dsp:sp>
    <dsp:sp modelId="{9648D351-0C71-4FCA-B76C-C4206DC1263A}">
      <dsp:nvSpPr>
        <dsp:cNvPr id="0" name=""/>
        <dsp:cNvSpPr/>
      </dsp:nvSpPr>
      <dsp:spPr>
        <a:xfrm>
          <a:off x="7461104" y="1000"/>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The action potential passes through the axon while the previous segment begins to</a:t>
          </a:r>
          <a:r>
            <a:rPr lang="en-US" sz="1300" b="1" kern="1200" dirty="0"/>
            <a:t> repolarize</a:t>
          </a:r>
          <a:r>
            <a:rPr lang="en-US" sz="1300" kern="1200" dirty="0"/>
            <a:t>. Specifically, sodium stops coming into the neuron, and potassium starts coming into the neuron. </a:t>
          </a:r>
        </a:p>
      </dsp:txBody>
      <dsp:txXfrm>
        <a:off x="7461104" y="1000"/>
        <a:ext cx="2665930" cy="1599558"/>
      </dsp:txXfrm>
    </dsp:sp>
    <dsp:sp modelId="{54BD7678-4ACC-4DA6-B091-E8E60E2A5B7B}">
      <dsp:nvSpPr>
        <dsp:cNvPr id="0" name=""/>
        <dsp:cNvSpPr/>
      </dsp:nvSpPr>
      <dsp:spPr>
        <a:xfrm>
          <a:off x="3567045" y="2967781"/>
          <a:ext cx="582563" cy="91440"/>
        </a:xfrm>
        <a:custGeom>
          <a:avLst/>
          <a:gdLst/>
          <a:ahLst/>
          <a:cxnLst/>
          <a:rect l="0" t="0" r="0" b="0"/>
          <a:pathLst>
            <a:path>
              <a:moveTo>
                <a:pt x="0" y="45720"/>
              </a:moveTo>
              <a:lnTo>
                <a:pt x="582563"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2998" y="3010435"/>
        <a:ext cx="30658" cy="6131"/>
      </dsp:txXfrm>
    </dsp:sp>
    <dsp:sp modelId="{0B02B0A2-4DCC-4F08-B027-9B93B4BF8918}">
      <dsp:nvSpPr>
        <dsp:cNvPr id="0" name=""/>
        <dsp:cNvSpPr/>
      </dsp:nvSpPr>
      <dsp:spPr>
        <a:xfrm>
          <a:off x="902915" y="2213722"/>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After the neuron fires, it will not fire again no matter how much stimulation it receives. This is called the </a:t>
          </a:r>
          <a:r>
            <a:rPr lang="en-US" sz="1300" b="1" kern="1200" dirty="0"/>
            <a:t>absolute refractory period</a:t>
          </a:r>
          <a:r>
            <a:rPr lang="en-US" sz="1300" kern="1200" dirty="0"/>
            <a:t>. </a:t>
          </a:r>
        </a:p>
      </dsp:txBody>
      <dsp:txXfrm>
        <a:off x="902915" y="2213722"/>
        <a:ext cx="2665930" cy="1599558"/>
      </dsp:txXfrm>
    </dsp:sp>
    <dsp:sp modelId="{1791DE42-BD68-45A6-AF79-9B69AA9FBC15}">
      <dsp:nvSpPr>
        <dsp:cNvPr id="0" name=""/>
        <dsp:cNvSpPr/>
      </dsp:nvSpPr>
      <dsp:spPr>
        <a:xfrm>
          <a:off x="6846140" y="2967781"/>
          <a:ext cx="582563" cy="91440"/>
        </a:xfrm>
        <a:custGeom>
          <a:avLst/>
          <a:gdLst/>
          <a:ahLst/>
          <a:cxnLst/>
          <a:rect l="0" t="0" r="0" b="0"/>
          <a:pathLst>
            <a:path>
              <a:moveTo>
                <a:pt x="0" y="45720"/>
              </a:moveTo>
              <a:lnTo>
                <a:pt x="582563"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22093" y="3010435"/>
        <a:ext cx="30658" cy="6131"/>
      </dsp:txXfrm>
    </dsp:sp>
    <dsp:sp modelId="{739CB13E-6E01-4462-AF6C-F9F963D135F9}">
      <dsp:nvSpPr>
        <dsp:cNvPr id="0" name=""/>
        <dsp:cNvSpPr/>
      </dsp:nvSpPr>
      <dsp:spPr>
        <a:xfrm>
          <a:off x="4182009" y="2213722"/>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After the absolute refractory period, the neuron can fire again, but it needs greater than normal levels of stimulation to do so. This is called the </a:t>
          </a:r>
          <a:r>
            <a:rPr lang="en-US" sz="1300" b="1" kern="1200" dirty="0"/>
            <a:t>relative refractory period</a:t>
          </a:r>
          <a:r>
            <a:rPr lang="en-US" sz="1300" kern="1200" dirty="0"/>
            <a:t>. </a:t>
          </a:r>
        </a:p>
      </dsp:txBody>
      <dsp:txXfrm>
        <a:off x="4182009" y="2213722"/>
        <a:ext cx="2665930" cy="1599558"/>
      </dsp:txXfrm>
    </dsp:sp>
    <dsp:sp modelId="{F7B03013-CBF2-417A-BAAA-C22D316877C0}">
      <dsp:nvSpPr>
        <dsp:cNvPr id="0" name=""/>
        <dsp:cNvSpPr/>
      </dsp:nvSpPr>
      <dsp:spPr>
        <a:xfrm>
          <a:off x="7461104" y="2213722"/>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highlight>
                <a:srgbClr val="00FF00"/>
              </a:highlight>
            </a:rPr>
            <a:t>The cycle starts over  THE NEURON SONG:  </a:t>
          </a:r>
          <a:r>
            <a:rPr lang="en-US" sz="1300" kern="1200" dirty="0">
              <a:solidFill>
                <a:schemeClr val="tx2"/>
              </a:solidFill>
              <a:highlight>
                <a:srgbClr val="00FF00"/>
              </a:highlight>
              <a:hlinkClick xmlns:r="http://schemas.openxmlformats.org/officeDocument/2006/relationships" r:id="rId1">
                <a:extLst>
                  <a:ext uri="{A12FA001-AC4F-418D-AE19-62706E023703}">
                    <ahyp:hlinkClr xmlns:ahyp="http://schemas.microsoft.com/office/drawing/2018/hyperlinkcolor" val="tx"/>
                  </a:ext>
                </a:extLst>
              </a:hlinkClick>
            </a:rPr>
            <a:t>THE NEURON SONG – YouTube</a:t>
          </a:r>
          <a:r>
            <a:rPr lang="en-US" sz="1300" kern="1200" dirty="0">
              <a:solidFill>
                <a:schemeClr val="tx2"/>
              </a:solidFill>
              <a:highlight>
                <a:srgbClr val="00FF00"/>
              </a:highlight>
            </a:rPr>
            <a:t>  . </a:t>
          </a:r>
        </a:p>
      </dsp:txBody>
      <dsp:txXfrm>
        <a:off x="7461104" y="2213722"/>
        <a:ext cx="2665930" cy="1599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5567C-E9B5-4BFA-B913-FC5C2BCE2E43}">
      <dsp:nvSpPr>
        <dsp:cNvPr id="0" name=""/>
        <dsp:cNvSpPr/>
      </dsp:nvSpPr>
      <dsp:spPr>
        <a:xfrm>
          <a:off x="53" y="220120"/>
          <a:ext cx="5154131" cy="1272399"/>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Neurotransmitter </a:t>
          </a:r>
          <a:r>
            <a:rPr lang="en-US" sz="2000" kern="1200" dirty="0">
              <a:sym typeface="Wingdings" panose="05000000000000000000" pitchFamily="2" charset="2"/>
            </a:rPr>
            <a:t></a:t>
          </a:r>
          <a:r>
            <a:rPr lang="en-US" sz="2000" kern="1200" dirty="0"/>
            <a:t> the actual chemical code that passes between neurons; these will only bind to their specific receptor sites (like a lock and key) </a:t>
          </a:r>
        </a:p>
      </dsp:txBody>
      <dsp:txXfrm>
        <a:off x="53" y="220120"/>
        <a:ext cx="5154131" cy="1272399"/>
      </dsp:txXfrm>
    </dsp:sp>
    <dsp:sp modelId="{34B0EEEC-6A51-4DAD-8107-287E2FF0BA24}">
      <dsp:nvSpPr>
        <dsp:cNvPr id="0" name=""/>
        <dsp:cNvSpPr/>
      </dsp:nvSpPr>
      <dsp:spPr>
        <a:xfrm>
          <a:off x="53" y="1492520"/>
          <a:ext cx="5154131" cy="2101640"/>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If the neurotransmitter is not picked up by a receptor site, it will go through the reuptake process (where the neurotransmitter is saved for later) or enzymatic degradation (where the neurotransmitter is destroyed)</a:t>
          </a:r>
        </a:p>
      </dsp:txBody>
      <dsp:txXfrm>
        <a:off x="53" y="1492520"/>
        <a:ext cx="5154131" cy="2101640"/>
      </dsp:txXfrm>
    </dsp:sp>
    <dsp:sp modelId="{5696EB8B-59A0-41A2-B164-3CB010E3CBE1}">
      <dsp:nvSpPr>
        <dsp:cNvPr id="0" name=""/>
        <dsp:cNvSpPr/>
      </dsp:nvSpPr>
      <dsp:spPr>
        <a:xfrm>
          <a:off x="5875764" y="220120"/>
          <a:ext cx="5154131" cy="1272399"/>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Synapse </a:t>
          </a:r>
          <a:r>
            <a:rPr lang="en-US" sz="2000" kern="1200" dirty="0">
              <a:sym typeface="Wingdings" panose="05000000000000000000" pitchFamily="2" charset="2"/>
            </a:rPr>
            <a:t></a:t>
          </a:r>
          <a:r>
            <a:rPr lang="en-US" sz="2000" kern="1200" dirty="0"/>
            <a:t> where the transmission of neurotransmitters happens; the synapse has three parts… </a:t>
          </a:r>
        </a:p>
      </dsp:txBody>
      <dsp:txXfrm>
        <a:off x="5875764" y="220120"/>
        <a:ext cx="5154131" cy="1272399"/>
      </dsp:txXfrm>
    </dsp:sp>
    <dsp:sp modelId="{EE205FAA-3DE1-4F10-8789-06B096DD5CD1}">
      <dsp:nvSpPr>
        <dsp:cNvPr id="0" name=""/>
        <dsp:cNvSpPr/>
      </dsp:nvSpPr>
      <dsp:spPr>
        <a:xfrm>
          <a:off x="5875661" y="1481024"/>
          <a:ext cx="5154131" cy="2101640"/>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Axon of the sending neuron </a:t>
          </a:r>
        </a:p>
        <a:p>
          <a:pPr marL="228600" lvl="1" indent="-228600" algn="l" defTabSz="889000">
            <a:lnSpc>
              <a:spcPct val="90000"/>
            </a:lnSpc>
            <a:spcBef>
              <a:spcPct val="0"/>
            </a:spcBef>
            <a:spcAft>
              <a:spcPct val="15000"/>
            </a:spcAft>
            <a:buChar char="•"/>
          </a:pPr>
          <a:r>
            <a:rPr lang="en-US" sz="2000" kern="1200" dirty="0"/>
            <a:t>The synaptic space/gap/cleft </a:t>
          </a:r>
        </a:p>
        <a:p>
          <a:pPr marL="228600" lvl="1" indent="-228600" algn="l" defTabSz="889000">
            <a:lnSpc>
              <a:spcPct val="90000"/>
            </a:lnSpc>
            <a:spcBef>
              <a:spcPct val="0"/>
            </a:spcBef>
            <a:spcAft>
              <a:spcPct val="15000"/>
            </a:spcAft>
            <a:buChar char="•"/>
          </a:pPr>
          <a:r>
            <a:rPr lang="en-US" sz="2000" kern="1200" dirty="0"/>
            <a:t>The dendrite of the receiving neuron</a:t>
          </a:r>
        </a:p>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rId1"/>
            </a:rPr>
            <a:t>How a synapse works – YouTube</a:t>
          </a:r>
          <a:r>
            <a:rPr lang="en-US" sz="2000" kern="1200" dirty="0"/>
            <a:t> 5 mins</a:t>
          </a:r>
        </a:p>
        <a:p>
          <a:pPr marL="228600" lvl="1" indent="-228600" algn="l" defTabSz="889000">
            <a:lnSpc>
              <a:spcPct val="90000"/>
            </a:lnSpc>
            <a:spcBef>
              <a:spcPct val="0"/>
            </a:spcBef>
            <a:spcAft>
              <a:spcPct val="15000"/>
            </a:spcAft>
            <a:buChar char="•"/>
          </a:pPr>
          <a:endParaRPr lang="en-US" sz="2000" kern="1200" dirty="0"/>
        </a:p>
      </dsp:txBody>
      <dsp:txXfrm>
        <a:off x="5875661" y="1481024"/>
        <a:ext cx="5154131" cy="2101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E424A-BD8F-4E27-928E-E797CE817E3C}">
      <dsp:nvSpPr>
        <dsp:cNvPr id="0" name=""/>
        <dsp:cNvSpPr/>
      </dsp:nvSpPr>
      <dsp:spPr>
        <a:xfrm>
          <a:off x="0" y="1523"/>
          <a:ext cx="7012370" cy="6491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8871F-0A34-4F4B-BA65-04B2DA579162}">
      <dsp:nvSpPr>
        <dsp:cNvPr id="0" name=""/>
        <dsp:cNvSpPr/>
      </dsp:nvSpPr>
      <dsp:spPr>
        <a:xfrm>
          <a:off x="196357" y="147574"/>
          <a:ext cx="357013" cy="3570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767187-79C3-4310-937B-F28C88F0726C}">
      <dsp:nvSpPr>
        <dsp:cNvPr id="0" name=""/>
        <dsp:cNvSpPr/>
      </dsp:nvSpPr>
      <dsp:spPr>
        <a:xfrm>
          <a:off x="749727" y="1523"/>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Dopamine </a:t>
          </a:r>
          <a:r>
            <a:rPr lang="en-US" sz="1500" kern="1200" dirty="0">
              <a:sym typeface="Wingdings" panose="05000000000000000000" pitchFamily="2" charset="2"/>
            </a:rPr>
            <a:t></a:t>
          </a:r>
          <a:r>
            <a:rPr lang="en-US" sz="1500" kern="1200" dirty="0"/>
            <a:t> controls voluntary movements and is associated with the reward mechanism in the brain, created in the substantia </a:t>
          </a:r>
          <a:r>
            <a:rPr lang="en-US" sz="1500" kern="1200" dirty="0" err="1"/>
            <a:t>nigra</a:t>
          </a:r>
          <a:r>
            <a:rPr lang="en-US" sz="1500" kern="1200" dirty="0"/>
            <a:t> </a:t>
          </a:r>
        </a:p>
      </dsp:txBody>
      <dsp:txXfrm>
        <a:off x="749727" y="1523"/>
        <a:ext cx="6262642" cy="649115"/>
      </dsp:txXfrm>
    </dsp:sp>
    <dsp:sp modelId="{385C6D37-0DFC-4D14-8B86-B135312E55D5}">
      <dsp:nvSpPr>
        <dsp:cNvPr id="0" name=""/>
        <dsp:cNvSpPr/>
      </dsp:nvSpPr>
      <dsp:spPr>
        <a:xfrm>
          <a:off x="0" y="812917"/>
          <a:ext cx="7012370" cy="6491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626FE-6037-4FC6-973C-E20971692197}">
      <dsp:nvSpPr>
        <dsp:cNvPr id="0" name=""/>
        <dsp:cNvSpPr/>
      </dsp:nvSpPr>
      <dsp:spPr>
        <a:xfrm>
          <a:off x="196357" y="958968"/>
          <a:ext cx="357013" cy="3570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26F1F8-67C0-4045-822D-E30FF7B759F9}">
      <dsp:nvSpPr>
        <dsp:cNvPr id="0" name=""/>
        <dsp:cNvSpPr/>
      </dsp:nvSpPr>
      <dsp:spPr>
        <a:xfrm>
          <a:off x="749727" y="812917"/>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Serotonin </a:t>
          </a:r>
          <a:r>
            <a:rPr lang="en-US" sz="1500" kern="1200" dirty="0">
              <a:sym typeface="Wingdings" panose="05000000000000000000" pitchFamily="2" charset="2"/>
            </a:rPr>
            <a:t></a:t>
          </a:r>
          <a:r>
            <a:rPr lang="en-US" sz="1500" kern="1200" dirty="0"/>
            <a:t> controls pain, sleep cycle, and digestion; leads to a stable mood (therefore, low levels leads to depression) </a:t>
          </a:r>
        </a:p>
      </dsp:txBody>
      <dsp:txXfrm>
        <a:off x="749727" y="812917"/>
        <a:ext cx="6262642" cy="649115"/>
      </dsp:txXfrm>
    </dsp:sp>
    <dsp:sp modelId="{B7644DE7-D3B3-4E17-B39D-1D23B409FBD0}">
      <dsp:nvSpPr>
        <dsp:cNvPr id="0" name=""/>
        <dsp:cNvSpPr/>
      </dsp:nvSpPr>
      <dsp:spPr>
        <a:xfrm>
          <a:off x="0" y="1624311"/>
          <a:ext cx="7012370" cy="64911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00589-6372-4043-9A24-864308599215}">
      <dsp:nvSpPr>
        <dsp:cNvPr id="0" name=""/>
        <dsp:cNvSpPr/>
      </dsp:nvSpPr>
      <dsp:spPr>
        <a:xfrm>
          <a:off x="196357" y="1770361"/>
          <a:ext cx="357013" cy="3570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0AFADF-5F07-4AFF-A7FA-1D1AD14C362A}">
      <dsp:nvSpPr>
        <dsp:cNvPr id="0" name=""/>
        <dsp:cNvSpPr/>
      </dsp:nvSpPr>
      <dsp:spPr>
        <a:xfrm>
          <a:off x="749727" y="1624311"/>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Endorphins </a:t>
          </a:r>
          <a:r>
            <a:rPr lang="en-US" sz="1500" kern="1200" dirty="0">
              <a:sym typeface="Wingdings" panose="05000000000000000000" pitchFamily="2" charset="2"/>
            </a:rPr>
            <a:t></a:t>
          </a:r>
          <a:r>
            <a:rPr lang="en-US" sz="1500" kern="1200" dirty="0"/>
            <a:t> involved in reducing pain and making the person calm and happy</a:t>
          </a:r>
        </a:p>
      </dsp:txBody>
      <dsp:txXfrm>
        <a:off x="749727" y="1624311"/>
        <a:ext cx="6262642" cy="649115"/>
      </dsp:txXfrm>
    </dsp:sp>
    <dsp:sp modelId="{C64B7BEE-50D4-47C6-B149-1A329DCA3DAE}">
      <dsp:nvSpPr>
        <dsp:cNvPr id="0" name=""/>
        <dsp:cNvSpPr/>
      </dsp:nvSpPr>
      <dsp:spPr>
        <a:xfrm>
          <a:off x="0" y="2435704"/>
          <a:ext cx="7012370" cy="64911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526C9-8913-4298-8AD4-11CF6193CB3D}">
      <dsp:nvSpPr>
        <dsp:cNvPr id="0" name=""/>
        <dsp:cNvSpPr/>
      </dsp:nvSpPr>
      <dsp:spPr>
        <a:xfrm>
          <a:off x="196357" y="2581755"/>
          <a:ext cx="357013" cy="3570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BE4563-3427-40AE-A76F-628B5E9C0E95}">
      <dsp:nvSpPr>
        <dsp:cNvPr id="0" name=""/>
        <dsp:cNvSpPr/>
      </dsp:nvSpPr>
      <dsp:spPr>
        <a:xfrm>
          <a:off x="749727" y="2435704"/>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Norepinephrine </a:t>
          </a:r>
          <a:r>
            <a:rPr lang="en-US" sz="1500" kern="1200" dirty="0">
              <a:sym typeface="Wingdings" panose="05000000000000000000" pitchFamily="2" charset="2"/>
            </a:rPr>
            <a:t></a:t>
          </a:r>
          <a:r>
            <a:rPr lang="en-US" sz="1500" kern="1200" dirty="0"/>
            <a:t> increase the heart rate and blood pressure and regulate mood</a:t>
          </a:r>
        </a:p>
      </dsp:txBody>
      <dsp:txXfrm>
        <a:off x="749727" y="2435704"/>
        <a:ext cx="6262642" cy="649115"/>
      </dsp:txXfrm>
    </dsp:sp>
    <dsp:sp modelId="{CF3DDE44-9322-49AA-8F05-98D5D68D882D}">
      <dsp:nvSpPr>
        <dsp:cNvPr id="0" name=""/>
        <dsp:cNvSpPr/>
      </dsp:nvSpPr>
      <dsp:spPr>
        <a:xfrm>
          <a:off x="0" y="3247098"/>
          <a:ext cx="7012370" cy="64911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5316C-F378-4D0D-ABB8-EC80F7BE41C9}">
      <dsp:nvSpPr>
        <dsp:cNvPr id="0" name=""/>
        <dsp:cNvSpPr/>
      </dsp:nvSpPr>
      <dsp:spPr>
        <a:xfrm>
          <a:off x="196357" y="3393149"/>
          <a:ext cx="357013" cy="3570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208330-E270-4113-BD6C-710BF00B5B41}">
      <dsp:nvSpPr>
        <dsp:cNvPr id="0" name=""/>
        <dsp:cNvSpPr/>
      </dsp:nvSpPr>
      <dsp:spPr>
        <a:xfrm>
          <a:off x="749727" y="3247098"/>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GABA </a:t>
          </a:r>
          <a:r>
            <a:rPr lang="en-US" sz="1500" kern="1200" dirty="0">
              <a:sym typeface="Wingdings" panose="05000000000000000000" pitchFamily="2" charset="2"/>
            </a:rPr>
            <a:t></a:t>
          </a:r>
          <a:r>
            <a:rPr lang="en-US" sz="1500" kern="1200" dirty="0"/>
            <a:t> responsible for blocking the signals of excitatory neurotransmitters responsible for anxiety and panic </a:t>
          </a:r>
        </a:p>
      </dsp:txBody>
      <dsp:txXfrm>
        <a:off x="749727" y="3247098"/>
        <a:ext cx="6262642" cy="649115"/>
      </dsp:txXfrm>
    </dsp:sp>
    <dsp:sp modelId="{12B70373-D5FB-4D17-9613-F98123BC60D9}">
      <dsp:nvSpPr>
        <dsp:cNvPr id="0" name=""/>
        <dsp:cNvSpPr/>
      </dsp:nvSpPr>
      <dsp:spPr>
        <a:xfrm>
          <a:off x="0" y="4058492"/>
          <a:ext cx="7012370" cy="6491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F01DA-1C02-4F83-AD91-EA00B3FC5FA9}">
      <dsp:nvSpPr>
        <dsp:cNvPr id="0" name=""/>
        <dsp:cNvSpPr/>
      </dsp:nvSpPr>
      <dsp:spPr>
        <a:xfrm>
          <a:off x="196357" y="4204543"/>
          <a:ext cx="357013" cy="3570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64C60B-1269-4341-94D0-F1128B0438AE}">
      <dsp:nvSpPr>
        <dsp:cNvPr id="0" name=""/>
        <dsp:cNvSpPr/>
      </dsp:nvSpPr>
      <dsp:spPr>
        <a:xfrm>
          <a:off x="749727" y="4058492"/>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Glutamate </a:t>
          </a:r>
          <a:r>
            <a:rPr lang="en-US" sz="1500" kern="1200" dirty="0">
              <a:sym typeface="Wingdings" panose="05000000000000000000" pitchFamily="2" charset="2"/>
            </a:rPr>
            <a:t></a:t>
          </a:r>
          <a:r>
            <a:rPr lang="en-US" sz="1500" kern="1200" dirty="0"/>
            <a:t> associated with learning and memory</a:t>
          </a:r>
        </a:p>
      </dsp:txBody>
      <dsp:txXfrm>
        <a:off x="749727" y="4058492"/>
        <a:ext cx="6262642" cy="649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9C78F-54B0-40D7-A887-84F922B57F05}">
      <dsp:nvSpPr>
        <dsp:cNvPr id="0" name=""/>
        <dsp:cNvSpPr/>
      </dsp:nvSpPr>
      <dsp:spPr>
        <a:xfrm>
          <a:off x="0" y="1583"/>
          <a:ext cx="11029950" cy="8023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CB559-A5CB-4B95-9B39-2746E93271F1}">
      <dsp:nvSpPr>
        <dsp:cNvPr id="0" name=""/>
        <dsp:cNvSpPr/>
      </dsp:nvSpPr>
      <dsp:spPr>
        <a:xfrm>
          <a:off x="242707" y="182109"/>
          <a:ext cx="441286" cy="441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3F572F-1928-4C38-9871-6FC49AF5766B}">
      <dsp:nvSpPr>
        <dsp:cNvPr id="0" name=""/>
        <dsp:cNvSpPr/>
      </dsp:nvSpPr>
      <dsp:spPr>
        <a:xfrm>
          <a:off x="926702" y="1583"/>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711200">
            <a:lnSpc>
              <a:spcPct val="90000"/>
            </a:lnSpc>
            <a:spcBef>
              <a:spcPct val="0"/>
            </a:spcBef>
            <a:spcAft>
              <a:spcPct val="35000"/>
            </a:spcAft>
            <a:buNone/>
          </a:pPr>
          <a:r>
            <a:rPr lang="en-US" sz="1600" kern="1200" dirty="0"/>
            <a:t>Genes </a:t>
          </a:r>
          <a:r>
            <a:rPr lang="en-US" sz="1600" kern="1200" dirty="0">
              <a:sym typeface="Wingdings" panose="05000000000000000000" pitchFamily="2" charset="2"/>
            </a:rPr>
            <a:t></a:t>
          </a:r>
          <a:r>
            <a:rPr lang="en-US" sz="1600" kern="1200" dirty="0"/>
            <a:t> the basic physical and functional units of heredity</a:t>
          </a:r>
        </a:p>
      </dsp:txBody>
      <dsp:txXfrm>
        <a:off x="926702" y="1583"/>
        <a:ext cx="10103247" cy="802339"/>
      </dsp:txXfrm>
    </dsp:sp>
    <dsp:sp modelId="{B8270C27-31F5-4CEB-BBC8-8EB1AF29D081}">
      <dsp:nvSpPr>
        <dsp:cNvPr id="0" name=""/>
        <dsp:cNvSpPr/>
      </dsp:nvSpPr>
      <dsp:spPr>
        <a:xfrm>
          <a:off x="0" y="1004508"/>
          <a:ext cx="11029950" cy="8023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A1349-5D94-4D29-B8CA-FF10017CDCD2}">
      <dsp:nvSpPr>
        <dsp:cNvPr id="0" name=""/>
        <dsp:cNvSpPr/>
      </dsp:nvSpPr>
      <dsp:spPr>
        <a:xfrm>
          <a:off x="242707" y="1185034"/>
          <a:ext cx="441286" cy="441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C5B153-FCFA-4EE4-BFC2-399C6CA4C2B6}">
      <dsp:nvSpPr>
        <dsp:cNvPr id="0" name=""/>
        <dsp:cNvSpPr/>
      </dsp:nvSpPr>
      <dsp:spPr>
        <a:xfrm>
          <a:off x="926702" y="1004508"/>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711200">
            <a:lnSpc>
              <a:spcPct val="90000"/>
            </a:lnSpc>
            <a:spcBef>
              <a:spcPct val="0"/>
            </a:spcBef>
            <a:spcAft>
              <a:spcPct val="35000"/>
            </a:spcAft>
            <a:buNone/>
          </a:pPr>
          <a:r>
            <a:rPr lang="en-US" sz="1600" kern="1200" dirty="0"/>
            <a:t>Recent research has discovered that autism, ADHD, bipolar disorder, major depression, and schizophrenia all share genetic roots</a:t>
          </a:r>
        </a:p>
      </dsp:txBody>
      <dsp:txXfrm>
        <a:off x="926702" y="1004508"/>
        <a:ext cx="10103247" cy="802339"/>
      </dsp:txXfrm>
    </dsp:sp>
    <dsp:sp modelId="{C1F9676A-7F79-498A-8C1B-9153E7FFF9A4}">
      <dsp:nvSpPr>
        <dsp:cNvPr id="0" name=""/>
        <dsp:cNvSpPr/>
      </dsp:nvSpPr>
      <dsp:spPr>
        <a:xfrm>
          <a:off x="0" y="2007432"/>
          <a:ext cx="11029950" cy="8023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8AEF1-63F5-437C-A7D1-0396730A04C2}">
      <dsp:nvSpPr>
        <dsp:cNvPr id="0" name=""/>
        <dsp:cNvSpPr/>
      </dsp:nvSpPr>
      <dsp:spPr>
        <a:xfrm>
          <a:off x="242707" y="2187959"/>
          <a:ext cx="441286" cy="441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BB13CB-66D7-4CD6-9F51-358D8E9F6388}">
      <dsp:nvSpPr>
        <dsp:cNvPr id="0" name=""/>
        <dsp:cNvSpPr/>
      </dsp:nvSpPr>
      <dsp:spPr>
        <a:xfrm>
          <a:off x="926702" y="2007432"/>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711200">
            <a:lnSpc>
              <a:spcPct val="90000"/>
            </a:lnSpc>
            <a:spcBef>
              <a:spcPct val="0"/>
            </a:spcBef>
            <a:spcAft>
              <a:spcPct val="35000"/>
            </a:spcAft>
            <a:buNone/>
          </a:pPr>
          <a:r>
            <a:rPr lang="en-US" sz="1600" kern="1200" dirty="0"/>
            <a:t>Twin and family studies have shown that people with first-degree relatives suffering from OCD are at higher risks to develop the disorder themselves; the same is true of borderline personality disorder</a:t>
          </a:r>
        </a:p>
      </dsp:txBody>
      <dsp:txXfrm>
        <a:off x="926702" y="2007432"/>
        <a:ext cx="10103247" cy="802339"/>
      </dsp:txXfrm>
    </dsp:sp>
    <dsp:sp modelId="{91F82CC7-52DA-4587-A7B8-0C31B1CCB4A4}">
      <dsp:nvSpPr>
        <dsp:cNvPr id="0" name=""/>
        <dsp:cNvSpPr/>
      </dsp:nvSpPr>
      <dsp:spPr>
        <a:xfrm>
          <a:off x="0" y="3010357"/>
          <a:ext cx="11029950" cy="80233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33CB8-4007-440E-B8A8-E605DA309ADA}">
      <dsp:nvSpPr>
        <dsp:cNvPr id="0" name=""/>
        <dsp:cNvSpPr/>
      </dsp:nvSpPr>
      <dsp:spPr>
        <a:xfrm>
          <a:off x="242707" y="3190884"/>
          <a:ext cx="441286" cy="4412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84BAA5-E01F-49D0-AC5B-283E3A18BD00}">
      <dsp:nvSpPr>
        <dsp:cNvPr id="0" name=""/>
        <dsp:cNvSpPr/>
      </dsp:nvSpPr>
      <dsp:spPr>
        <a:xfrm>
          <a:off x="926702" y="3010357"/>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711200">
            <a:lnSpc>
              <a:spcPct val="90000"/>
            </a:lnSpc>
            <a:spcBef>
              <a:spcPct val="0"/>
            </a:spcBef>
            <a:spcAft>
              <a:spcPct val="35000"/>
            </a:spcAft>
            <a:buNone/>
          </a:pPr>
          <a:r>
            <a:rPr lang="en-US" sz="1600" kern="1200" dirty="0"/>
            <a:t>We inherit a susceptibility to a mental illness, but we don’t necessarily develop the illness unless there is an additional environmental stressor  </a:t>
          </a:r>
        </a:p>
      </dsp:txBody>
      <dsp:txXfrm>
        <a:off x="926702" y="3010357"/>
        <a:ext cx="10103247" cy="8023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BBB71-DE88-42A6-980C-F6EAB0DC5842}">
      <dsp:nvSpPr>
        <dsp:cNvPr id="0" name=""/>
        <dsp:cNvSpPr/>
      </dsp:nvSpPr>
      <dsp:spPr>
        <a:xfrm>
          <a:off x="5387872" y="1453700"/>
          <a:ext cx="4194397" cy="665383"/>
        </a:xfrm>
        <a:custGeom>
          <a:avLst/>
          <a:gdLst/>
          <a:ahLst/>
          <a:cxnLst/>
          <a:rect l="0" t="0" r="0" b="0"/>
          <a:pathLst>
            <a:path>
              <a:moveTo>
                <a:pt x="0" y="0"/>
              </a:moveTo>
              <a:lnTo>
                <a:pt x="0" y="453439"/>
              </a:lnTo>
              <a:lnTo>
                <a:pt x="4194397" y="453439"/>
              </a:lnTo>
              <a:lnTo>
                <a:pt x="4194397" y="665383"/>
              </a:lnTo>
            </a:path>
          </a:pathLst>
        </a:cu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25A904-01BC-4185-8DED-E857A8384611}">
      <dsp:nvSpPr>
        <dsp:cNvPr id="0" name=""/>
        <dsp:cNvSpPr/>
      </dsp:nvSpPr>
      <dsp:spPr>
        <a:xfrm>
          <a:off x="5387872" y="1453700"/>
          <a:ext cx="1398132" cy="665383"/>
        </a:xfrm>
        <a:custGeom>
          <a:avLst/>
          <a:gdLst/>
          <a:ahLst/>
          <a:cxnLst/>
          <a:rect l="0" t="0" r="0" b="0"/>
          <a:pathLst>
            <a:path>
              <a:moveTo>
                <a:pt x="0" y="0"/>
              </a:moveTo>
              <a:lnTo>
                <a:pt x="0" y="453439"/>
              </a:lnTo>
              <a:lnTo>
                <a:pt x="1398132" y="453439"/>
              </a:lnTo>
              <a:lnTo>
                <a:pt x="1398132" y="665383"/>
              </a:lnTo>
            </a:path>
          </a:pathLst>
        </a:cu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A3B24-EAB0-47A1-A72C-F3D67F3533FD}">
      <dsp:nvSpPr>
        <dsp:cNvPr id="0" name=""/>
        <dsp:cNvSpPr/>
      </dsp:nvSpPr>
      <dsp:spPr>
        <a:xfrm>
          <a:off x="3989739" y="1453700"/>
          <a:ext cx="1398132" cy="665383"/>
        </a:xfrm>
        <a:custGeom>
          <a:avLst/>
          <a:gdLst/>
          <a:ahLst/>
          <a:cxnLst/>
          <a:rect l="0" t="0" r="0" b="0"/>
          <a:pathLst>
            <a:path>
              <a:moveTo>
                <a:pt x="1398132" y="0"/>
              </a:moveTo>
              <a:lnTo>
                <a:pt x="1398132" y="453439"/>
              </a:lnTo>
              <a:lnTo>
                <a:pt x="0" y="453439"/>
              </a:lnTo>
              <a:lnTo>
                <a:pt x="0" y="665383"/>
              </a:lnTo>
            </a:path>
          </a:pathLst>
        </a:cu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E40CF7-53AB-44FA-87E7-F06EABAB9D8E}">
      <dsp:nvSpPr>
        <dsp:cNvPr id="0" name=""/>
        <dsp:cNvSpPr/>
      </dsp:nvSpPr>
      <dsp:spPr>
        <a:xfrm>
          <a:off x="1193475" y="1453700"/>
          <a:ext cx="4194397" cy="665383"/>
        </a:xfrm>
        <a:custGeom>
          <a:avLst/>
          <a:gdLst/>
          <a:ahLst/>
          <a:cxnLst/>
          <a:rect l="0" t="0" r="0" b="0"/>
          <a:pathLst>
            <a:path>
              <a:moveTo>
                <a:pt x="4194397" y="0"/>
              </a:moveTo>
              <a:lnTo>
                <a:pt x="4194397" y="453439"/>
              </a:lnTo>
              <a:lnTo>
                <a:pt x="0" y="453439"/>
              </a:lnTo>
              <a:lnTo>
                <a:pt x="0" y="665383"/>
              </a:lnTo>
            </a:path>
          </a:pathLst>
        </a:cu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928E6-DE4C-4469-B81D-0B872E642A18}">
      <dsp:nvSpPr>
        <dsp:cNvPr id="0" name=""/>
        <dsp:cNvSpPr/>
      </dsp:nvSpPr>
      <dsp:spPr>
        <a:xfrm>
          <a:off x="4243945" y="91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BAFBE-D21B-4E43-9D7D-B24667485A57}">
      <dsp:nvSpPr>
        <dsp:cNvPr id="0" name=""/>
        <dsp:cNvSpPr/>
      </dsp:nvSpPr>
      <dsp:spPr>
        <a:xfrm>
          <a:off x="4498151" y="242409"/>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Hormones come from a different bodily system called the endocrine system that is considerably slower than the nervous system (i.e., hormones are not instantaneously brought to their target) </a:t>
          </a:r>
        </a:p>
      </dsp:txBody>
      <dsp:txXfrm>
        <a:off x="4540702" y="284960"/>
        <a:ext cx="2202750" cy="1367684"/>
      </dsp:txXfrm>
    </dsp:sp>
    <dsp:sp modelId="{0F7F409A-9125-4E1A-8E75-2912CCC91F27}">
      <dsp:nvSpPr>
        <dsp:cNvPr id="0" name=""/>
        <dsp:cNvSpPr/>
      </dsp:nvSpPr>
      <dsp:spPr>
        <a:xfrm>
          <a:off x="49548" y="211908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74186-341A-4B34-B6DA-EDDD915AF79F}">
      <dsp:nvSpPr>
        <dsp:cNvPr id="0" name=""/>
        <dsp:cNvSpPr/>
      </dsp:nvSpPr>
      <dsp:spPr>
        <a:xfrm>
          <a:off x="303754" y="2360580"/>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Pituitary gland </a:t>
          </a:r>
          <a:r>
            <a:rPr lang="en-US" sz="1100" kern="1200" dirty="0">
              <a:sym typeface="Wingdings" panose="05000000000000000000" pitchFamily="2" charset="2"/>
            </a:rPr>
            <a:t></a:t>
          </a:r>
          <a:r>
            <a:rPr lang="en-US" sz="1100" kern="1200" dirty="0"/>
            <a:t> the master gland which regulates other endocrine glands; influences blood pressure, thirst, childbirth contractions, etc. </a:t>
          </a:r>
        </a:p>
      </dsp:txBody>
      <dsp:txXfrm>
        <a:off x="346305" y="2403131"/>
        <a:ext cx="2202750" cy="1367684"/>
      </dsp:txXfrm>
    </dsp:sp>
    <dsp:sp modelId="{65E01646-5052-4597-BDA4-1146DBBE595A}">
      <dsp:nvSpPr>
        <dsp:cNvPr id="0" name=""/>
        <dsp:cNvSpPr/>
      </dsp:nvSpPr>
      <dsp:spPr>
        <a:xfrm>
          <a:off x="2845813" y="211908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31B33-3644-43E2-9036-AB3BC5C19A10}">
      <dsp:nvSpPr>
        <dsp:cNvPr id="0" name=""/>
        <dsp:cNvSpPr/>
      </dsp:nvSpPr>
      <dsp:spPr>
        <a:xfrm>
          <a:off x="3100019" y="2360580"/>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Pineal gland </a:t>
          </a:r>
          <a:r>
            <a:rPr lang="en-US" sz="1100" kern="1200" dirty="0">
              <a:sym typeface="Wingdings" panose="05000000000000000000" pitchFamily="2" charset="2"/>
            </a:rPr>
            <a:t> </a:t>
          </a:r>
          <a:r>
            <a:rPr lang="en-US" sz="1100" kern="1200" dirty="0"/>
            <a:t>regulates the sleep-wake cycle </a:t>
          </a:r>
        </a:p>
      </dsp:txBody>
      <dsp:txXfrm>
        <a:off x="3142570" y="2403131"/>
        <a:ext cx="2202750" cy="1367684"/>
      </dsp:txXfrm>
    </dsp:sp>
    <dsp:sp modelId="{27DA7EB8-AC6F-4EAC-B928-5D54B4192B40}">
      <dsp:nvSpPr>
        <dsp:cNvPr id="0" name=""/>
        <dsp:cNvSpPr/>
      </dsp:nvSpPr>
      <dsp:spPr>
        <a:xfrm>
          <a:off x="5642077" y="211908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1DA54-2173-49BC-B988-E7BDF06B212E}">
      <dsp:nvSpPr>
        <dsp:cNvPr id="0" name=""/>
        <dsp:cNvSpPr/>
      </dsp:nvSpPr>
      <dsp:spPr>
        <a:xfrm>
          <a:off x="5896283" y="2360580"/>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Thyroid gland </a:t>
          </a:r>
          <a:r>
            <a:rPr lang="en-US" sz="1100" kern="1200" dirty="0">
              <a:sym typeface="Wingdings" panose="05000000000000000000" pitchFamily="2" charset="2"/>
            </a:rPr>
            <a:t></a:t>
          </a:r>
          <a:r>
            <a:rPr lang="en-US" sz="1100" kern="1200" dirty="0"/>
            <a:t> regulates the body’s rate of metabolism </a:t>
          </a:r>
        </a:p>
      </dsp:txBody>
      <dsp:txXfrm>
        <a:off x="5938834" y="2403131"/>
        <a:ext cx="2202750" cy="1367684"/>
      </dsp:txXfrm>
    </dsp:sp>
    <dsp:sp modelId="{4A5BB161-27EA-4F5D-A445-DF5A3ABA682D}">
      <dsp:nvSpPr>
        <dsp:cNvPr id="0" name=""/>
        <dsp:cNvSpPr/>
      </dsp:nvSpPr>
      <dsp:spPr>
        <a:xfrm>
          <a:off x="8438342" y="211908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35628-B174-40FA-B2A2-B84376B71F48}">
      <dsp:nvSpPr>
        <dsp:cNvPr id="0" name=""/>
        <dsp:cNvSpPr/>
      </dsp:nvSpPr>
      <dsp:spPr>
        <a:xfrm>
          <a:off x="8692548" y="2360580"/>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Adrenal glands </a:t>
          </a:r>
          <a:r>
            <a:rPr lang="en-US" sz="1100" kern="1200" dirty="0">
              <a:sym typeface="Wingdings" panose="05000000000000000000" pitchFamily="2" charset="2"/>
            </a:rPr>
            <a:t></a:t>
          </a:r>
          <a:r>
            <a:rPr lang="en-US" sz="1100" kern="1200" dirty="0"/>
            <a:t> located on top of the kidneys; release cortisol to help the body deal with stress (with consequences like weight gain, reduced bone density, increased risk of depression, etc.) </a:t>
          </a:r>
        </a:p>
      </dsp:txBody>
      <dsp:txXfrm>
        <a:off x="8735099" y="2403131"/>
        <a:ext cx="2202750" cy="1367684"/>
      </dsp:txXfrm>
    </dsp:sp>
    <dsp:sp modelId="{B30260D9-E367-4A5C-8467-73393C446CF4}">
      <dsp:nvSpPr>
        <dsp:cNvPr id="0" name=""/>
        <dsp:cNvSpPr/>
      </dsp:nvSpPr>
      <dsp:spPr>
        <a:xfrm>
          <a:off x="7040210" y="91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5D540-DB5C-446C-B030-39C49988F418}">
      <dsp:nvSpPr>
        <dsp:cNvPr id="0" name=""/>
        <dsp:cNvSpPr/>
      </dsp:nvSpPr>
      <dsp:spPr>
        <a:xfrm>
          <a:off x="7294416" y="242409"/>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Hormones help organize the nervous system and body tissues at different stages of development and they activate behaviors (e.g., alertness, sexual behavior, aggressiveness, etc.) </a:t>
          </a:r>
        </a:p>
      </dsp:txBody>
      <dsp:txXfrm>
        <a:off x="7336967" y="284960"/>
        <a:ext cx="2202750" cy="13676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66789-6D5B-4603-B96D-73AB41DB6BFB}">
      <dsp:nvSpPr>
        <dsp:cNvPr id="0" name=""/>
        <dsp:cNvSpPr/>
      </dsp:nvSpPr>
      <dsp:spPr>
        <a:xfrm>
          <a:off x="0" y="483"/>
          <a:ext cx="10906125" cy="113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B8657-55FB-48B6-8B5E-1AE93AB47104}">
      <dsp:nvSpPr>
        <dsp:cNvPr id="0" name=""/>
        <dsp:cNvSpPr/>
      </dsp:nvSpPr>
      <dsp:spPr>
        <a:xfrm>
          <a:off x="342277" y="255070"/>
          <a:ext cx="622323" cy="622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AE7415-D257-4045-AE84-D550729BBD5F}">
      <dsp:nvSpPr>
        <dsp:cNvPr id="0" name=""/>
        <dsp:cNvSpPr/>
      </dsp:nvSpPr>
      <dsp:spPr>
        <a:xfrm>
          <a:off x="1306878" y="483"/>
          <a:ext cx="9599246"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711200">
            <a:lnSpc>
              <a:spcPct val="100000"/>
            </a:lnSpc>
            <a:spcBef>
              <a:spcPct val="0"/>
            </a:spcBef>
            <a:spcAft>
              <a:spcPct val="35000"/>
            </a:spcAft>
            <a:buNone/>
          </a:pPr>
          <a:r>
            <a:rPr lang="en-US" sz="1600" kern="1200" dirty="0"/>
            <a:t>Infections can cause brain damage and lead to the development of mental illness or an exacerbation of symptoms   </a:t>
          </a:r>
          <a:r>
            <a:rPr lang="en-US" sz="1600" kern="1200" dirty="0">
              <a:hlinkClick xmlns:r="http://schemas.openxmlformats.org/officeDocument/2006/relationships" r:id="rId3"/>
            </a:rPr>
            <a:t>Risk of Major Mental Disorder after Severe Bacterial Infections in Children and Adolescents: A Nationwide Longitudinal Study - PubMed (nih.gov)</a:t>
          </a:r>
          <a:r>
            <a:rPr lang="en-US" sz="1600" kern="1200" dirty="0"/>
            <a:t>  </a:t>
          </a:r>
        </a:p>
      </dsp:txBody>
      <dsp:txXfrm>
        <a:off x="1306878" y="483"/>
        <a:ext cx="9599246" cy="1131496"/>
      </dsp:txXfrm>
    </dsp:sp>
    <dsp:sp modelId="{CF71ED27-EFDD-4559-994C-741BC65B58B3}">
      <dsp:nvSpPr>
        <dsp:cNvPr id="0" name=""/>
        <dsp:cNvSpPr/>
      </dsp:nvSpPr>
      <dsp:spPr>
        <a:xfrm>
          <a:off x="0" y="1414854"/>
          <a:ext cx="10906125" cy="113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4A251-B22C-4DC7-BDBE-A618638B491E}">
      <dsp:nvSpPr>
        <dsp:cNvPr id="0" name=""/>
        <dsp:cNvSpPr/>
      </dsp:nvSpPr>
      <dsp:spPr>
        <a:xfrm>
          <a:off x="342277" y="1669440"/>
          <a:ext cx="622323" cy="62232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1019C4-002B-4B4B-B433-DE64B1B1E486}">
      <dsp:nvSpPr>
        <dsp:cNvPr id="0" name=""/>
        <dsp:cNvSpPr/>
      </dsp:nvSpPr>
      <dsp:spPr>
        <a:xfrm>
          <a:off x="1306878" y="1414854"/>
          <a:ext cx="9599246"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711200">
            <a:lnSpc>
              <a:spcPct val="100000"/>
            </a:lnSpc>
            <a:spcBef>
              <a:spcPct val="0"/>
            </a:spcBef>
            <a:spcAft>
              <a:spcPct val="35000"/>
            </a:spcAft>
            <a:buNone/>
          </a:pPr>
          <a:r>
            <a:rPr lang="en-US" sz="1600" kern="1200" dirty="0"/>
            <a:t>E.g., a strep infection can become PANDAS (Pediatric Autoimmune Neuropsychiatric Disorders Associated with Streptococcal Infections) which can lead to the development of OCD, Tourette’s syndrome, and tic disorder in children  </a:t>
          </a:r>
          <a:r>
            <a:rPr lang="en-US" sz="1600" kern="1200" dirty="0">
              <a:hlinkClick xmlns:r="http://schemas.openxmlformats.org/officeDocument/2006/relationships" r:id="rId6"/>
            </a:rPr>
            <a:t>https://www.nimh.nih.gov/health/publications/pandas</a:t>
          </a:r>
          <a:r>
            <a:rPr lang="en-US" sz="1600" kern="1200" dirty="0"/>
            <a:t>  </a:t>
          </a:r>
        </a:p>
      </dsp:txBody>
      <dsp:txXfrm>
        <a:off x="1306878" y="1414854"/>
        <a:ext cx="9599246" cy="1131496"/>
      </dsp:txXfrm>
    </dsp:sp>
    <dsp:sp modelId="{F9DC39E2-61A0-447C-A9B5-1BC56B04635D}">
      <dsp:nvSpPr>
        <dsp:cNvPr id="0" name=""/>
        <dsp:cNvSpPr/>
      </dsp:nvSpPr>
      <dsp:spPr>
        <a:xfrm>
          <a:off x="0" y="2829224"/>
          <a:ext cx="10906125" cy="113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8015E-5790-44C7-A262-B2DD682C4E93}">
      <dsp:nvSpPr>
        <dsp:cNvPr id="0" name=""/>
        <dsp:cNvSpPr/>
      </dsp:nvSpPr>
      <dsp:spPr>
        <a:xfrm>
          <a:off x="342277" y="3083811"/>
          <a:ext cx="622323" cy="6223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21F7F9-368F-414A-8FE5-21B26B7ADF05}">
      <dsp:nvSpPr>
        <dsp:cNvPr id="0" name=""/>
        <dsp:cNvSpPr/>
      </dsp:nvSpPr>
      <dsp:spPr>
        <a:xfrm>
          <a:off x="1306878" y="2829224"/>
          <a:ext cx="9599246"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711200">
            <a:lnSpc>
              <a:spcPct val="100000"/>
            </a:lnSpc>
            <a:spcBef>
              <a:spcPct val="0"/>
            </a:spcBef>
            <a:spcAft>
              <a:spcPct val="35000"/>
            </a:spcAft>
            <a:buNone/>
          </a:pPr>
          <a:r>
            <a:rPr lang="en-US" sz="1600" kern="1200" dirty="0"/>
            <a:t>E.g., influenza has been linked to the development of schizophrenia (although this evidence may be now considered weak)  </a:t>
          </a:r>
          <a:r>
            <a:rPr lang="en-US" sz="1600" kern="1200" dirty="0">
              <a:hlinkClick xmlns:r="http://schemas.openxmlformats.org/officeDocument/2006/relationships" r:id="rId9"/>
            </a:rPr>
            <a:t>Schizophrenia Risk Linked To Flu Virus Exposure | Psychiatric News (psychiatryonline.org)</a:t>
          </a:r>
          <a:r>
            <a:rPr lang="en-US" sz="1600" kern="1200" dirty="0"/>
            <a:t> </a:t>
          </a:r>
        </a:p>
      </dsp:txBody>
      <dsp:txXfrm>
        <a:off x="1306878" y="2829224"/>
        <a:ext cx="9599246" cy="11314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4C4BD-72B9-4A4C-9684-ED105CF51724}"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2EBD1-804A-4AF3-BB22-A18ABEDCD0EE}" type="slidenum">
              <a:rPr lang="en-US" smtClean="0"/>
              <a:t>‹#›</a:t>
            </a:fld>
            <a:endParaRPr lang="en-US"/>
          </a:p>
        </p:txBody>
      </p:sp>
    </p:spTree>
    <p:extLst>
      <p:ext uri="{BB962C8B-B14F-4D97-AF65-F5344CB8AC3E}">
        <p14:creationId xmlns:p14="http://schemas.microsoft.com/office/powerpoint/2010/main" val="146977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videos for review of concepts mentioned in this slide: </a:t>
            </a:r>
          </a:p>
          <a:p>
            <a:pPr marL="0" indent="0">
              <a:buNone/>
            </a:pPr>
            <a:r>
              <a:rPr lang="en-US" dirty="0">
                <a:sym typeface="Wingdings" panose="05000000000000000000" pitchFamily="2" charset="2"/>
              </a:rPr>
              <a:t> </a:t>
            </a:r>
            <a:r>
              <a:rPr lang="en-US" dirty="0"/>
              <a:t>Divisions of the Nervous System (i.e., the peripheral and central nervous systems) https://www.youtube.com/watch?v=q3OITaAZLNc&amp;list=PLNZqyJnsvdMqFNFyHvMFrFnlXLosnwwB_&amp;index=57&amp;t=0s</a:t>
            </a:r>
          </a:p>
          <a:p>
            <a:endParaRPr lang="en-US" dirty="0"/>
          </a:p>
        </p:txBody>
      </p:sp>
      <p:sp>
        <p:nvSpPr>
          <p:cNvPr id="4" name="Slide Number Placeholder 3"/>
          <p:cNvSpPr>
            <a:spLocks noGrp="1"/>
          </p:cNvSpPr>
          <p:nvPr>
            <p:ph type="sldNum" sz="quarter" idx="5"/>
          </p:nvPr>
        </p:nvSpPr>
        <p:spPr/>
        <p:txBody>
          <a:bodyPr/>
          <a:lstStyle/>
          <a:p>
            <a:fld id="{7122EBD1-804A-4AF3-BB22-A18ABEDCD0EE}" type="slidenum">
              <a:rPr lang="en-US" smtClean="0"/>
              <a:t>6</a:t>
            </a:fld>
            <a:endParaRPr lang="en-US"/>
          </a:p>
        </p:txBody>
      </p:sp>
    </p:spTree>
    <p:extLst>
      <p:ext uri="{BB962C8B-B14F-4D97-AF65-F5344CB8AC3E}">
        <p14:creationId xmlns:p14="http://schemas.microsoft.com/office/powerpoint/2010/main" val="306932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Nerves = a group of axons bundled together</a:t>
            </a:r>
          </a:p>
          <a:p>
            <a:r>
              <a:rPr lang="en-US" dirty="0"/>
              <a:t>Video = https://www.youtube.com/watch?v=6qS83wD29PY&amp;list=PLNZqyJnsvdMqFNFyHvMFrFnlXLosnwwB_&amp;index=61&amp;t=0s</a:t>
            </a:r>
          </a:p>
        </p:txBody>
      </p:sp>
      <p:sp>
        <p:nvSpPr>
          <p:cNvPr id="4" name="Slide Number Placeholder 3"/>
          <p:cNvSpPr>
            <a:spLocks noGrp="1"/>
          </p:cNvSpPr>
          <p:nvPr>
            <p:ph type="sldNum" sz="quarter" idx="5"/>
          </p:nvPr>
        </p:nvSpPr>
        <p:spPr/>
        <p:txBody>
          <a:bodyPr/>
          <a:lstStyle/>
          <a:p>
            <a:fld id="{7122EBD1-804A-4AF3-BB22-A18ABEDCD0EE}" type="slidenum">
              <a:rPr lang="en-US" smtClean="0"/>
              <a:t>7</a:t>
            </a:fld>
            <a:endParaRPr lang="en-US"/>
          </a:p>
        </p:txBody>
      </p:sp>
    </p:spTree>
    <p:extLst>
      <p:ext uri="{BB962C8B-B14F-4D97-AF65-F5344CB8AC3E}">
        <p14:creationId xmlns:p14="http://schemas.microsoft.com/office/powerpoint/2010/main" val="96328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 https://www.youtube.com/watch?v=AwES6R1_9PM&amp;list=PLNZqyJnsvdMqFNFyHvMFrFnlXLosnwwB_&amp;index=80&amp;t=0s</a:t>
            </a:r>
          </a:p>
        </p:txBody>
      </p:sp>
      <p:sp>
        <p:nvSpPr>
          <p:cNvPr id="4" name="Slide Number Placeholder 3"/>
          <p:cNvSpPr>
            <a:spLocks noGrp="1"/>
          </p:cNvSpPr>
          <p:nvPr>
            <p:ph type="sldNum" sz="quarter" idx="5"/>
          </p:nvPr>
        </p:nvSpPr>
        <p:spPr/>
        <p:txBody>
          <a:bodyPr/>
          <a:lstStyle/>
          <a:p>
            <a:fld id="{7122EBD1-804A-4AF3-BB22-A18ABEDCD0EE}" type="slidenum">
              <a:rPr lang="en-US" smtClean="0"/>
              <a:t>8</a:t>
            </a:fld>
            <a:endParaRPr lang="en-US"/>
          </a:p>
        </p:txBody>
      </p:sp>
    </p:spTree>
    <p:extLst>
      <p:ext uri="{BB962C8B-B14F-4D97-AF65-F5344CB8AC3E}">
        <p14:creationId xmlns:p14="http://schemas.microsoft.com/office/powerpoint/2010/main" val="171829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122EBD1-804A-4AF3-BB22-A18ABEDCD0EE}" type="slidenum">
              <a:rPr lang="en-US" smtClean="0"/>
              <a:t>9</a:t>
            </a:fld>
            <a:endParaRPr lang="en-US"/>
          </a:p>
        </p:txBody>
      </p:sp>
    </p:spTree>
    <p:extLst>
      <p:ext uri="{BB962C8B-B14F-4D97-AF65-F5344CB8AC3E}">
        <p14:creationId xmlns:p14="http://schemas.microsoft.com/office/powerpoint/2010/main" val="314315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 https://youtu.be/tIzF2tWy6KI?list=PLNZqyJnsvdMqFNFyHvMFrFnlXLosnwwB_</a:t>
            </a:r>
          </a:p>
        </p:txBody>
      </p:sp>
      <p:sp>
        <p:nvSpPr>
          <p:cNvPr id="4" name="Slide Number Placeholder 3"/>
          <p:cNvSpPr>
            <a:spLocks noGrp="1"/>
          </p:cNvSpPr>
          <p:nvPr>
            <p:ph type="sldNum" sz="quarter" idx="5"/>
          </p:nvPr>
        </p:nvSpPr>
        <p:spPr/>
        <p:txBody>
          <a:bodyPr/>
          <a:lstStyle/>
          <a:p>
            <a:fld id="{7122EBD1-804A-4AF3-BB22-A18ABEDCD0EE}" type="slidenum">
              <a:rPr lang="en-US" smtClean="0"/>
              <a:t>12</a:t>
            </a:fld>
            <a:endParaRPr lang="en-US"/>
          </a:p>
        </p:txBody>
      </p:sp>
    </p:spTree>
    <p:extLst>
      <p:ext uri="{BB962C8B-B14F-4D97-AF65-F5344CB8AC3E}">
        <p14:creationId xmlns:p14="http://schemas.microsoft.com/office/powerpoint/2010/main" val="1698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2EBD1-804A-4AF3-BB22-A18ABEDCD0EE}" type="slidenum">
              <a:rPr lang="en-US" smtClean="0"/>
              <a:t>40</a:t>
            </a:fld>
            <a:endParaRPr lang="en-US"/>
          </a:p>
        </p:txBody>
      </p:sp>
    </p:spTree>
    <p:extLst>
      <p:ext uri="{BB962C8B-B14F-4D97-AF65-F5344CB8AC3E}">
        <p14:creationId xmlns:p14="http://schemas.microsoft.com/office/powerpoint/2010/main" val="98523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2EBD1-804A-4AF3-BB22-A18ABEDCD0EE}" type="slidenum">
              <a:rPr lang="en-US" smtClean="0"/>
              <a:t>54</a:t>
            </a:fld>
            <a:endParaRPr lang="en-US"/>
          </a:p>
        </p:txBody>
      </p:sp>
    </p:spTree>
    <p:extLst>
      <p:ext uri="{BB962C8B-B14F-4D97-AF65-F5344CB8AC3E}">
        <p14:creationId xmlns:p14="http://schemas.microsoft.com/office/powerpoint/2010/main" val="376577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8/15/2023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186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061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8/15/2023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305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8/15/2023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327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8/15/2023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714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87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823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040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442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8/15/2023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2444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8/15/2023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605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8/15/2023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7142805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30" r:id="rId5"/>
    <p:sldLayoutId id="2147483724" r:id="rId6"/>
    <p:sldLayoutId id="2147483725" r:id="rId7"/>
    <p:sldLayoutId id="2147483726" r:id="rId8"/>
    <p:sldLayoutId id="2147483729" r:id="rId9"/>
    <p:sldLayoutId id="2147483727" r:id="rId10"/>
    <p:sldLayoutId id="2147483728"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8-UBA_Ysgd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tIzF2tWy6KI?feature=oembed" TargetMode="Externa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www.youtube.com/watch?v=ENk7rE0KdGY" TargetMode="Externa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https://ghr.nlm.nih.gov/primer/basics/gene" TargetMode="Externa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hyperlink" Target="https://www.health.harvard.edu/mind-and-mood/what-causes-depress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nimh.nih.gov/health/topics/mental-health-medication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psychologytoday.com/intl/blog/freuds-patients-serial/201201/bertha-pappenheim-1859-193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KOCt_-0EO5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9hBfnXACsOI" TargetMode="External"/><Relationship Id="rId2" Type="http://schemas.openxmlformats.org/officeDocument/2006/relationships/hyperlink" Target="https://www.youtube.com/watch?v=5XUvm_smWH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2" Type="http://schemas.openxmlformats.org/officeDocument/2006/relationships/hyperlink" Target="https://www.khanacademy.org/test-prep/mcat/behavior/learning-slug/v/operant-conditioning-schedules-of-reinforcemen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XHIhkM1cAv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YOAhPg3L9V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www.youtube.com/watch?v=o0neRQzudzw"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hyperlink" Target="https://www.youtube.com/watch?v=8kDLseskYW8" TargetMode="Externa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www.youtube.com/watch?v=_fWm7cF8-WM"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HUuUUJktL6E" TargetMode="Externa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3BEB42-DA89-4BF8-A917-43F545B78BB2}"/>
              </a:ext>
              <a:ext uri="{C183D7F6-B498-43B3-948B-1728B52AA6E4}">
                <adec:decorative xmlns:adec="http://schemas.microsoft.com/office/drawing/2017/decorative" val="1"/>
              </a:ext>
            </a:extLst>
          </p:cNvPr>
          <p:cNvPicPr>
            <a:picLocks noChangeAspect="1"/>
          </p:cNvPicPr>
          <p:nvPr/>
        </p:nvPicPr>
        <p:blipFill rotWithShape="1">
          <a:blip r:embed="rId2"/>
          <a:srcRect t="1310" b="1442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30DD346-54ED-4533-BE19-DAECC604647F}"/>
              </a:ext>
            </a:extLst>
          </p:cNvPr>
          <p:cNvSpPr>
            <a:spLocks noGrp="1"/>
          </p:cNvSpPr>
          <p:nvPr>
            <p:ph type="ctrTitle"/>
          </p:nvPr>
        </p:nvSpPr>
        <p:spPr>
          <a:xfrm>
            <a:off x="7889065" y="2324906"/>
            <a:ext cx="3403426" cy="1588698"/>
          </a:xfrm>
        </p:spPr>
        <p:txBody>
          <a:bodyPr>
            <a:normAutofit/>
          </a:bodyPr>
          <a:lstStyle/>
          <a:p>
            <a:r>
              <a:rPr lang="en-US">
                <a:solidFill>
                  <a:schemeClr val="tx1"/>
                </a:solidFill>
              </a:rPr>
              <a:t>Models</a:t>
            </a:r>
            <a:r>
              <a:rPr lang="es-MX">
                <a:solidFill>
                  <a:schemeClr val="tx1"/>
                </a:solidFill>
              </a:rPr>
              <a:t> of </a:t>
            </a:r>
            <a:r>
              <a:rPr lang="en-US">
                <a:solidFill>
                  <a:schemeClr val="tx1"/>
                </a:solidFill>
              </a:rPr>
              <a:t>Abnormal</a:t>
            </a:r>
            <a:r>
              <a:rPr lang="es-MX">
                <a:solidFill>
                  <a:schemeClr val="tx1"/>
                </a:solidFill>
              </a:rPr>
              <a:t> </a:t>
            </a:r>
            <a:r>
              <a:rPr lang="en-US">
                <a:solidFill>
                  <a:schemeClr val="tx1"/>
                </a:solidFill>
              </a:rPr>
              <a:t>Psychology</a:t>
            </a:r>
          </a:p>
        </p:txBody>
      </p:sp>
      <p:sp>
        <p:nvSpPr>
          <p:cNvPr id="3" name="Subtitle 2">
            <a:extLst>
              <a:ext uri="{FF2B5EF4-FFF2-40B4-BE49-F238E27FC236}">
                <a16:creationId xmlns:a16="http://schemas.microsoft.com/office/drawing/2014/main" id="{1BA93F50-D6B6-48DE-B541-134263C5DD7B}"/>
              </a:ext>
            </a:extLst>
          </p:cNvPr>
          <p:cNvSpPr>
            <a:spLocks noGrp="1"/>
          </p:cNvSpPr>
          <p:nvPr>
            <p:ph type="subTitle" idx="1"/>
          </p:nvPr>
        </p:nvSpPr>
        <p:spPr>
          <a:xfrm>
            <a:off x="7879126" y="3945249"/>
            <a:ext cx="3403426" cy="1588698"/>
          </a:xfrm>
        </p:spPr>
        <p:txBody>
          <a:bodyPr>
            <a:noAutofit/>
          </a:bodyPr>
          <a:lstStyle/>
          <a:p>
            <a:r>
              <a:rPr lang="en-US" sz="1100" dirty="0"/>
              <a:t>Module 2 | PowerPoint by Madeleine Stewart | </a:t>
            </a:r>
            <a:r>
              <a:rPr lang="en-US" sz="1100" dirty="0" err="1"/>
              <a:t>PROFessor</a:t>
            </a:r>
            <a:endParaRPr lang="en-US" sz="1100" dirty="0"/>
          </a:p>
          <a:p>
            <a:r>
              <a:rPr lang="en-US" sz="1100" dirty="0"/>
              <a:t>Edited and video content added by </a:t>
            </a:r>
          </a:p>
          <a:p>
            <a:r>
              <a:rPr lang="en-US" sz="1100" dirty="0"/>
              <a:t>Catherine Floyd-Jennings, MA  </a:t>
            </a:r>
          </a:p>
        </p:txBody>
      </p:sp>
    </p:spTree>
    <p:extLst>
      <p:ext uri="{BB962C8B-B14F-4D97-AF65-F5344CB8AC3E}">
        <p14:creationId xmlns:p14="http://schemas.microsoft.com/office/powerpoint/2010/main" val="597029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DE94-1AC1-4100-915E-3E6C14B38327}"/>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The Specifics: Neural Impulse</a:t>
            </a:r>
          </a:p>
        </p:txBody>
      </p:sp>
      <p:graphicFrame>
        <p:nvGraphicFramePr>
          <p:cNvPr id="12" name="Content Placeholder 2" descr="A flow chart explaining the process of a neural impulse. ">
            <a:extLst>
              <a:ext uri="{FF2B5EF4-FFF2-40B4-BE49-F238E27FC236}">
                <a16:creationId xmlns:a16="http://schemas.microsoft.com/office/drawing/2014/main" id="{A6DF8EEC-B4FF-4CD0-8850-D37B68C434E1}"/>
              </a:ext>
            </a:extLst>
          </p:cNvPr>
          <p:cNvGraphicFramePr>
            <a:graphicFrameLocks noGrp="1"/>
          </p:cNvGraphicFramePr>
          <p:nvPr>
            <p:ph idx="1"/>
            <p:extLst>
              <p:ext uri="{D42A27DB-BD31-4B8C-83A1-F6EECF244321}">
                <p14:modId xmlns:p14="http://schemas.microsoft.com/office/powerpoint/2010/main" val="345973921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66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6FE7-4DDC-4068-9B53-E9527D7CDE36}"/>
              </a:ext>
            </a:extLst>
          </p:cNvPr>
          <p:cNvSpPr>
            <a:spLocks noGrp="1"/>
          </p:cNvSpPr>
          <p:nvPr>
            <p:ph type="title"/>
          </p:nvPr>
        </p:nvSpPr>
        <p:spPr/>
        <p:txBody>
          <a:bodyPr/>
          <a:lstStyle/>
          <a:p>
            <a:r>
              <a:rPr lang="en-US" dirty="0"/>
              <a:t>The Specifics: Action Potential </a:t>
            </a:r>
          </a:p>
        </p:txBody>
      </p:sp>
      <p:sp>
        <p:nvSpPr>
          <p:cNvPr id="3" name="Content Placeholder 2">
            <a:extLst>
              <a:ext uri="{FF2B5EF4-FFF2-40B4-BE49-F238E27FC236}">
                <a16:creationId xmlns:a16="http://schemas.microsoft.com/office/drawing/2014/main" id="{366FE0F2-467F-4FA7-AD29-5F57B7E83E75}"/>
              </a:ext>
            </a:extLst>
          </p:cNvPr>
          <p:cNvSpPr>
            <a:spLocks noGrp="1"/>
          </p:cNvSpPr>
          <p:nvPr>
            <p:ph idx="1"/>
          </p:nvPr>
        </p:nvSpPr>
        <p:spPr/>
        <p:txBody>
          <a:bodyPr/>
          <a:lstStyle/>
          <a:p>
            <a:r>
              <a:rPr lang="en-US" dirty="0"/>
              <a:t>A polarized neuron at resting potential has an internal charge of -70 mV. </a:t>
            </a:r>
          </a:p>
          <a:p>
            <a:r>
              <a:rPr lang="en-US" dirty="0"/>
              <a:t>With enough stimulation, the charge will increase to -55 mV. This is called the threshold of excitation. At this point, the neuron will send an electrical impulse (the action potential) down the axon. </a:t>
            </a:r>
          </a:p>
          <a:p>
            <a:r>
              <a:rPr lang="en-US" dirty="0"/>
              <a:t>Note: Due to the all-or-nothing principle, the neuron will fire at -55 mV. </a:t>
            </a:r>
          </a:p>
          <a:p>
            <a:r>
              <a:rPr lang="en-US" dirty="0"/>
              <a:t>During the relative refractory period, the neuron’s internal charge is less than -70 mV (it becomes -85 mV). This means that it would take the neuron more stimulation to reach -55 mV and fire. </a:t>
            </a:r>
          </a:p>
          <a:p>
            <a:r>
              <a:rPr lang="en-US" dirty="0"/>
              <a:t>Eventually, if the neuron does not receive the stimulation necessary and fire, the neuron’s internal charge will return to -70 mV.  </a:t>
            </a:r>
          </a:p>
          <a:p>
            <a:r>
              <a:rPr lang="en-US" dirty="0"/>
              <a:t>5.44 mins </a:t>
            </a:r>
            <a:r>
              <a:rPr lang="en-US" dirty="0">
                <a:hlinkClick r:id="rId2"/>
              </a:rPr>
              <a:t>THE ACTION POTENTIAL – YouTube</a:t>
            </a:r>
            <a:r>
              <a:rPr lang="en-US" dirty="0"/>
              <a:t>  </a:t>
            </a:r>
          </a:p>
        </p:txBody>
      </p:sp>
    </p:spTree>
    <p:extLst>
      <p:ext uri="{BB962C8B-B14F-4D97-AF65-F5344CB8AC3E}">
        <p14:creationId xmlns:p14="http://schemas.microsoft.com/office/powerpoint/2010/main" val="42223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4" name="Online Media 3" descr="2-Minute Neuroscience Video: Membrane Potential">
            <a:hlinkClick r:id="" action="ppaction://media"/>
            <a:extLst>
              <a:ext uri="{FF2B5EF4-FFF2-40B4-BE49-F238E27FC236}">
                <a16:creationId xmlns:a16="http://schemas.microsoft.com/office/drawing/2014/main" id="{499EF37D-2B35-411C-9CAD-F7B5451E2B4B}"/>
              </a:ext>
            </a:extLst>
          </p:cNvPr>
          <p:cNvPicPr>
            <a:picLocks noRot="1" noChangeAspect="1"/>
          </p:cNvPicPr>
          <p:nvPr>
            <a:videoFile r:link="rId1"/>
          </p:nvPr>
        </p:nvPicPr>
        <p:blipFill>
          <a:blip r:embed="rId4"/>
          <a:stretch>
            <a:fillRect/>
          </a:stretch>
        </p:blipFill>
        <p:spPr>
          <a:xfrm>
            <a:off x="720636" y="1989002"/>
            <a:ext cx="5476375" cy="3080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CFD89B8-A3A5-4DDB-8AE6-CE2B55DE6FE3}"/>
              </a:ext>
            </a:extLst>
          </p:cNvPr>
          <p:cNvSpPr>
            <a:spLocks noGrp="1"/>
          </p:cNvSpPr>
          <p:nvPr>
            <p:ph type="title"/>
          </p:nvPr>
        </p:nvSpPr>
        <p:spPr>
          <a:xfrm>
            <a:off x="6873606" y="938022"/>
            <a:ext cx="4597758" cy="1188720"/>
          </a:xfrm>
        </p:spPr>
        <p:txBody>
          <a:bodyPr>
            <a:normAutofit/>
          </a:bodyPr>
          <a:lstStyle/>
          <a:p>
            <a:r>
              <a:rPr lang="en-US" sz="3700" dirty="0">
                <a:solidFill>
                  <a:srgbClr val="FFFFFF"/>
                </a:solidFill>
              </a:rPr>
              <a:t>The Specifics: Na+ and K+</a:t>
            </a:r>
          </a:p>
        </p:txBody>
      </p:sp>
      <p:sp>
        <p:nvSpPr>
          <p:cNvPr id="3" name="Content Placeholder 2">
            <a:extLst>
              <a:ext uri="{FF2B5EF4-FFF2-40B4-BE49-F238E27FC236}">
                <a16:creationId xmlns:a16="http://schemas.microsoft.com/office/drawing/2014/main" id="{56CDD665-00E2-4F63-86B6-362386679A52}"/>
              </a:ext>
            </a:extLst>
          </p:cNvPr>
          <p:cNvSpPr>
            <a:spLocks noGrp="1"/>
          </p:cNvSpPr>
          <p:nvPr>
            <p:ph idx="1"/>
          </p:nvPr>
        </p:nvSpPr>
        <p:spPr>
          <a:xfrm>
            <a:off x="6873606" y="2340864"/>
            <a:ext cx="4597758" cy="3793237"/>
          </a:xfrm>
        </p:spPr>
        <p:txBody>
          <a:bodyPr>
            <a:normAutofit/>
          </a:bodyPr>
          <a:lstStyle/>
          <a:p>
            <a:r>
              <a:rPr lang="en-US">
                <a:solidFill>
                  <a:srgbClr val="FFFFFF"/>
                </a:solidFill>
              </a:rPr>
              <a:t>Ions </a:t>
            </a:r>
            <a:r>
              <a:rPr lang="en-US">
                <a:solidFill>
                  <a:srgbClr val="FFFFFF"/>
                </a:solidFill>
                <a:sym typeface="Wingdings" panose="05000000000000000000" pitchFamily="2" charset="2"/>
              </a:rPr>
              <a:t> charged particles that are found both inside and outside of the neuron </a:t>
            </a:r>
          </a:p>
          <a:p>
            <a:r>
              <a:rPr lang="en-US">
                <a:solidFill>
                  <a:srgbClr val="FFFFFF"/>
                </a:solidFill>
                <a:sym typeface="Wingdings" panose="05000000000000000000" pitchFamily="2" charset="2"/>
              </a:rPr>
              <a:t>Specifically, there are positively charged sodium (Na+) ions that cause the neuron to depolarize and fire </a:t>
            </a:r>
          </a:p>
          <a:p>
            <a:r>
              <a:rPr lang="en-US">
                <a:solidFill>
                  <a:srgbClr val="FFFFFF"/>
                </a:solidFill>
              </a:rPr>
              <a:t>Likewise, there are positively charged potassium (K+) ions that exit and return the neuron to a polarized state</a:t>
            </a:r>
          </a:p>
        </p:txBody>
      </p:sp>
    </p:spTree>
    <p:extLst>
      <p:ext uri="{BB962C8B-B14F-4D97-AF65-F5344CB8AC3E}">
        <p14:creationId xmlns:p14="http://schemas.microsoft.com/office/powerpoint/2010/main" val="37377697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2EC876B3-562F-4B43-8320-76FC0C93030F}"/>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The Specifics: The Synapse </a:t>
            </a:r>
          </a:p>
        </p:txBody>
      </p:sp>
      <p:sp>
        <p:nvSpPr>
          <p:cNvPr id="19"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2" name="Content Placeholder 2" descr="Information about the synapse">
            <a:extLst>
              <a:ext uri="{FF2B5EF4-FFF2-40B4-BE49-F238E27FC236}">
                <a16:creationId xmlns:a16="http://schemas.microsoft.com/office/drawing/2014/main" id="{E67791D3-BF83-4C26-80E0-5F2DB45E2445}"/>
              </a:ext>
            </a:extLst>
          </p:cNvPr>
          <p:cNvGraphicFramePr>
            <a:graphicFrameLocks noGrp="1"/>
          </p:cNvGraphicFramePr>
          <p:nvPr>
            <p:ph idx="1"/>
            <p:extLst>
              <p:ext uri="{D42A27DB-BD31-4B8C-83A1-F6EECF244321}">
                <p14:modId xmlns:p14="http://schemas.microsoft.com/office/powerpoint/2010/main" val="27497548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27036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B7B94-4B07-4860-A6A3-81B923B91ABE}"/>
              </a:ext>
            </a:extLst>
          </p:cNvPr>
          <p:cNvSpPr>
            <a:spLocks noGrp="1"/>
          </p:cNvSpPr>
          <p:nvPr>
            <p:ph type="title"/>
          </p:nvPr>
        </p:nvSpPr>
        <p:spPr>
          <a:xfrm>
            <a:off x="615212" y="1074434"/>
            <a:ext cx="3365964" cy="4709131"/>
          </a:xfrm>
        </p:spPr>
        <p:txBody>
          <a:bodyPr anchor="ctr">
            <a:normAutofit/>
          </a:bodyPr>
          <a:lstStyle/>
          <a:p>
            <a:r>
              <a:rPr lang="en-US" sz="2400" dirty="0">
                <a:solidFill>
                  <a:schemeClr val="bg1">
                    <a:lumMod val="85000"/>
                    <a:lumOff val="15000"/>
                  </a:schemeClr>
                </a:solidFill>
              </a:rPr>
              <a:t>Neurotransmitters</a:t>
            </a:r>
            <a:br>
              <a:rPr lang="en-US" sz="2400" dirty="0">
                <a:solidFill>
                  <a:schemeClr val="bg1">
                    <a:lumMod val="85000"/>
                    <a:lumOff val="15000"/>
                  </a:schemeClr>
                </a:solidFill>
              </a:rPr>
            </a:br>
            <a:br>
              <a:rPr lang="en-US" sz="2400" dirty="0">
                <a:solidFill>
                  <a:schemeClr val="bg1">
                    <a:lumMod val="85000"/>
                    <a:lumOff val="15000"/>
                  </a:schemeClr>
                </a:solidFill>
              </a:rPr>
            </a:br>
            <a:br>
              <a:rPr lang="en-US" sz="2400" dirty="0">
                <a:solidFill>
                  <a:srgbClr val="00B0F0"/>
                </a:solidFill>
              </a:rPr>
            </a:br>
            <a:r>
              <a:rPr lang="en-US" sz="2000" dirty="0">
                <a:solidFill>
                  <a:srgbClr val="00B0F0"/>
                </a:solidFill>
              </a:rPr>
              <a:t>The neurotransmitter song: </a:t>
            </a:r>
            <a:r>
              <a:rPr lang="en-US" sz="2000" dirty="0">
                <a:solidFill>
                  <a:srgbClr val="00B0F0"/>
                </a:solidFill>
                <a:hlinkClick r:id="rId2">
                  <a:extLst>
                    <a:ext uri="{A12FA001-AC4F-418D-AE19-62706E023703}">
                      <ahyp:hlinkClr xmlns:ahyp="http://schemas.microsoft.com/office/drawing/2018/hyperlinkcolor" val="tx"/>
                    </a:ext>
                  </a:extLst>
                </a:hlinkClick>
              </a:rPr>
              <a:t>THE NEUROTRANSMITTER SONG – YouTube</a:t>
            </a:r>
            <a:r>
              <a:rPr lang="en-US" sz="2000" dirty="0">
                <a:solidFill>
                  <a:srgbClr val="00B0F0"/>
                </a:solidFill>
              </a:rPr>
              <a:t>    5 mins  </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Information about neurotransmitters">
            <a:extLst>
              <a:ext uri="{FF2B5EF4-FFF2-40B4-BE49-F238E27FC236}">
                <a16:creationId xmlns:a16="http://schemas.microsoft.com/office/drawing/2014/main" id="{F33E05F4-6A7B-4625-A2B4-342410EE6309}"/>
              </a:ext>
            </a:extLst>
          </p:cNvPr>
          <p:cNvGraphicFramePr>
            <a:graphicFrameLocks noGrp="1"/>
          </p:cNvGraphicFramePr>
          <p:nvPr>
            <p:ph idx="1"/>
            <p:extLst>
              <p:ext uri="{D42A27DB-BD31-4B8C-83A1-F6EECF244321}">
                <p14:modId xmlns:p14="http://schemas.microsoft.com/office/powerpoint/2010/main" val="2365965502"/>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372679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B89715-0C08-460F-B428-54CD79978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03FF2-6831-4329-99E2-BE8DCFE6B8A8}"/>
              </a:ext>
            </a:extLst>
          </p:cNvPr>
          <p:cNvSpPr>
            <a:spLocks noGrp="1"/>
          </p:cNvSpPr>
          <p:nvPr>
            <p:ph type="title"/>
          </p:nvPr>
        </p:nvSpPr>
        <p:spPr>
          <a:xfrm>
            <a:off x="791663" y="4999383"/>
            <a:ext cx="10641406" cy="952428"/>
          </a:xfrm>
        </p:spPr>
        <p:txBody>
          <a:bodyPr anchor="ctr">
            <a:normAutofit/>
          </a:bodyPr>
          <a:lstStyle/>
          <a:p>
            <a:r>
              <a:rPr lang="en-US" sz="3200">
                <a:solidFill>
                  <a:srgbClr val="465359"/>
                </a:solidFill>
              </a:rPr>
              <a:t>The Brain</a:t>
            </a:r>
          </a:p>
        </p:txBody>
      </p:sp>
      <p:sp>
        <p:nvSpPr>
          <p:cNvPr id="10" name="Rectangle 9">
            <a:extLst>
              <a:ext uri="{FF2B5EF4-FFF2-40B4-BE49-F238E27FC236}">
                <a16:creationId xmlns:a16="http://schemas.microsoft.com/office/drawing/2014/main" id="{7937B2BA-7A3F-4338-9F35-A23EE736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544054F-037E-4DC2-8B11-40FE9451F554}"/>
              </a:ext>
            </a:extLst>
          </p:cNvPr>
          <p:cNvSpPr>
            <a:spLocks noGrp="1"/>
          </p:cNvSpPr>
          <p:nvPr>
            <p:ph idx="1"/>
          </p:nvPr>
        </p:nvSpPr>
        <p:spPr>
          <a:xfrm>
            <a:off x="791663" y="457201"/>
            <a:ext cx="10641406" cy="4377032"/>
          </a:xfrm>
        </p:spPr>
        <p:txBody>
          <a:bodyPr>
            <a:normAutofit/>
          </a:bodyPr>
          <a:lstStyle/>
          <a:p>
            <a:pPr>
              <a:lnSpc>
                <a:spcPct val="90000"/>
              </a:lnSpc>
            </a:pPr>
            <a:r>
              <a:rPr lang="en-US" sz="1800" dirty="0">
                <a:solidFill>
                  <a:srgbClr val="FFFFFF"/>
                </a:solidFill>
              </a:rPr>
              <a:t>Medulla </a:t>
            </a:r>
            <a:r>
              <a:rPr lang="en-US" sz="1800" dirty="0">
                <a:solidFill>
                  <a:srgbClr val="FFFFFF"/>
                </a:solidFill>
                <a:sym typeface="Wingdings" panose="05000000000000000000" pitchFamily="2" charset="2"/>
              </a:rPr>
              <a:t> regulates breathing, heart rate, and blood pressure </a:t>
            </a:r>
          </a:p>
          <a:p>
            <a:pPr>
              <a:lnSpc>
                <a:spcPct val="90000"/>
              </a:lnSpc>
            </a:pPr>
            <a:r>
              <a:rPr lang="en-US" sz="1800" dirty="0">
                <a:solidFill>
                  <a:srgbClr val="FFFFFF"/>
                </a:solidFill>
                <a:sym typeface="Wingdings" panose="05000000000000000000" pitchFamily="2" charset="2"/>
              </a:rPr>
              <a:t>Pons  acts as a bridge connecting the cerebellum and medulla and helps to transfer messages between different parts of the brain and spinal cord </a:t>
            </a:r>
          </a:p>
          <a:p>
            <a:pPr>
              <a:lnSpc>
                <a:spcPct val="90000"/>
              </a:lnSpc>
            </a:pPr>
            <a:r>
              <a:rPr lang="en-US" sz="1800" dirty="0">
                <a:solidFill>
                  <a:srgbClr val="FFFFFF"/>
                </a:solidFill>
                <a:sym typeface="Wingdings" panose="05000000000000000000" pitchFamily="2" charset="2"/>
              </a:rPr>
              <a:t>Reticular formation  responsible for alertness and attention </a:t>
            </a:r>
          </a:p>
          <a:p>
            <a:pPr>
              <a:lnSpc>
                <a:spcPct val="90000"/>
              </a:lnSpc>
            </a:pPr>
            <a:r>
              <a:rPr lang="en-US" sz="1800" dirty="0">
                <a:solidFill>
                  <a:srgbClr val="FFFFFF"/>
                </a:solidFill>
                <a:sym typeface="Wingdings" panose="05000000000000000000" pitchFamily="2" charset="2"/>
              </a:rPr>
              <a:t>Cerebellum  involved in our sense of balance and for coordinating the body’s muscles so that movement is smooth and precise; involved in the learning of certain kinds of simple responses and acquired reflexes</a:t>
            </a:r>
          </a:p>
          <a:p>
            <a:pPr>
              <a:lnSpc>
                <a:spcPct val="90000"/>
              </a:lnSpc>
            </a:pPr>
            <a:r>
              <a:rPr lang="en-US" sz="1800" dirty="0">
                <a:solidFill>
                  <a:srgbClr val="FFFFFF"/>
                </a:solidFill>
                <a:sym typeface="Wingdings" panose="05000000000000000000" pitchFamily="2" charset="2"/>
              </a:rPr>
              <a:t>Thalamus  the major sensory relay center for all senses but smell</a:t>
            </a:r>
          </a:p>
          <a:p>
            <a:pPr>
              <a:lnSpc>
                <a:spcPct val="90000"/>
              </a:lnSpc>
            </a:pPr>
            <a:r>
              <a:rPr lang="en-US" sz="1800" dirty="0">
                <a:solidFill>
                  <a:srgbClr val="FFFFFF"/>
                </a:solidFill>
                <a:sym typeface="Wingdings" panose="05000000000000000000" pitchFamily="2" charset="2"/>
              </a:rPr>
              <a:t>Hypothalamus  involved in drives associated with the survival of both the individual and the species; regulates temperature; controls the complex operations of the autonomic nervous system </a:t>
            </a:r>
          </a:p>
        </p:txBody>
      </p:sp>
      <p:sp>
        <p:nvSpPr>
          <p:cNvPr id="12" name="Rectangle 11">
            <a:extLst>
              <a:ext uri="{FF2B5EF4-FFF2-40B4-BE49-F238E27FC236}">
                <a16:creationId xmlns:a16="http://schemas.microsoft.com/office/drawing/2014/main" id="{F677D424-9960-4ACA-BCD2-505B987C4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34247F3-70BF-4860-A663-2ECA100F9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81D5223-6DF2-4751-8B5D-D37B5D98A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2069871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C19FBE-33E9-4938-AB1E-CB36F4AF9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an of a human brain in a neurology clinic">
            <a:extLst>
              <a:ext uri="{FF2B5EF4-FFF2-40B4-BE49-F238E27FC236}">
                <a16:creationId xmlns:a16="http://schemas.microsoft.com/office/drawing/2014/main" id="{02CEB64E-EF72-8008-3717-49ED5A07FBD1}"/>
              </a:ext>
            </a:extLst>
          </p:cNvPr>
          <p:cNvPicPr>
            <a:picLocks noChangeAspect="1"/>
          </p:cNvPicPr>
          <p:nvPr/>
        </p:nvPicPr>
        <p:blipFill rotWithShape="1">
          <a:blip r:embed="rId2">
            <a:grayscl/>
          </a:blip>
          <a:srcRect t="15907" b="90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F16B031A-DFF2-4273-9F94-B34585B15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11301984"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17C4E3E-20C3-45C7-A1E9-79660C1A3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18067"/>
            <a:ext cx="11305200" cy="577426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E903FF2-6831-4329-99E2-BE8DCFE6B8A8}"/>
              </a:ext>
            </a:extLst>
          </p:cNvPr>
          <p:cNvSpPr>
            <a:spLocks noGrp="1"/>
          </p:cNvSpPr>
          <p:nvPr>
            <p:ph type="title"/>
          </p:nvPr>
        </p:nvSpPr>
        <p:spPr>
          <a:xfrm>
            <a:off x="764883" y="1009397"/>
            <a:ext cx="10653766" cy="1369736"/>
          </a:xfrm>
        </p:spPr>
        <p:txBody>
          <a:bodyPr anchor="ctr">
            <a:normAutofit/>
          </a:bodyPr>
          <a:lstStyle/>
          <a:p>
            <a:r>
              <a:rPr lang="en-US" dirty="0">
                <a:solidFill>
                  <a:srgbClr val="FFFFFF"/>
                </a:solidFill>
              </a:rPr>
              <a:t>The Brain continued . . .</a:t>
            </a:r>
          </a:p>
        </p:txBody>
      </p:sp>
      <p:sp>
        <p:nvSpPr>
          <p:cNvPr id="3" name="Content Placeholder 2">
            <a:extLst>
              <a:ext uri="{FF2B5EF4-FFF2-40B4-BE49-F238E27FC236}">
                <a16:creationId xmlns:a16="http://schemas.microsoft.com/office/drawing/2014/main" id="{F544054F-037E-4DC2-8B11-40FE9451F554}"/>
              </a:ext>
            </a:extLst>
          </p:cNvPr>
          <p:cNvSpPr>
            <a:spLocks noGrp="1"/>
          </p:cNvSpPr>
          <p:nvPr>
            <p:ph idx="1"/>
          </p:nvPr>
        </p:nvSpPr>
        <p:spPr>
          <a:xfrm>
            <a:off x="764883" y="2574470"/>
            <a:ext cx="10650760" cy="3166479"/>
          </a:xfrm>
        </p:spPr>
        <p:txBody>
          <a:bodyPr anchor="t">
            <a:normAutofit/>
          </a:bodyPr>
          <a:lstStyle/>
          <a:p>
            <a:pPr>
              <a:lnSpc>
                <a:spcPct val="90000"/>
              </a:lnSpc>
            </a:pPr>
            <a:r>
              <a:rPr lang="en-US" sz="1600" dirty="0">
                <a:solidFill>
                  <a:srgbClr val="FFFFFF"/>
                </a:solidFill>
                <a:sym typeface="Wingdings" panose="05000000000000000000" pitchFamily="2" charset="2"/>
              </a:rPr>
              <a:t>Amygdala  responsible for evaluating sensory information and quickly determining its emotional importance </a:t>
            </a:r>
          </a:p>
          <a:p>
            <a:pPr>
              <a:lnSpc>
                <a:spcPct val="90000"/>
              </a:lnSpc>
            </a:pPr>
            <a:r>
              <a:rPr lang="en-US" sz="1600" dirty="0">
                <a:solidFill>
                  <a:srgbClr val="FFFFFF"/>
                </a:solidFill>
              </a:rPr>
              <a:t>Hippocampus </a:t>
            </a:r>
            <a:r>
              <a:rPr lang="en-US" sz="1600" dirty="0">
                <a:solidFill>
                  <a:srgbClr val="FFFFFF"/>
                </a:solidFill>
                <a:sym typeface="Wingdings" panose="05000000000000000000" pitchFamily="2" charset="2"/>
              </a:rPr>
              <a:t> our “gateway” to memory; allows us to form spatial memories </a:t>
            </a:r>
          </a:p>
          <a:p>
            <a:pPr>
              <a:lnSpc>
                <a:spcPct val="90000"/>
              </a:lnSpc>
            </a:pPr>
            <a:r>
              <a:rPr lang="en-US" sz="1600" dirty="0">
                <a:solidFill>
                  <a:srgbClr val="FFFFFF"/>
                </a:solidFill>
                <a:sym typeface="Wingdings" panose="05000000000000000000" pitchFamily="2" charset="2"/>
              </a:rPr>
              <a:t>Cerebrum  broken up into four major lobes </a:t>
            </a:r>
          </a:p>
          <a:p>
            <a:pPr lvl="1">
              <a:lnSpc>
                <a:spcPct val="90000"/>
              </a:lnSpc>
            </a:pPr>
            <a:r>
              <a:rPr lang="en-US" sz="1600" dirty="0">
                <a:solidFill>
                  <a:srgbClr val="FFFFFF"/>
                </a:solidFill>
              </a:rPr>
              <a:t>Frontal </a:t>
            </a:r>
            <a:r>
              <a:rPr lang="en-US" sz="1600" dirty="0">
                <a:solidFill>
                  <a:srgbClr val="FFFFFF"/>
                </a:solidFill>
                <a:sym typeface="Wingdings" panose="05000000000000000000" pitchFamily="2" charset="2"/>
              </a:rPr>
              <a:t> contains the motor cortex that lets us produce voluntary movement; involved in emotions and planning </a:t>
            </a:r>
          </a:p>
          <a:p>
            <a:pPr lvl="1">
              <a:lnSpc>
                <a:spcPct val="90000"/>
              </a:lnSpc>
            </a:pPr>
            <a:r>
              <a:rPr lang="en-US" sz="1600" dirty="0">
                <a:solidFill>
                  <a:srgbClr val="FFFFFF"/>
                </a:solidFill>
                <a:sym typeface="Wingdings" panose="05000000000000000000" pitchFamily="2" charset="2"/>
              </a:rPr>
              <a:t>Parietal  contains the somatosensory cortex</a:t>
            </a:r>
          </a:p>
          <a:p>
            <a:pPr lvl="1">
              <a:lnSpc>
                <a:spcPct val="90000"/>
              </a:lnSpc>
            </a:pPr>
            <a:r>
              <a:rPr lang="en-US" sz="1600" dirty="0">
                <a:solidFill>
                  <a:srgbClr val="FFFFFF"/>
                </a:solidFill>
                <a:sym typeface="Wingdings" panose="05000000000000000000" pitchFamily="2" charset="2"/>
              </a:rPr>
              <a:t>Occipital  contains the visual cortex </a:t>
            </a:r>
          </a:p>
          <a:p>
            <a:pPr lvl="1">
              <a:lnSpc>
                <a:spcPct val="90000"/>
              </a:lnSpc>
            </a:pPr>
            <a:r>
              <a:rPr lang="en-US" sz="1600" dirty="0">
                <a:solidFill>
                  <a:srgbClr val="FFFFFF"/>
                </a:solidFill>
                <a:sym typeface="Wingdings" panose="05000000000000000000" pitchFamily="2" charset="2"/>
              </a:rPr>
              <a:t>Temporal  involved in memory, perception, emotion; contains the auditory cortex</a:t>
            </a:r>
            <a:endParaRPr lang="en-US" sz="1600" dirty="0">
              <a:solidFill>
                <a:srgbClr val="FFFFFF"/>
              </a:solidFill>
            </a:endParaRPr>
          </a:p>
        </p:txBody>
      </p:sp>
    </p:spTree>
    <p:extLst>
      <p:ext uri="{BB962C8B-B14F-4D97-AF65-F5344CB8AC3E}">
        <p14:creationId xmlns:p14="http://schemas.microsoft.com/office/powerpoint/2010/main" val="14421170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C948-7E9A-DFD8-6BF0-ED53311C3801}"/>
              </a:ext>
            </a:extLst>
          </p:cNvPr>
          <p:cNvSpPr>
            <a:spLocks noGrp="1"/>
          </p:cNvSpPr>
          <p:nvPr>
            <p:ph type="title"/>
          </p:nvPr>
        </p:nvSpPr>
        <p:spPr>
          <a:xfrm>
            <a:off x="581192" y="702156"/>
            <a:ext cx="11029616" cy="971586"/>
          </a:xfrm>
        </p:spPr>
        <p:txBody>
          <a:bodyPr/>
          <a:lstStyle/>
          <a:p>
            <a:r>
              <a:rPr lang="en-US" dirty="0"/>
              <a:t>Lobes of the Brain</a:t>
            </a:r>
          </a:p>
        </p:txBody>
      </p:sp>
      <p:pic>
        <p:nvPicPr>
          <p:cNvPr id="1026" name="Picture 2">
            <a:extLst>
              <a:ext uri="{FF2B5EF4-FFF2-40B4-BE49-F238E27FC236}">
                <a16:creationId xmlns:a16="http://schemas.microsoft.com/office/drawing/2014/main" id="{9AE6F6FA-5EBA-BBDF-48DA-F129573D31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1255" y="1673741"/>
            <a:ext cx="8517276" cy="466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33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D5E2F72E-730D-4B73-93BD-ED8A8EF74D26}"/>
              </a:ext>
            </a:extLst>
          </p:cNvPr>
          <p:cNvSpPr>
            <a:spLocks noGrp="1"/>
          </p:cNvSpPr>
          <p:nvPr>
            <p:ph type="title"/>
          </p:nvPr>
        </p:nvSpPr>
        <p:spPr>
          <a:xfrm>
            <a:off x="581192" y="702156"/>
            <a:ext cx="11029616" cy="1188720"/>
          </a:xfrm>
        </p:spPr>
        <p:txBody>
          <a:bodyPr>
            <a:normAutofit fontScale="90000"/>
          </a:bodyPr>
          <a:lstStyle/>
          <a:p>
            <a:r>
              <a:rPr lang="en-US" dirty="0">
                <a:solidFill>
                  <a:schemeClr val="tx1">
                    <a:lumMod val="85000"/>
                    <a:lumOff val="15000"/>
                  </a:schemeClr>
                </a:solidFill>
              </a:rPr>
              <a:t>Genetic Issues and Explanations  </a:t>
            </a:r>
            <a:r>
              <a:rPr lang="en-US" sz="2000" dirty="0">
                <a:hlinkClick r:id="rId2"/>
              </a:rPr>
              <a:t>https://ghr.nlm.nih.gov/primer/basics/gene</a:t>
            </a:r>
            <a:r>
              <a:rPr lang="en-US" sz="2000" dirty="0"/>
              <a:t> </a:t>
            </a:r>
            <a:r>
              <a:rPr lang="en-US" sz="2000" dirty="0">
                <a:solidFill>
                  <a:schemeClr val="tx1">
                    <a:lumMod val="85000"/>
                    <a:lumOff val="15000"/>
                  </a:schemeClr>
                </a:solidFill>
              </a:rPr>
              <a:t>  </a:t>
            </a:r>
            <a:br>
              <a:rPr lang="en-US" sz="2000" dirty="0">
                <a:solidFill>
                  <a:schemeClr val="tx1">
                    <a:lumMod val="85000"/>
                    <a:lumOff val="15000"/>
                  </a:schemeClr>
                </a:solidFill>
              </a:rPr>
            </a:br>
            <a:endParaRPr lang="en-US" sz="2000" dirty="0">
              <a:solidFill>
                <a:schemeClr val="tx1">
                  <a:lumMod val="85000"/>
                  <a:lumOff val="15000"/>
                </a:schemeClr>
              </a:solidFill>
            </a:endParaRP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Genetic issues and explanations">
            <a:extLst>
              <a:ext uri="{FF2B5EF4-FFF2-40B4-BE49-F238E27FC236}">
                <a16:creationId xmlns:a16="http://schemas.microsoft.com/office/drawing/2014/main" id="{89A5942F-1AA2-465F-B647-A1791B85FBF7}"/>
              </a:ext>
            </a:extLst>
          </p:cNvPr>
          <p:cNvGraphicFramePr>
            <a:graphicFrameLocks noGrp="1"/>
          </p:cNvGraphicFramePr>
          <p:nvPr>
            <p:ph idx="1"/>
            <p:extLst>
              <p:ext uri="{D42A27DB-BD31-4B8C-83A1-F6EECF244321}">
                <p14:modId xmlns:p14="http://schemas.microsoft.com/office/powerpoint/2010/main" val="68213802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855368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EF1E-11EC-4D0A-8A36-A8EB78D87EB4}"/>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Hormonal Imbalances</a:t>
            </a:r>
          </a:p>
        </p:txBody>
      </p:sp>
      <p:graphicFrame>
        <p:nvGraphicFramePr>
          <p:cNvPr id="5" name="Content Placeholder 2" descr="Hormonal imbalances ">
            <a:extLst>
              <a:ext uri="{FF2B5EF4-FFF2-40B4-BE49-F238E27FC236}">
                <a16:creationId xmlns:a16="http://schemas.microsoft.com/office/drawing/2014/main" id="{751D1E66-FD4C-4A56-9327-856B158BBFB8}"/>
              </a:ext>
            </a:extLst>
          </p:cNvPr>
          <p:cNvGraphicFramePr>
            <a:graphicFrameLocks noGrp="1"/>
          </p:cNvGraphicFramePr>
          <p:nvPr>
            <p:ph idx="1"/>
            <p:extLst>
              <p:ext uri="{D42A27DB-BD31-4B8C-83A1-F6EECF244321}">
                <p14:modId xmlns:p14="http://schemas.microsoft.com/office/powerpoint/2010/main" val="105521193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34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3629-BEB8-4A18-84BC-84AE82E1746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5DD2C0BD-FB52-4A52-9CE2-4FA0A61D6A43}"/>
              </a:ext>
            </a:extLst>
          </p:cNvPr>
          <p:cNvSpPr>
            <a:spLocks noGrp="1"/>
          </p:cNvSpPr>
          <p:nvPr>
            <p:ph idx="1"/>
          </p:nvPr>
        </p:nvSpPr>
        <p:spPr/>
        <p:txBody>
          <a:bodyPr/>
          <a:lstStyle/>
          <a:p>
            <a:r>
              <a:rPr lang="en-US" dirty="0"/>
              <a:t>Differentiate uni- and multi-dimensional models of abnormality.</a:t>
            </a:r>
          </a:p>
          <a:p>
            <a:r>
              <a:rPr lang="en-US" dirty="0"/>
              <a:t>Describe how the biological model explains mental illness. </a:t>
            </a:r>
          </a:p>
          <a:p>
            <a:r>
              <a:rPr lang="en-US" dirty="0"/>
              <a:t>Describe how psychological perspectives explain mental illness. </a:t>
            </a:r>
          </a:p>
          <a:p>
            <a:r>
              <a:rPr lang="en-US" dirty="0"/>
              <a:t>Describe how the sociocultural model explains mental illness.</a:t>
            </a:r>
          </a:p>
        </p:txBody>
      </p:sp>
    </p:spTree>
    <p:extLst>
      <p:ext uri="{BB962C8B-B14F-4D97-AF65-F5344CB8AC3E}">
        <p14:creationId xmlns:p14="http://schemas.microsoft.com/office/powerpoint/2010/main" val="30008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6">
            <a:extLst>
              <a:ext uri="{FF2B5EF4-FFF2-40B4-BE49-F238E27FC236}">
                <a16:creationId xmlns:a16="http://schemas.microsoft.com/office/drawing/2014/main" id="{69B35BB5-1630-45F0-B55C-B6847DF2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8">
            <a:extLst>
              <a:ext uri="{FF2B5EF4-FFF2-40B4-BE49-F238E27FC236}">
                <a16:creationId xmlns:a16="http://schemas.microsoft.com/office/drawing/2014/main" id="{D3EF5146-0A37-42B3-AF51-CBFCE400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071476B-978C-4070-B6C2-EFB7B7DC40CB}"/>
              </a:ext>
            </a:extLst>
          </p:cNvPr>
          <p:cNvSpPr>
            <a:spLocks noGrp="1"/>
          </p:cNvSpPr>
          <p:nvPr>
            <p:ph type="title"/>
          </p:nvPr>
        </p:nvSpPr>
        <p:spPr>
          <a:xfrm>
            <a:off x="581192" y="5264486"/>
            <a:ext cx="11029616" cy="958513"/>
          </a:xfrm>
        </p:spPr>
        <p:txBody>
          <a:bodyPr anchor="ctr">
            <a:normAutofit/>
          </a:bodyPr>
          <a:lstStyle/>
          <a:p>
            <a:r>
              <a:rPr lang="en-US" dirty="0">
                <a:solidFill>
                  <a:srgbClr val="FFFEFF"/>
                </a:solidFill>
              </a:rPr>
              <a:t>Bacterial and Viral Infections</a:t>
            </a:r>
          </a:p>
        </p:txBody>
      </p:sp>
      <p:sp>
        <p:nvSpPr>
          <p:cNvPr id="48" name="Rectangle 40">
            <a:extLst>
              <a:ext uri="{FF2B5EF4-FFF2-40B4-BE49-F238E27FC236}">
                <a16:creationId xmlns:a16="http://schemas.microsoft.com/office/drawing/2014/main" id="{DDED8BF8-49A0-47C5-84AB-93BBEEBCC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2">
            <a:extLst>
              <a:ext uri="{FF2B5EF4-FFF2-40B4-BE49-F238E27FC236}">
                <a16:creationId xmlns:a16="http://schemas.microsoft.com/office/drawing/2014/main" id="{E3609DE7-3DD1-4216-8540-70829BC88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07EA47CF-8CF4-49F8-B441-9678508C0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2" name="Content Placeholder 2" descr="Viral Infections">
            <a:extLst>
              <a:ext uri="{FF2B5EF4-FFF2-40B4-BE49-F238E27FC236}">
                <a16:creationId xmlns:a16="http://schemas.microsoft.com/office/drawing/2014/main" id="{43B5F916-3C16-4EE2-B400-27B32003F376}"/>
              </a:ext>
            </a:extLst>
          </p:cNvPr>
          <p:cNvGraphicFramePr>
            <a:graphicFrameLocks noGrp="1"/>
          </p:cNvGraphicFramePr>
          <p:nvPr>
            <p:ph idx="1"/>
            <p:extLst>
              <p:ext uri="{D42A27DB-BD31-4B8C-83A1-F6EECF244321}">
                <p14:modId xmlns:p14="http://schemas.microsoft.com/office/powerpoint/2010/main" val="3137275880"/>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19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C135-3692-B364-5904-ED6A4D2A080B}"/>
              </a:ext>
            </a:extLst>
          </p:cNvPr>
          <p:cNvSpPr>
            <a:spLocks noGrp="1"/>
          </p:cNvSpPr>
          <p:nvPr>
            <p:ph type="title"/>
          </p:nvPr>
        </p:nvSpPr>
        <p:spPr/>
        <p:txBody>
          <a:bodyPr/>
          <a:lstStyle/>
          <a:p>
            <a:r>
              <a:rPr lang="en-US" dirty="0"/>
              <a:t>Depression and the Brain </a:t>
            </a:r>
          </a:p>
        </p:txBody>
      </p:sp>
      <p:sp>
        <p:nvSpPr>
          <p:cNvPr id="3" name="Content Placeholder 2">
            <a:extLst>
              <a:ext uri="{FF2B5EF4-FFF2-40B4-BE49-F238E27FC236}">
                <a16:creationId xmlns:a16="http://schemas.microsoft.com/office/drawing/2014/main" id="{CA6177F9-14C4-867E-DC94-0897568B03E2}"/>
              </a:ext>
            </a:extLst>
          </p:cNvPr>
          <p:cNvSpPr>
            <a:spLocks noGrp="1"/>
          </p:cNvSpPr>
          <p:nvPr>
            <p:ph idx="1"/>
          </p:nvPr>
        </p:nvSpPr>
        <p:spPr/>
        <p:txBody>
          <a:bodyPr>
            <a:normAutofit/>
          </a:bodyPr>
          <a:lstStyle/>
          <a:p>
            <a:r>
              <a:rPr lang="en-US" sz="2800" u="sng" dirty="0"/>
              <a:t>Check out the following from Harvard Health for more on depression and the brain as a cause: </a:t>
            </a:r>
            <a:r>
              <a:rPr lang="en-US" sz="2800" u="sng" dirty="0">
                <a:hlinkClick r:id="rId2"/>
              </a:rPr>
              <a:t>https</a:t>
            </a:r>
            <a:r>
              <a:rPr lang="en-US" sz="2800" dirty="0">
                <a:hlinkClick r:id="rId2"/>
              </a:rPr>
              <a:t>://www.health.harvard.edu/mind-and-mood/what-causes-depression</a:t>
            </a:r>
            <a:r>
              <a:rPr lang="en-US" sz="2800" dirty="0"/>
              <a:t> </a:t>
            </a:r>
          </a:p>
        </p:txBody>
      </p:sp>
    </p:spTree>
    <p:extLst>
      <p:ext uri="{BB962C8B-B14F-4D97-AF65-F5344CB8AC3E}">
        <p14:creationId xmlns:p14="http://schemas.microsoft.com/office/powerpoint/2010/main" val="1802191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57C70-ABF9-4F9C-913E-62E0ED102773}"/>
              </a:ext>
            </a:extLst>
          </p:cNvPr>
          <p:cNvSpPr>
            <a:spLocks noGrp="1"/>
          </p:cNvSpPr>
          <p:nvPr>
            <p:ph type="title"/>
          </p:nvPr>
        </p:nvSpPr>
        <p:spPr>
          <a:xfrm>
            <a:off x="581194" y="1389633"/>
            <a:ext cx="6540462" cy="1013800"/>
          </a:xfrm>
        </p:spPr>
        <p:txBody>
          <a:bodyPr>
            <a:normAutofit fontScale="90000"/>
          </a:bodyPr>
          <a:lstStyle/>
          <a:p>
            <a:br>
              <a:rPr lang="en-US" sz="1400" dirty="0">
                <a:solidFill>
                  <a:schemeClr val="tx2"/>
                </a:solidFill>
              </a:rPr>
            </a:br>
            <a:br>
              <a:rPr lang="en-US" sz="1400" dirty="0">
                <a:solidFill>
                  <a:schemeClr val="tx2"/>
                </a:solidFill>
              </a:rPr>
            </a:br>
            <a:r>
              <a:rPr lang="en-US" sz="4000" dirty="0">
                <a:solidFill>
                  <a:schemeClr val="tx2"/>
                </a:solidFill>
              </a:rPr>
              <a:t>Treatments: Psychopharmacology and psychotropic drugs</a:t>
            </a:r>
            <a:br>
              <a:rPr lang="en-US" sz="1400" dirty="0">
                <a:solidFill>
                  <a:schemeClr val="tx2"/>
                </a:solidFill>
              </a:rPr>
            </a:br>
            <a:endParaRPr lang="en-US" sz="1400" dirty="0">
              <a:solidFill>
                <a:schemeClr val="tx2"/>
              </a:solidFill>
            </a:endParaRPr>
          </a:p>
        </p:txBody>
      </p:sp>
      <p:sp>
        <p:nvSpPr>
          <p:cNvPr id="22" name="Rectangle 2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1ED78E4-2E89-4DCF-80C6-319911F3B8C1}"/>
              </a:ext>
            </a:extLst>
          </p:cNvPr>
          <p:cNvSpPr>
            <a:spLocks noGrp="1"/>
          </p:cNvSpPr>
          <p:nvPr>
            <p:ph idx="1"/>
          </p:nvPr>
        </p:nvSpPr>
        <p:spPr>
          <a:xfrm>
            <a:off x="581194" y="2076641"/>
            <a:ext cx="6309003" cy="3962266"/>
          </a:xfrm>
        </p:spPr>
        <p:txBody>
          <a:bodyPr>
            <a:normAutofit/>
          </a:bodyPr>
          <a:lstStyle/>
          <a:p>
            <a:pPr lvl="1"/>
            <a:r>
              <a:rPr lang="en-US" dirty="0">
                <a:solidFill>
                  <a:schemeClr val="tx2"/>
                </a:solidFill>
              </a:rPr>
              <a:t>Antidepressants </a:t>
            </a:r>
            <a:r>
              <a:rPr lang="en-US" dirty="0">
                <a:solidFill>
                  <a:schemeClr val="tx2"/>
                </a:solidFill>
                <a:sym typeface="Wingdings" panose="05000000000000000000" pitchFamily="2" charset="2"/>
              </a:rPr>
              <a:t> selective serotonin reuptake inhibitors (SSRIs; e.g., Citalopram, Paroxetine, and Fluoxetine)</a:t>
            </a:r>
          </a:p>
          <a:p>
            <a:pPr lvl="1"/>
            <a:r>
              <a:rPr lang="en-US" dirty="0">
                <a:solidFill>
                  <a:schemeClr val="tx2"/>
                </a:solidFill>
                <a:sym typeface="Wingdings" panose="05000000000000000000" pitchFamily="2" charset="2"/>
              </a:rPr>
              <a:t>Anti-anxiety medications  benzodiazepines (e.g., Clonazepam, Alprazolam, and Lorazepam) </a:t>
            </a:r>
            <a:r>
              <a:rPr lang="en-US" dirty="0">
                <a:solidFill>
                  <a:schemeClr val="tx2"/>
                </a:solidFill>
              </a:rPr>
              <a:t> </a:t>
            </a:r>
          </a:p>
          <a:p>
            <a:pPr lvl="1"/>
            <a:r>
              <a:rPr lang="en-US" dirty="0">
                <a:solidFill>
                  <a:schemeClr val="tx2"/>
                </a:solidFill>
              </a:rPr>
              <a:t>Stimulants </a:t>
            </a:r>
            <a:r>
              <a:rPr lang="en-US" dirty="0">
                <a:solidFill>
                  <a:schemeClr val="tx2"/>
                </a:solidFill>
                <a:sym typeface="Wingdings" panose="05000000000000000000" pitchFamily="2" charset="2"/>
              </a:rPr>
              <a:t> increase alertness and attention for those with ADHD (e.g., Lisdexamfetamine) </a:t>
            </a:r>
          </a:p>
          <a:p>
            <a:pPr lvl="1"/>
            <a:r>
              <a:rPr lang="en-US" dirty="0">
                <a:solidFill>
                  <a:schemeClr val="tx2"/>
                </a:solidFill>
                <a:sym typeface="Wingdings" panose="05000000000000000000" pitchFamily="2" charset="2"/>
              </a:rPr>
              <a:t>Antipsychotics  can be used for eating disorders, severe depression, PTSD, OCD, ADHD, generalized anxiety disorder (e.g., Chlorpromazine, Perphenazine, Quetiapine, and Lurasidone) </a:t>
            </a:r>
          </a:p>
          <a:p>
            <a:pPr lvl="1"/>
            <a:r>
              <a:rPr lang="en-US" dirty="0">
                <a:solidFill>
                  <a:schemeClr val="tx2"/>
                </a:solidFill>
                <a:sym typeface="Wingdings" panose="05000000000000000000" pitchFamily="2" charset="2"/>
              </a:rPr>
              <a:t>Mood stabilizers  used to treat bipolar disorder and sometimes depression, schizoaffective disorder, and disorders of impulse control (e.g., Lithium) </a:t>
            </a:r>
          </a:p>
          <a:p>
            <a:pPr lvl="1"/>
            <a:r>
              <a:rPr lang="en-US" dirty="0">
                <a:hlinkClick r:id="rId2"/>
              </a:rPr>
              <a:t>NIMH » Mental Health Medications (nih.gov)</a:t>
            </a:r>
            <a:r>
              <a:rPr lang="en-US" dirty="0"/>
              <a:t> </a:t>
            </a:r>
            <a:endParaRPr lang="en-US" dirty="0">
              <a:solidFill>
                <a:schemeClr val="tx2"/>
              </a:solidFill>
              <a:sym typeface="Wingdings" panose="05000000000000000000" pitchFamily="2" charset="2"/>
            </a:endParaRPr>
          </a:p>
        </p:txBody>
      </p:sp>
      <p:pic>
        <p:nvPicPr>
          <p:cNvPr id="16" name="Picture 15">
            <a:extLst>
              <a:ext uri="{FF2B5EF4-FFF2-40B4-BE49-F238E27FC236}">
                <a16:creationId xmlns:a16="http://schemas.microsoft.com/office/drawing/2014/main" id="{22AD699E-045B-43FD-B3FF-C47619C241B4}"/>
              </a:ext>
              <a:ext uri="{C183D7F6-B498-43B3-948B-1728B52AA6E4}">
                <adec:decorative xmlns:adec="http://schemas.microsoft.com/office/drawing/2017/decorative" val="1"/>
              </a:ext>
            </a:extLst>
          </p:cNvPr>
          <p:cNvPicPr>
            <a:picLocks noChangeAspect="1"/>
          </p:cNvPicPr>
          <p:nvPr/>
        </p:nvPicPr>
        <p:blipFill rotWithShape="1">
          <a:blip r:embed="rId3"/>
          <a:srcRect l="30636" r="24584"/>
          <a:stretch/>
        </p:blipFill>
        <p:spPr>
          <a:xfrm>
            <a:off x="7521283" y="10"/>
            <a:ext cx="4670717" cy="6857990"/>
          </a:xfrm>
          <a:prstGeom prst="rect">
            <a:avLst/>
          </a:prstGeom>
        </p:spPr>
      </p:pic>
    </p:spTree>
    <p:extLst>
      <p:ext uri="{BB962C8B-B14F-4D97-AF65-F5344CB8AC3E}">
        <p14:creationId xmlns:p14="http://schemas.microsoft.com/office/powerpoint/2010/main" val="3808281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BF8E-11E8-4E57-96C4-47D62CC0C032}"/>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Other Treatments</a:t>
            </a:r>
          </a:p>
        </p:txBody>
      </p:sp>
      <p:graphicFrame>
        <p:nvGraphicFramePr>
          <p:cNvPr id="5" name="Content Placeholder 2" descr="Other treatments">
            <a:extLst>
              <a:ext uri="{FF2B5EF4-FFF2-40B4-BE49-F238E27FC236}">
                <a16:creationId xmlns:a16="http://schemas.microsoft.com/office/drawing/2014/main" id="{BB91C232-9D29-4E9F-A876-5A47C611531E}"/>
              </a:ext>
            </a:extLst>
          </p:cNvPr>
          <p:cNvGraphicFramePr>
            <a:graphicFrameLocks noGrp="1"/>
          </p:cNvGraphicFramePr>
          <p:nvPr>
            <p:ph idx="1"/>
            <p:extLst>
              <p:ext uri="{D42A27DB-BD31-4B8C-83A1-F6EECF244321}">
                <p14:modId xmlns:p14="http://schemas.microsoft.com/office/powerpoint/2010/main" val="340109345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949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5AB06B8B-B363-4443-BEA9-6BE23CB53A3F}"/>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Evaluation of the Biological Model</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Evaluation of the biological model&#10;There are many side effects of the medications and it overlooks other factors.">
            <a:extLst>
              <a:ext uri="{FF2B5EF4-FFF2-40B4-BE49-F238E27FC236}">
                <a16:creationId xmlns:a16="http://schemas.microsoft.com/office/drawing/2014/main" id="{CFF200C4-AEB1-4AB9-A4D4-72FE05C39AFC}"/>
              </a:ext>
            </a:extLst>
          </p:cNvPr>
          <p:cNvGraphicFramePr>
            <a:graphicFrameLocks noGrp="1"/>
          </p:cNvGraphicFramePr>
          <p:nvPr>
            <p:ph idx="1"/>
            <p:extLst>
              <p:ext uri="{D42A27DB-BD31-4B8C-83A1-F6EECF244321}">
                <p14:modId xmlns:p14="http://schemas.microsoft.com/office/powerpoint/2010/main" val="410712131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19294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E08D1E-DB74-1771-559B-BC1EC779D5AA}"/>
              </a:ext>
            </a:extLst>
          </p:cNvPr>
          <p:cNvSpPr>
            <a:spLocks noGrp="1"/>
          </p:cNvSpPr>
          <p:nvPr>
            <p:ph type="title"/>
          </p:nvPr>
        </p:nvSpPr>
        <p:spPr/>
        <p:txBody>
          <a:bodyPr/>
          <a:lstStyle/>
          <a:p>
            <a:r>
              <a:rPr lang="en-US" b="1" dirty="0">
                <a:effectLst/>
              </a:rPr>
              <a:t>2.3. Psychological Perspectives</a:t>
            </a:r>
            <a:endParaRPr lang="en-US" dirty="0"/>
          </a:p>
        </p:txBody>
      </p:sp>
      <p:sp>
        <p:nvSpPr>
          <p:cNvPr id="5" name="Text Placeholder 4">
            <a:extLst>
              <a:ext uri="{FF2B5EF4-FFF2-40B4-BE49-F238E27FC236}">
                <a16:creationId xmlns:a16="http://schemas.microsoft.com/office/drawing/2014/main" id="{1A22136E-907C-C5E4-5541-26535BE041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31164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28">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30">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32">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34">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58" name="Rectangle 36">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8">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40">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FFE2604F-4F67-49C5-9FC8-0D7A11258AD7}"/>
              </a:ext>
            </a:extLst>
          </p:cNvPr>
          <p:cNvSpPr>
            <a:spLocks noGrp="1"/>
          </p:cNvSpPr>
          <p:nvPr>
            <p:ph type="title"/>
          </p:nvPr>
        </p:nvSpPr>
        <p:spPr>
          <a:xfrm>
            <a:off x="1893715" y="708498"/>
            <a:ext cx="8113367" cy="3330055"/>
          </a:xfrm>
        </p:spPr>
        <p:txBody>
          <a:bodyPr vert="horz" lIns="91440" tIns="45720" rIns="91440" bIns="45720" rtlCol="0" anchor="ctr">
            <a:normAutofit/>
          </a:bodyPr>
          <a:lstStyle/>
          <a:p>
            <a:r>
              <a:rPr lang="en-US" sz="6000" dirty="0">
                <a:solidFill>
                  <a:srgbClr val="FFFFFF"/>
                </a:solidFill>
              </a:rPr>
              <a:t>2.3.1. psychodynamic theory</a:t>
            </a:r>
          </a:p>
        </p:txBody>
      </p:sp>
      <p:sp>
        <p:nvSpPr>
          <p:cNvPr id="61" name="Rectangle 42">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5" name="Text Placeholder 4">
            <a:extLst>
              <a:ext uri="{FF2B5EF4-FFF2-40B4-BE49-F238E27FC236}">
                <a16:creationId xmlns:a16="http://schemas.microsoft.com/office/drawing/2014/main" id="{96CC68E4-0711-4402-AA58-F3AE8449F79A}"/>
              </a:ext>
            </a:extLst>
          </p:cNvPr>
          <p:cNvSpPr>
            <a:spLocks noGrp="1"/>
          </p:cNvSpPr>
          <p:nvPr>
            <p:ph type="body" idx="1"/>
          </p:nvPr>
        </p:nvSpPr>
        <p:spPr>
          <a:xfrm>
            <a:off x="1893715" y="4502576"/>
            <a:ext cx="7574507" cy="1640983"/>
          </a:xfrm>
        </p:spPr>
        <p:txBody>
          <a:bodyPr vert="horz" lIns="91440" tIns="45720" rIns="91440" bIns="45720" rtlCol="0" anchor="t">
            <a:normAutofit fontScale="92500" lnSpcReduction="10000"/>
          </a:bodyPr>
          <a:lstStyle/>
          <a:p>
            <a:r>
              <a:rPr lang="en-US" sz="3200" dirty="0">
                <a:solidFill>
                  <a:srgbClr val="FFFFFF"/>
                </a:solidFill>
              </a:rPr>
              <a:t>I.e., psychodynamic theory, behavioral model, cognitive model, etc.</a:t>
            </a:r>
          </a:p>
        </p:txBody>
      </p:sp>
    </p:spTree>
    <p:extLst>
      <p:ext uri="{BB962C8B-B14F-4D97-AF65-F5344CB8AC3E}">
        <p14:creationId xmlns:p14="http://schemas.microsoft.com/office/powerpoint/2010/main" val="3017872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16DC-2785-45F3-8880-4021724E8A1F}"/>
              </a:ext>
            </a:extLst>
          </p:cNvPr>
          <p:cNvSpPr>
            <a:spLocks noGrp="1"/>
          </p:cNvSpPr>
          <p:nvPr>
            <p:ph type="title"/>
          </p:nvPr>
        </p:nvSpPr>
        <p:spPr/>
        <p:txBody>
          <a:bodyPr/>
          <a:lstStyle/>
          <a:p>
            <a:r>
              <a:rPr lang="en-US" dirty="0"/>
              <a:t>Psychodynamic Theory</a:t>
            </a:r>
          </a:p>
        </p:txBody>
      </p:sp>
      <p:sp>
        <p:nvSpPr>
          <p:cNvPr id="3" name="Content Placeholder 2">
            <a:extLst>
              <a:ext uri="{FF2B5EF4-FFF2-40B4-BE49-F238E27FC236}">
                <a16:creationId xmlns:a16="http://schemas.microsoft.com/office/drawing/2014/main" id="{7610B74D-665D-4868-ACCA-7C46509FE6A9}"/>
              </a:ext>
            </a:extLst>
          </p:cNvPr>
          <p:cNvSpPr>
            <a:spLocks noGrp="1"/>
          </p:cNvSpPr>
          <p:nvPr>
            <p:ph idx="1"/>
          </p:nvPr>
        </p:nvSpPr>
        <p:spPr>
          <a:xfrm>
            <a:off x="581192" y="2340864"/>
            <a:ext cx="11029615" cy="4210938"/>
          </a:xfrm>
        </p:spPr>
        <p:txBody>
          <a:bodyPr>
            <a:normAutofit/>
          </a:bodyPr>
          <a:lstStyle/>
          <a:p>
            <a:r>
              <a:rPr lang="en-US" sz="2100" dirty="0"/>
              <a:t>Psychoanalysis </a:t>
            </a:r>
          </a:p>
          <a:p>
            <a:pPr lvl="1"/>
            <a:r>
              <a:rPr lang="en-US" sz="1800" dirty="0"/>
              <a:t>Began with Josef Breuer and Sigmund Freud in 1895 with </a:t>
            </a:r>
            <a:r>
              <a:rPr lang="en-US" sz="1800" i="1" dirty="0"/>
              <a:t>Studies in Hysteria</a:t>
            </a:r>
            <a:r>
              <a:rPr lang="en-US" sz="1800" dirty="0"/>
              <a:t>, a case study of Anna O. who suffered from memory loss, paralysis, disturbed eye movements, etc. These symptoms were temporarily relieved by hypnosis and sharing (the “talking cure</a:t>
            </a:r>
            <a:r>
              <a:rPr lang="en-US" sz="2000" dirty="0"/>
              <a:t>”). </a:t>
            </a:r>
            <a:r>
              <a:rPr lang="de-DE" sz="2000" dirty="0">
                <a:hlinkClick r:id="rId2"/>
              </a:rPr>
              <a:t>Bertha Pappenheim (1859-1936) | Psychology Today</a:t>
            </a:r>
            <a:r>
              <a:rPr lang="de-DE" sz="2000" dirty="0"/>
              <a:t> </a:t>
            </a:r>
          </a:p>
          <a:p>
            <a:pPr lvl="1"/>
            <a:r>
              <a:rPr lang="en-US" sz="2100" dirty="0"/>
              <a:t>The Structure of Personality (Freud) </a:t>
            </a:r>
          </a:p>
          <a:p>
            <a:pPr marL="324000" lvl="1" indent="0">
              <a:buNone/>
            </a:pPr>
            <a:r>
              <a:rPr lang="en-US" sz="1800" dirty="0"/>
              <a:t>Consciousness has three levels:</a:t>
            </a:r>
          </a:p>
          <a:p>
            <a:pPr lvl="2"/>
            <a:r>
              <a:rPr lang="en-US" sz="1500" dirty="0"/>
              <a:t>Consciousness </a:t>
            </a:r>
            <a:r>
              <a:rPr lang="en-US" sz="1500" dirty="0">
                <a:sym typeface="Wingdings" panose="05000000000000000000" pitchFamily="2" charset="2"/>
              </a:rPr>
              <a:t> the seat of our awareness</a:t>
            </a:r>
          </a:p>
          <a:p>
            <a:pPr lvl="2"/>
            <a:r>
              <a:rPr lang="en-US" sz="1500" dirty="0">
                <a:sym typeface="Wingdings" panose="05000000000000000000" pitchFamily="2" charset="2"/>
              </a:rPr>
              <a:t>Preconscious  includes our sensations, thoughts, memories, and feelings </a:t>
            </a:r>
          </a:p>
          <a:p>
            <a:pPr lvl="2"/>
            <a:r>
              <a:rPr lang="en-US" sz="1500" dirty="0">
                <a:sym typeface="Wingdings" panose="05000000000000000000" pitchFamily="2" charset="2"/>
              </a:rPr>
              <a:t>Unconscious  not available to the individual   </a:t>
            </a:r>
            <a:endParaRPr lang="en-US" sz="1500" dirty="0"/>
          </a:p>
          <a:p>
            <a:pPr marL="324000" lvl="1" indent="0">
              <a:buNone/>
            </a:pPr>
            <a:endParaRPr lang="en-US" dirty="0"/>
          </a:p>
        </p:txBody>
      </p:sp>
    </p:spTree>
    <p:extLst>
      <p:ext uri="{BB962C8B-B14F-4D97-AF65-F5344CB8AC3E}">
        <p14:creationId xmlns:p14="http://schemas.microsoft.com/office/powerpoint/2010/main" val="31896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859C21-BB96-81C7-6197-4A5CADCA4E85}"/>
              </a:ext>
            </a:extLst>
          </p:cNvPr>
          <p:cNvSpPr>
            <a:spLocks noGrp="1"/>
          </p:cNvSpPr>
          <p:nvPr>
            <p:ph type="title"/>
          </p:nvPr>
        </p:nvSpPr>
        <p:spPr>
          <a:xfrm>
            <a:off x="581192" y="1124999"/>
            <a:ext cx="4076149" cy="4608003"/>
          </a:xfrm>
        </p:spPr>
        <p:txBody>
          <a:bodyPr anchor="ctr">
            <a:normAutofit/>
          </a:bodyPr>
          <a:lstStyle/>
          <a:p>
            <a:r>
              <a:rPr lang="en-US" sz="4000">
                <a:solidFill>
                  <a:schemeClr val="accent1"/>
                </a:solidFill>
              </a:rPr>
              <a:t>Personality according to freud</a:t>
            </a:r>
          </a:p>
        </p:txBody>
      </p:sp>
      <p:sp>
        <p:nvSpPr>
          <p:cNvPr id="19"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B31F3A0-6CFB-E641-BBCB-D42772989AE0}"/>
              </a:ext>
            </a:extLst>
          </p:cNvPr>
          <p:cNvSpPr>
            <a:spLocks noGrp="1"/>
          </p:cNvSpPr>
          <p:nvPr>
            <p:ph idx="1"/>
          </p:nvPr>
        </p:nvSpPr>
        <p:spPr>
          <a:xfrm>
            <a:off x="5117586" y="1124998"/>
            <a:ext cx="6143248" cy="4608003"/>
          </a:xfrm>
        </p:spPr>
        <p:txBody>
          <a:bodyPr>
            <a:normAutofit/>
          </a:bodyPr>
          <a:lstStyle/>
          <a:p>
            <a:pPr lvl="1">
              <a:lnSpc>
                <a:spcPct val="90000"/>
              </a:lnSpc>
            </a:pPr>
            <a:r>
              <a:rPr lang="en-US" sz="1700" dirty="0"/>
              <a:t>Personality has three parts: </a:t>
            </a:r>
          </a:p>
          <a:p>
            <a:pPr lvl="2">
              <a:lnSpc>
                <a:spcPct val="90000"/>
              </a:lnSpc>
            </a:pPr>
            <a:r>
              <a:rPr lang="en-US" sz="1700" dirty="0"/>
              <a:t>Id </a:t>
            </a:r>
            <a:r>
              <a:rPr lang="en-US" sz="1700" dirty="0">
                <a:sym typeface="Wingdings" panose="05000000000000000000" pitchFamily="2" charset="2"/>
              </a:rPr>
              <a:t> unconscious, impulsive part of us that expresses sexual and aggressive instincts; operates on the pleasure principle; with us from birth</a:t>
            </a:r>
          </a:p>
          <a:p>
            <a:pPr lvl="2">
              <a:lnSpc>
                <a:spcPct val="90000"/>
              </a:lnSpc>
            </a:pPr>
            <a:r>
              <a:rPr lang="en-US" sz="1700" dirty="0">
                <a:sym typeface="Wingdings" panose="05000000000000000000" pitchFamily="2" charset="2"/>
              </a:rPr>
              <a:t>Ego  forms after birth; attempts to mediate the desires of the id against the demands of reality and, eventually, the moral limitations of the superego; operates on the reality principle </a:t>
            </a:r>
          </a:p>
          <a:p>
            <a:pPr lvl="2">
              <a:lnSpc>
                <a:spcPct val="90000"/>
              </a:lnSpc>
            </a:pPr>
            <a:r>
              <a:rPr lang="en-US" sz="1700" dirty="0">
                <a:sym typeface="Wingdings" panose="05000000000000000000" pitchFamily="2" charset="2"/>
              </a:rPr>
              <a:t>Superego  develops last; represents society’s expectations, moral standards, rules, and represents our conscience  </a:t>
            </a:r>
          </a:p>
          <a:p>
            <a:pPr lvl="2">
              <a:lnSpc>
                <a:spcPct val="90000"/>
              </a:lnSpc>
            </a:pPr>
            <a:r>
              <a:rPr lang="en-US" sz="1700" dirty="0">
                <a:hlinkClick r:id="rId2"/>
              </a:rPr>
              <a:t>Sigmund Freud: Id, Ego &amp; Superego (Examples) – YouTube</a:t>
            </a:r>
            <a:r>
              <a:rPr lang="en-US" sz="1700" dirty="0"/>
              <a:t>  3.26 mins</a:t>
            </a:r>
          </a:p>
          <a:p>
            <a:pPr marL="324000" lvl="1" indent="0">
              <a:lnSpc>
                <a:spcPct val="90000"/>
              </a:lnSpc>
              <a:buNone/>
            </a:pPr>
            <a:endParaRPr lang="en-US" sz="1700" dirty="0"/>
          </a:p>
          <a:p>
            <a:pPr>
              <a:lnSpc>
                <a:spcPct val="90000"/>
              </a:lnSpc>
            </a:pPr>
            <a:endParaRPr lang="en-US" sz="1700" dirty="0"/>
          </a:p>
        </p:txBody>
      </p:sp>
    </p:spTree>
    <p:extLst>
      <p:ext uri="{BB962C8B-B14F-4D97-AF65-F5344CB8AC3E}">
        <p14:creationId xmlns:p14="http://schemas.microsoft.com/office/powerpoint/2010/main" val="60300069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EE1C-D4AF-40B2-8770-30DCBDF72CAB}"/>
              </a:ext>
            </a:extLst>
          </p:cNvPr>
          <p:cNvSpPr>
            <a:spLocks noGrp="1"/>
          </p:cNvSpPr>
          <p:nvPr>
            <p:ph type="title"/>
          </p:nvPr>
        </p:nvSpPr>
        <p:spPr>
          <a:xfrm>
            <a:off x="581192" y="702156"/>
            <a:ext cx="11029616" cy="1188720"/>
          </a:xfrm>
        </p:spPr>
        <p:txBody>
          <a:bodyPr>
            <a:normAutofit/>
          </a:bodyPr>
          <a:lstStyle/>
          <a:p>
            <a:r>
              <a:rPr lang="en-US" dirty="0"/>
              <a:t>Defining terms</a:t>
            </a:r>
          </a:p>
        </p:txBody>
      </p:sp>
      <p:graphicFrame>
        <p:nvGraphicFramePr>
          <p:cNvPr id="5" name="Content Placeholder 2" descr="Stages of personality development">
            <a:extLst>
              <a:ext uri="{FF2B5EF4-FFF2-40B4-BE49-F238E27FC236}">
                <a16:creationId xmlns:a16="http://schemas.microsoft.com/office/drawing/2014/main" id="{EB8DC562-145F-4A18-BB72-469C5345D12E}"/>
              </a:ext>
            </a:extLst>
          </p:cNvPr>
          <p:cNvGraphicFramePr>
            <a:graphicFrameLocks noGrp="1"/>
          </p:cNvGraphicFramePr>
          <p:nvPr>
            <p:ph idx="1"/>
            <p:extLst>
              <p:ext uri="{D42A27DB-BD31-4B8C-83A1-F6EECF244321}">
                <p14:modId xmlns:p14="http://schemas.microsoft.com/office/powerpoint/2010/main" val="427269562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65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969868-96DA-8D1D-169C-6ABD3089B165}"/>
              </a:ext>
            </a:extLst>
          </p:cNvPr>
          <p:cNvSpPr>
            <a:spLocks noGrp="1"/>
          </p:cNvSpPr>
          <p:nvPr>
            <p:ph type="title"/>
          </p:nvPr>
        </p:nvSpPr>
        <p:spPr/>
        <p:txBody>
          <a:bodyPr/>
          <a:lstStyle/>
          <a:p>
            <a:r>
              <a:rPr lang="en-US" b="1" dirty="0">
                <a:effectLst/>
              </a:rPr>
              <a:t>2.1. Uni- vs. Multi-Dimensional Models of Abnormality</a:t>
            </a:r>
            <a:endParaRPr lang="en-US" dirty="0"/>
          </a:p>
        </p:txBody>
      </p:sp>
      <p:sp>
        <p:nvSpPr>
          <p:cNvPr id="5" name="Text Placeholder 4">
            <a:extLst>
              <a:ext uri="{FF2B5EF4-FFF2-40B4-BE49-F238E27FC236}">
                <a16:creationId xmlns:a16="http://schemas.microsoft.com/office/drawing/2014/main" id="{845961DB-B194-4D69-F23C-855A0AD530D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93931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FDF5-5C7D-44F7-BDCB-29AB968EE1E2}"/>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Stages of Personality Development</a:t>
            </a:r>
          </a:p>
        </p:txBody>
      </p:sp>
      <p:graphicFrame>
        <p:nvGraphicFramePr>
          <p:cNvPr id="5" name="Content Placeholder 2" descr="Stages of Personality Development continued">
            <a:extLst>
              <a:ext uri="{FF2B5EF4-FFF2-40B4-BE49-F238E27FC236}">
                <a16:creationId xmlns:a16="http://schemas.microsoft.com/office/drawing/2014/main" id="{E4A13206-34C1-492C-AC8A-84568F5CBF57}"/>
              </a:ext>
            </a:extLst>
          </p:cNvPr>
          <p:cNvGraphicFramePr>
            <a:graphicFrameLocks noGrp="1"/>
          </p:cNvGraphicFramePr>
          <p:nvPr>
            <p:ph idx="1"/>
            <p:extLst>
              <p:ext uri="{D42A27DB-BD31-4B8C-83A1-F6EECF244321}">
                <p14:modId xmlns:p14="http://schemas.microsoft.com/office/powerpoint/2010/main" val="38057011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423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B2BD-7E97-4D72-B98B-74F4271502DA}"/>
              </a:ext>
            </a:extLst>
          </p:cNvPr>
          <p:cNvSpPr>
            <a:spLocks noGrp="1"/>
          </p:cNvSpPr>
          <p:nvPr>
            <p:ph type="title"/>
          </p:nvPr>
        </p:nvSpPr>
        <p:spPr>
          <a:xfrm>
            <a:off x="581192" y="702156"/>
            <a:ext cx="11029616" cy="1188720"/>
          </a:xfrm>
        </p:spPr>
        <p:txBody>
          <a:bodyPr>
            <a:normAutofit/>
          </a:bodyPr>
          <a:lstStyle/>
          <a:p>
            <a:r>
              <a:rPr lang="en-US" sz="3700" dirty="0">
                <a:solidFill>
                  <a:schemeClr val="tx1">
                    <a:lumMod val="85000"/>
                    <a:lumOff val="15000"/>
                  </a:schemeClr>
                </a:solidFill>
              </a:rPr>
              <a:t>Dealing with Anxiety: Ego-Defense Mechanisms</a:t>
            </a:r>
          </a:p>
        </p:txBody>
      </p:sp>
      <p:graphicFrame>
        <p:nvGraphicFramePr>
          <p:cNvPr id="18" name="Content Placeholder 2" descr="Dealing with Anxiety: Ego-defense mechanisms ">
            <a:extLst>
              <a:ext uri="{FF2B5EF4-FFF2-40B4-BE49-F238E27FC236}">
                <a16:creationId xmlns:a16="http://schemas.microsoft.com/office/drawing/2014/main" id="{BD00D058-1810-4000-A0BA-8D7563ED7EEC}"/>
              </a:ext>
            </a:extLst>
          </p:cNvPr>
          <p:cNvGraphicFramePr>
            <a:graphicFrameLocks noGrp="1"/>
          </p:cNvGraphicFramePr>
          <p:nvPr>
            <p:ph idx="1"/>
            <p:extLst>
              <p:ext uri="{D42A27DB-BD31-4B8C-83A1-F6EECF244321}">
                <p14:modId xmlns:p14="http://schemas.microsoft.com/office/powerpoint/2010/main" val="270375756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168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D1C06-51DE-44BE-9E5C-E9F9F8034277}"/>
              </a:ext>
            </a:extLst>
          </p:cNvPr>
          <p:cNvSpPr>
            <a:spLocks noGrp="1"/>
          </p:cNvSpPr>
          <p:nvPr>
            <p:ph type="title"/>
          </p:nvPr>
        </p:nvSpPr>
        <p:spPr>
          <a:xfrm>
            <a:off x="695700" y="1074434"/>
            <a:ext cx="3204987" cy="4709131"/>
          </a:xfrm>
        </p:spPr>
        <p:txBody>
          <a:bodyPr anchor="ctr">
            <a:normAutofit/>
          </a:bodyPr>
          <a:lstStyle/>
          <a:p>
            <a:r>
              <a:rPr lang="en-US" sz="3700" dirty="0">
                <a:solidFill>
                  <a:schemeClr val="bg1">
                    <a:lumMod val="85000"/>
                    <a:lumOff val="15000"/>
                  </a:schemeClr>
                </a:solidFill>
              </a:rPr>
              <a:t>Dealing with Anxiety: Ego-Defense Mechanisms Cont. </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Ego-Defense Mechanisms continued">
            <a:extLst>
              <a:ext uri="{FF2B5EF4-FFF2-40B4-BE49-F238E27FC236}">
                <a16:creationId xmlns:a16="http://schemas.microsoft.com/office/drawing/2014/main" id="{8C9F776E-CAC5-4601-8877-0437F1249362}"/>
              </a:ext>
            </a:extLst>
          </p:cNvPr>
          <p:cNvGraphicFramePr>
            <a:graphicFrameLocks noGrp="1"/>
          </p:cNvGraphicFramePr>
          <p:nvPr>
            <p:ph idx="1"/>
            <p:extLst>
              <p:ext uri="{D42A27DB-BD31-4B8C-83A1-F6EECF244321}">
                <p14:modId xmlns:p14="http://schemas.microsoft.com/office/powerpoint/2010/main" val="1765610493"/>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8618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FC50-B7EC-4EA9-9C42-74A343975A8C}"/>
              </a:ext>
            </a:extLst>
          </p:cNvPr>
          <p:cNvSpPr>
            <a:spLocks noGrp="1"/>
          </p:cNvSpPr>
          <p:nvPr>
            <p:ph type="title"/>
          </p:nvPr>
        </p:nvSpPr>
        <p:spPr>
          <a:xfrm>
            <a:off x="581192" y="702156"/>
            <a:ext cx="11029616" cy="1188720"/>
          </a:xfrm>
        </p:spPr>
        <p:txBody>
          <a:bodyPr>
            <a:normAutofit fontScale="90000"/>
          </a:bodyPr>
          <a:lstStyle/>
          <a:p>
            <a:r>
              <a:rPr lang="en-US" sz="4100">
                <a:solidFill>
                  <a:schemeClr val="tx1">
                    <a:lumMod val="85000"/>
                    <a:lumOff val="15000"/>
                  </a:schemeClr>
                </a:solidFill>
              </a:rPr>
              <a:t>Psychodynamic/psychoanalysis Techniques</a:t>
            </a:r>
          </a:p>
        </p:txBody>
      </p:sp>
      <p:graphicFrame>
        <p:nvGraphicFramePr>
          <p:cNvPr id="7" name="Content Placeholder 2" descr="Psychoanalysis techniques">
            <a:extLst>
              <a:ext uri="{FF2B5EF4-FFF2-40B4-BE49-F238E27FC236}">
                <a16:creationId xmlns:a16="http://schemas.microsoft.com/office/drawing/2014/main" id="{D5E276CE-73D0-42AF-AB6A-01A71A761414}"/>
              </a:ext>
            </a:extLst>
          </p:cNvPr>
          <p:cNvGraphicFramePr>
            <a:graphicFrameLocks noGrp="1"/>
          </p:cNvGraphicFramePr>
          <p:nvPr>
            <p:ph idx="1"/>
            <p:extLst>
              <p:ext uri="{D42A27DB-BD31-4B8C-83A1-F6EECF244321}">
                <p14:modId xmlns:p14="http://schemas.microsoft.com/office/powerpoint/2010/main" val="207990814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82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76736CA-E827-4D26-BAC4-74C7AB4ADF95}"/>
              </a:ext>
            </a:extLst>
          </p:cNvPr>
          <p:cNvSpPr>
            <a:spLocks noGrp="1"/>
          </p:cNvSpPr>
          <p:nvPr>
            <p:ph type="title"/>
          </p:nvPr>
        </p:nvSpPr>
        <p:spPr>
          <a:xfrm>
            <a:off x="581192" y="702156"/>
            <a:ext cx="11029616" cy="1188720"/>
          </a:xfrm>
        </p:spPr>
        <p:txBody>
          <a:bodyPr>
            <a:normAutofit fontScale="90000"/>
          </a:bodyPr>
          <a:lstStyle/>
          <a:p>
            <a:r>
              <a:rPr lang="en-US">
                <a:solidFill>
                  <a:schemeClr val="tx1">
                    <a:lumMod val="85000"/>
                    <a:lumOff val="15000"/>
                  </a:schemeClr>
                </a:solidFill>
              </a:rPr>
              <a:t>Evaluating the Psychodynamic theory</a:t>
            </a:r>
          </a:p>
        </p:txBody>
      </p:sp>
      <p:sp>
        <p:nvSpPr>
          <p:cNvPr id="21"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4" name="Content Placeholder 2" descr="Evaluating the psychodynamic theory. It's unsystematic, uncontrolled, difficult to study, treatment is expensive and time-consuming, and it relies heavily on case studies. Still, it taught us a lot about the unconscious and developed useful therapeutic tools.">
            <a:extLst>
              <a:ext uri="{FF2B5EF4-FFF2-40B4-BE49-F238E27FC236}">
                <a16:creationId xmlns:a16="http://schemas.microsoft.com/office/drawing/2014/main" id="{9B319DFB-794F-4CB2-96AA-0944906F0619}"/>
              </a:ext>
            </a:extLst>
          </p:cNvPr>
          <p:cNvGraphicFramePr>
            <a:graphicFrameLocks noGrp="1"/>
          </p:cNvGraphicFramePr>
          <p:nvPr>
            <p:ph idx="1"/>
            <p:extLst>
              <p:ext uri="{D42A27DB-BD31-4B8C-83A1-F6EECF244321}">
                <p14:modId xmlns:p14="http://schemas.microsoft.com/office/powerpoint/2010/main" val="367581883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70958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2A652AC-C0EB-4FBF-ADCB-FCB1E4FECD5B}"/>
              </a:ext>
            </a:extLst>
          </p:cNvPr>
          <p:cNvSpPr>
            <a:spLocks noGrp="1"/>
          </p:cNvSpPr>
          <p:nvPr>
            <p:ph type="ctrTitle"/>
          </p:nvPr>
        </p:nvSpPr>
        <p:spPr>
          <a:xfrm>
            <a:off x="1893715" y="708498"/>
            <a:ext cx="7574507" cy="3330055"/>
          </a:xfrm>
        </p:spPr>
        <p:txBody>
          <a:bodyPr anchor="ctr">
            <a:normAutofit/>
          </a:bodyPr>
          <a:lstStyle/>
          <a:p>
            <a:r>
              <a:rPr lang="en-US" sz="6000" dirty="0">
                <a:solidFill>
                  <a:srgbClr val="FFFFFF"/>
                </a:solidFill>
              </a:rPr>
              <a:t>2.3.2. The Behavioral Model</a:t>
            </a:r>
          </a:p>
        </p:txBody>
      </p:sp>
      <p:sp>
        <p:nvSpPr>
          <p:cNvPr id="14" name="Rectangle 13">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35F96785-48C1-4D7E-9EC0-AA6B32A62E9D}"/>
              </a:ext>
            </a:extLst>
          </p:cNvPr>
          <p:cNvSpPr>
            <a:spLocks noGrp="1"/>
          </p:cNvSpPr>
          <p:nvPr>
            <p:ph type="subTitle" idx="1"/>
          </p:nvPr>
        </p:nvSpPr>
        <p:spPr>
          <a:xfrm>
            <a:off x="1893715" y="4502576"/>
            <a:ext cx="7574507" cy="1640983"/>
          </a:xfrm>
        </p:spPr>
        <p:txBody>
          <a:bodyPr anchor="t">
            <a:normAutofit fontScale="92500" lnSpcReduction="10000"/>
          </a:bodyPr>
          <a:lstStyle/>
          <a:p>
            <a:r>
              <a:rPr lang="en-US" sz="3200" dirty="0">
                <a:solidFill>
                  <a:srgbClr val="FFFFFF"/>
                </a:solidFill>
              </a:rPr>
              <a:t>I.e., Behaviorism, respondent conditioning, operant conditioning</a:t>
            </a:r>
          </a:p>
        </p:txBody>
      </p:sp>
    </p:spTree>
    <p:extLst>
      <p:ext uri="{BB962C8B-B14F-4D97-AF65-F5344CB8AC3E}">
        <p14:creationId xmlns:p14="http://schemas.microsoft.com/office/powerpoint/2010/main" val="2751557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37C8-DEFF-48D9-A77F-45872EB5A4D7}"/>
              </a:ext>
            </a:extLst>
          </p:cNvPr>
          <p:cNvSpPr>
            <a:spLocks noGrp="1"/>
          </p:cNvSpPr>
          <p:nvPr>
            <p:ph type="title"/>
          </p:nvPr>
        </p:nvSpPr>
        <p:spPr/>
        <p:txBody>
          <a:bodyPr/>
          <a:lstStyle/>
          <a:p>
            <a:r>
              <a:rPr lang="en-US" dirty="0"/>
              <a:t>The Behavioral Model </a:t>
            </a:r>
          </a:p>
        </p:txBody>
      </p:sp>
      <p:sp>
        <p:nvSpPr>
          <p:cNvPr id="3" name="Content Placeholder 2">
            <a:extLst>
              <a:ext uri="{FF2B5EF4-FFF2-40B4-BE49-F238E27FC236}">
                <a16:creationId xmlns:a16="http://schemas.microsoft.com/office/drawing/2014/main" id="{100D4B82-5CC6-465A-A363-A7163F072BA8}"/>
              </a:ext>
            </a:extLst>
          </p:cNvPr>
          <p:cNvSpPr>
            <a:spLocks noGrp="1"/>
          </p:cNvSpPr>
          <p:nvPr>
            <p:ph idx="1"/>
          </p:nvPr>
        </p:nvSpPr>
        <p:spPr/>
        <p:txBody>
          <a:bodyPr/>
          <a:lstStyle/>
          <a:p>
            <a:r>
              <a:rPr lang="en-US" b="1" dirty="0"/>
              <a:t>Behaviorism</a:t>
            </a:r>
            <a:r>
              <a:rPr lang="en-US" dirty="0"/>
              <a:t> (important figures: Watson, Skinner, Bandura and Rotter) </a:t>
            </a:r>
            <a:r>
              <a:rPr lang="en-US" dirty="0">
                <a:sym typeface="Wingdings" panose="05000000000000000000" pitchFamily="2" charset="2"/>
              </a:rPr>
              <a:t> c</a:t>
            </a:r>
            <a:r>
              <a:rPr lang="en-US" dirty="0"/>
              <a:t>oncerns the cognitive process of learning which is simply any relatively permanent change in behavior due to experience and practice</a:t>
            </a:r>
          </a:p>
          <a:p>
            <a:r>
              <a:rPr lang="en-US" dirty="0"/>
              <a:t>Learning has two forms: (1) </a:t>
            </a:r>
            <a:r>
              <a:rPr lang="en-US" b="1" dirty="0">
                <a:solidFill>
                  <a:schemeClr val="accent1"/>
                </a:solidFill>
              </a:rPr>
              <a:t>associative learning </a:t>
            </a:r>
            <a:r>
              <a:rPr lang="en-US" dirty="0"/>
              <a:t>which links information that is senses from our environment and (2) </a:t>
            </a:r>
            <a:r>
              <a:rPr lang="en-US" b="1" dirty="0">
                <a:solidFill>
                  <a:schemeClr val="accent6"/>
                </a:solidFill>
              </a:rPr>
              <a:t>observational learning </a:t>
            </a:r>
            <a:r>
              <a:rPr lang="en-US" dirty="0"/>
              <a:t>which occurs when we learn by observing the world around us</a:t>
            </a:r>
          </a:p>
          <a:p>
            <a:r>
              <a:rPr lang="en-US" dirty="0"/>
              <a:t>Conditioning is a type of associative learning that has two forms, as well: (1) </a:t>
            </a:r>
            <a:r>
              <a:rPr lang="en-US" b="1" dirty="0">
                <a:solidFill>
                  <a:schemeClr val="accent1"/>
                </a:solidFill>
              </a:rPr>
              <a:t>respondent conditioning </a:t>
            </a:r>
            <a:r>
              <a:rPr lang="en-US" dirty="0"/>
              <a:t>which is the linking of two types of stimuli and (2) </a:t>
            </a:r>
            <a:r>
              <a:rPr lang="en-US" b="1" dirty="0">
                <a:solidFill>
                  <a:schemeClr val="accent1"/>
                </a:solidFill>
              </a:rPr>
              <a:t>operant conditioning </a:t>
            </a:r>
            <a:r>
              <a:rPr lang="en-US" dirty="0"/>
              <a:t>which links together a response with a consequence</a:t>
            </a:r>
          </a:p>
          <a:p>
            <a:r>
              <a:rPr lang="en-US" dirty="0"/>
              <a:t>There are two types of observational learning: (1) </a:t>
            </a:r>
            <a:r>
              <a:rPr lang="en-US" b="1" dirty="0">
                <a:solidFill>
                  <a:schemeClr val="accent6"/>
                </a:solidFill>
              </a:rPr>
              <a:t>habituation</a:t>
            </a:r>
            <a:r>
              <a:rPr lang="en-US" dirty="0"/>
              <a:t> which is when you stop responding to repetitive and harmless stimuli and (2) </a:t>
            </a:r>
            <a:r>
              <a:rPr lang="en-US" b="1" dirty="0">
                <a:solidFill>
                  <a:schemeClr val="accent6"/>
                </a:solidFill>
              </a:rPr>
              <a:t>sensitization</a:t>
            </a:r>
            <a:r>
              <a:rPr lang="en-US" dirty="0"/>
              <a:t> which is when our reactions are increased due to a strong stimulus </a:t>
            </a:r>
          </a:p>
        </p:txBody>
      </p:sp>
    </p:spTree>
    <p:extLst>
      <p:ext uri="{BB962C8B-B14F-4D97-AF65-F5344CB8AC3E}">
        <p14:creationId xmlns:p14="http://schemas.microsoft.com/office/powerpoint/2010/main" val="735593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1DBE3-0F25-4B31-863C-3D9FEE02428B}"/>
              </a:ext>
            </a:extLst>
          </p:cNvPr>
          <p:cNvSpPr>
            <a:spLocks noGrp="1"/>
          </p:cNvSpPr>
          <p:nvPr>
            <p:ph type="title"/>
          </p:nvPr>
        </p:nvSpPr>
        <p:spPr>
          <a:xfrm>
            <a:off x="581193" y="702156"/>
            <a:ext cx="4076153" cy="5156642"/>
          </a:xfrm>
        </p:spPr>
        <p:txBody>
          <a:bodyPr anchor="ctr">
            <a:normAutofit/>
          </a:bodyPr>
          <a:lstStyle/>
          <a:p>
            <a:r>
              <a:rPr lang="en-US">
                <a:solidFill>
                  <a:schemeClr val="tx2"/>
                </a:solidFill>
              </a:rPr>
              <a:t>Behaviorism &amp; Respondent Conditioning</a:t>
            </a:r>
          </a:p>
        </p:txBody>
      </p:sp>
      <p:sp>
        <p:nvSpPr>
          <p:cNvPr id="17" name="Rectangle 1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2">
            <a:extLst>
              <a:ext uri="{FF2B5EF4-FFF2-40B4-BE49-F238E27FC236}">
                <a16:creationId xmlns:a16="http://schemas.microsoft.com/office/drawing/2014/main" id="{BB3B4CC3-E08C-451F-AD5D-A03BB64F2FF8}"/>
              </a:ext>
            </a:extLst>
          </p:cNvPr>
          <p:cNvSpPr>
            <a:spLocks noGrp="1"/>
          </p:cNvSpPr>
          <p:nvPr>
            <p:ph idx="1"/>
          </p:nvPr>
        </p:nvSpPr>
        <p:spPr>
          <a:xfrm>
            <a:off x="4776743" y="702156"/>
            <a:ext cx="6834065" cy="5156643"/>
          </a:xfrm>
        </p:spPr>
        <p:txBody>
          <a:bodyPr>
            <a:normAutofit/>
          </a:bodyPr>
          <a:lstStyle/>
          <a:p>
            <a:r>
              <a:rPr lang="en-US"/>
              <a:t>Refers to behaviorism’s first stage under Watson (1913-1930)</a:t>
            </a:r>
          </a:p>
          <a:p>
            <a:r>
              <a:rPr lang="en-US"/>
              <a:t>Aka classical or Pavlovian conditioning </a:t>
            </a:r>
          </a:p>
          <a:p>
            <a:r>
              <a:rPr lang="en-US"/>
              <a:t>Explains that stimuli exert complete and automatic control over some behaviors (e.g., reflexes)</a:t>
            </a:r>
          </a:p>
          <a:p>
            <a:r>
              <a:rPr lang="en-US"/>
              <a:t>Occurs when we link a previously neutral stimulus with a stimulus that is unlearned or inborn (the unconditioned stimulus) </a:t>
            </a:r>
          </a:p>
          <a:p>
            <a:r>
              <a:rPr lang="en-US"/>
              <a:t>Three stages: (1) preconditioning where some learning is already present, (2) conditioning where learning/pairing of stimuli occurs, and (3) postconditioning where we see the established new and not naturally occurring relationship of a conditioned stimulus and conditioned response. </a:t>
            </a:r>
          </a:p>
          <a:p>
            <a:r>
              <a:rPr lang="en-US"/>
              <a:t>E.g., Pavlov’s dogs, Watson and Rayner’s Little Albert experiment    </a:t>
            </a:r>
          </a:p>
        </p:txBody>
      </p:sp>
    </p:spTree>
    <p:extLst>
      <p:ext uri="{BB962C8B-B14F-4D97-AF65-F5344CB8AC3E}">
        <p14:creationId xmlns:p14="http://schemas.microsoft.com/office/powerpoint/2010/main" val="319919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1319-5E59-8BEB-3D1C-24A2E6315E3D}"/>
              </a:ext>
            </a:extLst>
          </p:cNvPr>
          <p:cNvSpPr>
            <a:spLocks noGrp="1"/>
          </p:cNvSpPr>
          <p:nvPr>
            <p:ph type="title"/>
          </p:nvPr>
        </p:nvSpPr>
        <p:spPr/>
        <p:txBody>
          <a:bodyPr/>
          <a:lstStyle/>
          <a:p>
            <a:r>
              <a:rPr lang="en-US" dirty="0"/>
              <a:t>What does it look like?</a:t>
            </a:r>
          </a:p>
        </p:txBody>
      </p:sp>
      <p:sp>
        <p:nvSpPr>
          <p:cNvPr id="3" name="Content Placeholder 2">
            <a:extLst>
              <a:ext uri="{FF2B5EF4-FFF2-40B4-BE49-F238E27FC236}">
                <a16:creationId xmlns:a16="http://schemas.microsoft.com/office/drawing/2014/main" id="{69A7C3F3-C032-1EFC-70F0-562730C7B590}"/>
              </a:ext>
            </a:extLst>
          </p:cNvPr>
          <p:cNvSpPr>
            <a:spLocks noGrp="1"/>
          </p:cNvSpPr>
          <p:nvPr>
            <p:ph idx="1"/>
          </p:nvPr>
        </p:nvSpPr>
        <p:spPr/>
        <p:txBody>
          <a:bodyPr>
            <a:normAutofit/>
          </a:bodyPr>
          <a:lstStyle/>
          <a:p>
            <a:r>
              <a:rPr lang="en-US" sz="2800" dirty="0"/>
              <a:t>Operant Conditioning:  </a:t>
            </a:r>
            <a:r>
              <a:rPr lang="en-US" sz="2800" dirty="0">
                <a:hlinkClick r:id="rId2"/>
              </a:rPr>
              <a:t>Big Bang Theory operant conditioning – YouTube</a:t>
            </a:r>
            <a:r>
              <a:rPr lang="en-US" sz="2800" dirty="0"/>
              <a:t>  6 mins</a:t>
            </a:r>
          </a:p>
          <a:p>
            <a:endParaRPr lang="en-US" sz="2800" dirty="0"/>
          </a:p>
          <a:p>
            <a:r>
              <a:rPr lang="en-US" sz="2800" dirty="0"/>
              <a:t>Little Albert experiment  </a:t>
            </a:r>
            <a:r>
              <a:rPr lang="en-US" sz="2800" dirty="0">
                <a:hlinkClick r:id="rId3"/>
              </a:rPr>
              <a:t>The Little Albert Experiment – YouTube</a:t>
            </a:r>
            <a:r>
              <a:rPr lang="en-US" sz="2800" dirty="0"/>
              <a:t>  4 mins</a:t>
            </a:r>
          </a:p>
        </p:txBody>
      </p:sp>
    </p:spTree>
    <p:extLst>
      <p:ext uri="{BB962C8B-B14F-4D97-AF65-F5344CB8AC3E}">
        <p14:creationId xmlns:p14="http://schemas.microsoft.com/office/powerpoint/2010/main" val="1194646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441521C-B9FB-4AC5-A185-2F2BD13029BD}"/>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You CAN Unlearn Something, TOO</a:t>
            </a:r>
          </a:p>
        </p:txBody>
      </p:sp>
      <p:sp>
        <p:nvSpPr>
          <p:cNvPr id="25" name="Rectangle 24">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8" name="Content Placeholder 2" descr="Ways to unlearn something">
            <a:extLst>
              <a:ext uri="{FF2B5EF4-FFF2-40B4-BE49-F238E27FC236}">
                <a16:creationId xmlns:a16="http://schemas.microsoft.com/office/drawing/2014/main" id="{4A360F23-F2AE-4FA4-AA26-6807EEA7FA31}"/>
              </a:ext>
            </a:extLst>
          </p:cNvPr>
          <p:cNvGraphicFramePr>
            <a:graphicFrameLocks noGrp="1"/>
          </p:cNvGraphicFramePr>
          <p:nvPr>
            <p:ph idx="1"/>
            <p:extLst>
              <p:ext uri="{D42A27DB-BD31-4B8C-83A1-F6EECF244321}">
                <p14:modId xmlns:p14="http://schemas.microsoft.com/office/powerpoint/2010/main" val="420387918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6516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93D2-3754-4E56-8AC1-C4371D28F526}"/>
              </a:ext>
            </a:extLst>
          </p:cNvPr>
          <p:cNvSpPr>
            <a:spLocks noGrp="1"/>
          </p:cNvSpPr>
          <p:nvPr>
            <p:ph type="title"/>
          </p:nvPr>
        </p:nvSpPr>
        <p:spPr/>
        <p:txBody>
          <a:bodyPr/>
          <a:lstStyle/>
          <a:p>
            <a:r>
              <a:rPr lang="en-US" dirty="0"/>
              <a:t>Models </a:t>
            </a:r>
            <a:r>
              <a:rPr lang="en-US" sz="1600" dirty="0"/>
              <a:t>(a representation or imitation of an object to help us understand something)</a:t>
            </a:r>
            <a:endParaRPr lang="en-US" dirty="0"/>
          </a:p>
        </p:txBody>
      </p:sp>
      <p:sp>
        <p:nvSpPr>
          <p:cNvPr id="6" name="Text Placeholder 5">
            <a:extLst>
              <a:ext uri="{FF2B5EF4-FFF2-40B4-BE49-F238E27FC236}">
                <a16:creationId xmlns:a16="http://schemas.microsoft.com/office/drawing/2014/main" id="{F08EA5AE-CB18-4DC5-9B85-7689054D3AEA}"/>
              </a:ext>
            </a:extLst>
          </p:cNvPr>
          <p:cNvSpPr>
            <a:spLocks noGrp="1"/>
          </p:cNvSpPr>
          <p:nvPr>
            <p:ph type="body" idx="1"/>
          </p:nvPr>
        </p:nvSpPr>
        <p:spPr/>
        <p:txBody>
          <a:bodyPr/>
          <a:lstStyle/>
          <a:p>
            <a:r>
              <a:rPr lang="en-US" dirty="0"/>
              <a:t>Uni-Dimensional</a:t>
            </a:r>
          </a:p>
        </p:txBody>
      </p:sp>
      <p:sp>
        <p:nvSpPr>
          <p:cNvPr id="7" name="Content Placeholder 6">
            <a:extLst>
              <a:ext uri="{FF2B5EF4-FFF2-40B4-BE49-F238E27FC236}">
                <a16:creationId xmlns:a16="http://schemas.microsoft.com/office/drawing/2014/main" id="{B15C5FE1-7F36-4CEF-BDFF-3BC11FD43F3D}"/>
              </a:ext>
            </a:extLst>
          </p:cNvPr>
          <p:cNvSpPr>
            <a:spLocks noGrp="1"/>
          </p:cNvSpPr>
          <p:nvPr>
            <p:ph sz="half" idx="2"/>
          </p:nvPr>
        </p:nvSpPr>
        <p:spPr/>
        <p:txBody>
          <a:bodyPr/>
          <a:lstStyle/>
          <a:p>
            <a:r>
              <a:rPr lang="en-US" dirty="0"/>
              <a:t>A single factor explanation for why someone has a mental disorder </a:t>
            </a:r>
          </a:p>
          <a:p>
            <a:r>
              <a:rPr lang="en-US" dirty="0"/>
              <a:t>Problem: mental disorders are not typically caused by a solitary factor </a:t>
            </a:r>
          </a:p>
        </p:txBody>
      </p:sp>
      <p:sp>
        <p:nvSpPr>
          <p:cNvPr id="8" name="Text Placeholder 7">
            <a:extLst>
              <a:ext uri="{FF2B5EF4-FFF2-40B4-BE49-F238E27FC236}">
                <a16:creationId xmlns:a16="http://schemas.microsoft.com/office/drawing/2014/main" id="{A4A17660-0BC9-4830-A50F-FC0AB7D8C705}"/>
              </a:ext>
            </a:extLst>
          </p:cNvPr>
          <p:cNvSpPr>
            <a:spLocks noGrp="1"/>
          </p:cNvSpPr>
          <p:nvPr>
            <p:ph type="body" sz="quarter" idx="3"/>
          </p:nvPr>
        </p:nvSpPr>
        <p:spPr/>
        <p:txBody>
          <a:bodyPr/>
          <a:lstStyle/>
          <a:p>
            <a:r>
              <a:rPr lang="en-US" dirty="0"/>
              <a:t>Multi-Dimensional</a:t>
            </a:r>
          </a:p>
        </p:txBody>
      </p:sp>
      <p:sp>
        <p:nvSpPr>
          <p:cNvPr id="9" name="Content Placeholder 8">
            <a:extLst>
              <a:ext uri="{FF2B5EF4-FFF2-40B4-BE49-F238E27FC236}">
                <a16:creationId xmlns:a16="http://schemas.microsoft.com/office/drawing/2014/main" id="{2FE9FFB8-1D87-4D3E-A971-20252FCD96E1}"/>
              </a:ext>
            </a:extLst>
          </p:cNvPr>
          <p:cNvSpPr>
            <a:spLocks noGrp="1"/>
          </p:cNvSpPr>
          <p:nvPr>
            <p:ph sz="quarter" idx="4"/>
          </p:nvPr>
        </p:nvSpPr>
        <p:spPr/>
        <p:txBody>
          <a:bodyPr>
            <a:normAutofit/>
          </a:bodyPr>
          <a:lstStyle/>
          <a:p>
            <a:r>
              <a:rPr lang="en-US" dirty="0"/>
              <a:t>A model that integrates multiple causes of psychopathology and affirms that each cause comes to affect other causes over time</a:t>
            </a:r>
          </a:p>
          <a:p>
            <a:r>
              <a:rPr lang="en-US" dirty="0"/>
              <a:t>Includes:</a:t>
            </a:r>
          </a:p>
          <a:p>
            <a:pPr lvl="1"/>
            <a:r>
              <a:rPr lang="en-US" dirty="0"/>
              <a:t>Biological </a:t>
            </a:r>
            <a:r>
              <a:rPr lang="en-US" dirty="0">
                <a:sym typeface="Wingdings" panose="05000000000000000000" pitchFamily="2" charset="2"/>
              </a:rPr>
              <a:t> genetics, chemical imbalances, nervous system functioning</a:t>
            </a:r>
            <a:endParaRPr lang="en-US" dirty="0"/>
          </a:p>
          <a:p>
            <a:pPr lvl="1"/>
            <a:r>
              <a:rPr lang="en-US" dirty="0"/>
              <a:t>Psychological </a:t>
            </a:r>
            <a:r>
              <a:rPr lang="en-US" dirty="0">
                <a:sym typeface="Wingdings" panose="05000000000000000000" pitchFamily="2" charset="2"/>
              </a:rPr>
              <a:t> learning, personality, stress, cognition, self-efficacy, early life experiences</a:t>
            </a:r>
          </a:p>
          <a:p>
            <a:pPr lvl="1"/>
            <a:r>
              <a:rPr lang="en-US"/>
              <a:t>Sociocultural </a:t>
            </a:r>
            <a:r>
              <a:rPr lang="en-US" dirty="0">
                <a:sym typeface="Wingdings" panose="05000000000000000000" pitchFamily="2" charset="2"/>
              </a:rPr>
              <a:t> gender, religious orientation, race, ethnicity, culture</a:t>
            </a:r>
            <a:endParaRPr lang="en-US" dirty="0"/>
          </a:p>
        </p:txBody>
      </p:sp>
    </p:spTree>
    <p:extLst>
      <p:ext uri="{BB962C8B-B14F-4D97-AF65-F5344CB8AC3E}">
        <p14:creationId xmlns:p14="http://schemas.microsoft.com/office/powerpoint/2010/main" val="2856106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646B-98FE-4AFC-BF19-F0DB75869E38}"/>
              </a:ext>
            </a:extLst>
          </p:cNvPr>
          <p:cNvSpPr>
            <a:spLocks noGrp="1"/>
          </p:cNvSpPr>
          <p:nvPr>
            <p:ph type="title"/>
          </p:nvPr>
        </p:nvSpPr>
        <p:spPr>
          <a:xfrm>
            <a:off x="581192" y="702156"/>
            <a:ext cx="11029616" cy="1188720"/>
          </a:xfrm>
        </p:spPr>
        <p:txBody>
          <a:bodyPr>
            <a:normAutofit fontScale="90000"/>
          </a:bodyPr>
          <a:lstStyle/>
          <a:p>
            <a:r>
              <a:rPr lang="en-US">
                <a:solidFill>
                  <a:schemeClr val="tx1">
                    <a:lumMod val="85000"/>
                    <a:lumOff val="15000"/>
                  </a:schemeClr>
                </a:solidFill>
              </a:rPr>
              <a:t>Properties of Respondent Conditioning</a:t>
            </a:r>
          </a:p>
        </p:txBody>
      </p:sp>
      <p:graphicFrame>
        <p:nvGraphicFramePr>
          <p:cNvPr id="5" name="Content Placeholder 2" descr="Properties of respondent conditioning">
            <a:extLst>
              <a:ext uri="{FF2B5EF4-FFF2-40B4-BE49-F238E27FC236}">
                <a16:creationId xmlns:a16="http://schemas.microsoft.com/office/drawing/2014/main" id="{1E68DA8C-0D0D-498D-BF2F-383360F4DCA5}"/>
              </a:ext>
            </a:extLst>
          </p:cNvPr>
          <p:cNvGraphicFramePr>
            <a:graphicFrameLocks noGrp="1"/>
          </p:cNvGraphicFramePr>
          <p:nvPr>
            <p:ph idx="1"/>
            <p:extLst>
              <p:ext uri="{D42A27DB-BD31-4B8C-83A1-F6EECF244321}">
                <p14:modId xmlns:p14="http://schemas.microsoft.com/office/powerpoint/2010/main" val="408786833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781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1E2AAA-E18B-4CA2-B5E0-59FA26C5E0AC}"/>
              </a:ext>
            </a:extLst>
          </p:cNvPr>
          <p:cNvSpPr>
            <a:spLocks noGrp="1"/>
          </p:cNvSpPr>
          <p:nvPr>
            <p:ph type="title"/>
          </p:nvPr>
        </p:nvSpPr>
        <p:spPr>
          <a:xfrm>
            <a:off x="581193" y="702156"/>
            <a:ext cx="6540462" cy="1013800"/>
          </a:xfrm>
        </p:spPr>
        <p:txBody>
          <a:bodyPr>
            <a:normAutofit/>
          </a:bodyPr>
          <a:lstStyle/>
          <a:p>
            <a:r>
              <a:rPr lang="en-US" sz="3100">
                <a:solidFill>
                  <a:schemeClr val="tx2"/>
                </a:solidFill>
              </a:rPr>
              <a:t>Neobehaviorism &amp; Operant Conditioning</a:t>
            </a:r>
          </a:p>
        </p:txBody>
      </p:sp>
      <p:sp>
        <p:nvSpPr>
          <p:cNvPr id="23" name="Rectangle 2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3C50BE6-E92F-491A-A85E-600980832108}"/>
              </a:ext>
            </a:extLst>
          </p:cNvPr>
          <p:cNvSpPr>
            <a:spLocks noGrp="1"/>
          </p:cNvSpPr>
          <p:nvPr>
            <p:ph idx="1"/>
          </p:nvPr>
        </p:nvSpPr>
        <p:spPr>
          <a:xfrm>
            <a:off x="581194" y="1896533"/>
            <a:ext cx="6309003" cy="3962266"/>
          </a:xfrm>
        </p:spPr>
        <p:txBody>
          <a:bodyPr>
            <a:normAutofit fontScale="92500"/>
          </a:bodyPr>
          <a:lstStyle/>
          <a:p>
            <a:pPr>
              <a:lnSpc>
                <a:spcPct val="90000"/>
              </a:lnSpc>
            </a:pPr>
            <a:r>
              <a:rPr lang="en-US" dirty="0">
                <a:solidFill>
                  <a:schemeClr val="tx2"/>
                </a:solidFill>
              </a:rPr>
              <a:t>Refers to the second stage of behaviorism under Skinner (1930-1960)</a:t>
            </a:r>
          </a:p>
          <a:p>
            <a:pPr>
              <a:lnSpc>
                <a:spcPct val="90000"/>
              </a:lnSpc>
            </a:pPr>
            <a:r>
              <a:rPr lang="en-US" dirty="0">
                <a:solidFill>
                  <a:schemeClr val="tx2"/>
                </a:solidFill>
              </a:rPr>
              <a:t>Influenced by Thorndike’s law of effect </a:t>
            </a:r>
            <a:r>
              <a:rPr lang="en-US" dirty="0">
                <a:solidFill>
                  <a:schemeClr val="tx2"/>
                </a:solidFill>
                <a:sym typeface="Wingdings" panose="05000000000000000000" pitchFamily="2" charset="2"/>
              </a:rPr>
              <a:t> the idea that if our behavior produces a favorable consequence, we will be more likely to make the response again if the same stimulus is present </a:t>
            </a:r>
          </a:p>
          <a:p>
            <a:pPr lvl="1">
              <a:lnSpc>
                <a:spcPct val="90000"/>
              </a:lnSpc>
            </a:pPr>
            <a:r>
              <a:rPr lang="en-US" sz="1500" dirty="0">
                <a:solidFill>
                  <a:schemeClr val="tx2"/>
                </a:solidFill>
                <a:sym typeface="Wingdings" panose="05000000000000000000" pitchFamily="2" charset="2"/>
              </a:rPr>
              <a:t>Trial and error learning  making a response repeatedly if it leads to success </a:t>
            </a:r>
          </a:p>
          <a:p>
            <a:pPr lvl="1">
              <a:lnSpc>
                <a:spcPct val="90000"/>
              </a:lnSpc>
            </a:pPr>
            <a:r>
              <a:rPr lang="en-US" sz="1500" dirty="0">
                <a:solidFill>
                  <a:schemeClr val="tx2"/>
                </a:solidFill>
                <a:sym typeface="Wingdings" panose="05000000000000000000" pitchFamily="2" charset="2"/>
              </a:rPr>
              <a:t>Connectionism </a:t>
            </a:r>
          </a:p>
          <a:p>
            <a:pPr>
              <a:lnSpc>
                <a:spcPct val="90000"/>
              </a:lnSpc>
            </a:pPr>
            <a:r>
              <a:rPr lang="en-US" dirty="0">
                <a:solidFill>
                  <a:schemeClr val="tx2"/>
                </a:solidFill>
                <a:sym typeface="Wingdings" panose="05000000000000000000" pitchFamily="2" charset="2"/>
              </a:rPr>
              <a:t>Operant conditioning  a type of associative learning which focuses on consequences that follow a response or behavior that we make, and whether it makes a behavior more or less likely to occur (i.e., contingencies, or when one thing occurs due to another)</a:t>
            </a:r>
          </a:p>
          <a:p>
            <a:pPr lvl="1">
              <a:lnSpc>
                <a:spcPct val="90000"/>
              </a:lnSpc>
            </a:pPr>
            <a:r>
              <a:rPr lang="en-US" sz="1500" dirty="0">
                <a:solidFill>
                  <a:schemeClr val="tx2"/>
                </a:solidFill>
                <a:sym typeface="Wingdings" panose="05000000000000000000" pitchFamily="2" charset="2"/>
              </a:rPr>
              <a:t>Reinforcement  due to the consequence, a behavior/response is more likely to occur in the future; it is strengthened</a:t>
            </a:r>
          </a:p>
          <a:p>
            <a:pPr lvl="1">
              <a:lnSpc>
                <a:spcPct val="90000"/>
              </a:lnSpc>
            </a:pPr>
            <a:r>
              <a:rPr lang="en-US" sz="1500" dirty="0">
                <a:solidFill>
                  <a:schemeClr val="tx2"/>
                </a:solidFill>
                <a:sym typeface="Wingdings" panose="05000000000000000000" pitchFamily="2" charset="2"/>
              </a:rPr>
              <a:t>Punishment  due to the consequence, a behavior/response is less likely to occur in the future; it is weakened</a:t>
            </a:r>
          </a:p>
          <a:p>
            <a:pPr lvl="1">
              <a:lnSpc>
                <a:spcPct val="90000"/>
              </a:lnSpc>
            </a:pPr>
            <a:endParaRPr lang="en-US" sz="1500" dirty="0">
              <a:solidFill>
                <a:schemeClr val="tx2"/>
              </a:solidFill>
              <a:sym typeface="Wingdings" panose="05000000000000000000" pitchFamily="2" charset="2"/>
            </a:endParaRPr>
          </a:p>
        </p:txBody>
      </p:sp>
      <p:pic>
        <p:nvPicPr>
          <p:cNvPr id="16" name="Picture 4">
            <a:extLst>
              <a:ext uri="{FF2B5EF4-FFF2-40B4-BE49-F238E27FC236}">
                <a16:creationId xmlns:a16="http://schemas.microsoft.com/office/drawing/2014/main" id="{8A782852-D531-4E3E-A6F6-8DABFB61104E}"/>
              </a:ext>
              <a:ext uri="{C183D7F6-B498-43B3-948B-1728B52AA6E4}">
                <adec:decorative xmlns:adec="http://schemas.microsoft.com/office/drawing/2017/decorative" val="1"/>
              </a:ext>
            </a:extLst>
          </p:cNvPr>
          <p:cNvPicPr>
            <a:picLocks noChangeAspect="1"/>
          </p:cNvPicPr>
          <p:nvPr/>
        </p:nvPicPr>
        <p:blipFill rotWithShape="1">
          <a:blip r:embed="rId2"/>
          <a:srcRect l="28818" r="20102"/>
          <a:stretch/>
        </p:blipFill>
        <p:spPr>
          <a:xfrm>
            <a:off x="7521283" y="10"/>
            <a:ext cx="4670717" cy="6857990"/>
          </a:xfrm>
          <a:prstGeom prst="rect">
            <a:avLst/>
          </a:prstGeom>
        </p:spPr>
      </p:pic>
    </p:spTree>
    <p:extLst>
      <p:ext uri="{BB962C8B-B14F-4D97-AF65-F5344CB8AC3E}">
        <p14:creationId xmlns:p14="http://schemas.microsoft.com/office/powerpoint/2010/main" val="446848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E19083C-ADC8-4BB4-81FF-17084BA35C55}"/>
              </a:ext>
            </a:extLst>
          </p:cNvPr>
          <p:cNvGraphicFramePr>
            <a:graphicFrameLocks noGrp="1"/>
          </p:cNvGraphicFramePr>
          <p:nvPr>
            <p:extLst>
              <p:ext uri="{D42A27DB-BD31-4B8C-83A1-F6EECF244321}">
                <p14:modId xmlns:p14="http://schemas.microsoft.com/office/powerpoint/2010/main" val="2691584465"/>
              </p:ext>
            </p:extLst>
          </p:nvPr>
        </p:nvGraphicFramePr>
        <p:xfrm>
          <a:off x="2031999" y="2089702"/>
          <a:ext cx="8127999" cy="39370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15315973"/>
                    </a:ext>
                  </a:extLst>
                </a:gridCol>
                <a:gridCol w="2709333">
                  <a:extLst>
                    <a:ext uri="{9D8B030D-6E8A-4147-A177-3AD203B41FA5}">
                      <a16:colId xmlns:a16="http://schemas.microsoft.com/office/drawing/2014/main" val="1614789818"/>
                    </a:ext>
                  </a:extLst>
                </a:gridCol>
                <a:gridCol w="2709333">
                  <a:extLst>
                    <a:ext uri="{9D8B030D-6E8A-4147-A177-3AD203B41FA5}">
                      <a16:colId xmlns:a16="http://schemas.microsoft.com/office/drawing/2014/main" val="3957180085"/>
                    </a:ext>
                  </a:extLst>
                </a:gridCol>
              </a:tblGrid>
              <a:tr h="370840">
                <a:tc>
                  <a:txBody>
                    <a:bodyPr/>
                    <a:lstStyle/>
                    <a:p>
                      <a:endParaRPr lang="en-US"/>
                    </a:p>
                  </a:txBody>
                  <a:tcPr/>
                </a:tc>
                <a:tc>
                  <a:txBody>
                    <a:bodyPr/>
                    <a:lstStyle/>
                    <a:p>
                      <a:r>
                        <a:rPr lang="en-US" dirty="0"/>
                        <a:t>Some “Bad” Thing</a:t>
                      </a:r>
                    </a:p>
                  </a:txBody>
                  <a:tcPr/>
                </a:tc>
                <a:tc>
                  <a:txBody>
                    <a:bodyPr/>
                    <a:lstStyle/>
                    <a:p>
                      <a:r>
                        <a:rPr lang="en-US" dirty="0"/>
                        <a:t>Some “Good” Thing</a:t>
                      </a:r>
                    </a:p>
                  </a:txBody>
                  <a:tcPr/>
                </a:tc>
                <a:extLst>
                  <a:ext uri="{0D108BD9-81ED-4DB2-BD59-A6C34878D82A}">
                    <a16:rowId xmlns:a16="http://schemas.microsoft.com/office/drawing/2014/main" val="3325371649"/>
                  </a:ext>
                </a:extLst>
              </a:tr>
              <a:tr h="370840">
                <a:tc>
                  <a:txBody>
                    <a:bodyPr/>
                    <a:lstStyle/>
                    <a:p>
                      <a:r>
                        <a:rPr lang="en-US" dirty="0"/>
                        <a:t>Giving</a:t>
                      </a:r>
                    </a:p>
                  </a:txBody>
                  <a:tcPr/>
                </a:tc>
                <a:tc>
                  <a:txBody>
                    <a:bodyPr/>
                    <a:lstStyle/>
                    <a:p>
                      <a:r>
                        <a:rPr lang="en-US" dirty="0"/>
                        <a:t>Positive Punishment</a:t>
                      </a:r>
                      <a:endParaRPr lang="en-US" sz="1200" dirty="0"/>
                    </a:p>
                    <a:p>
                      <a:r>
                        <a:rPr lang="en-US" sz="1200" dirty="0"/>
                        <a:t>*If something aversive is given, then the behavior is less likely to occur in the future (e.g., if someone slaps you while your speaking, you wouldn’t speak about that topic anymore)</a:t>
                      </a:r>
                      <a:endParaRPr lang="en-US" dirty="0"/>
                    </a:p>
                  </a:txBody>
                  <a:tcPr/>
                </a:tc>
                <a:tc>
                  <a:txBody>
                    <a:bodyPr/>
                    <a:lstStyle/>
                    <a:p>
                      <a:r>
                        <a:rPr lang="en-US" dirty="0"/>
                        <a:t>Positive Reinforcement</a:t>
                      </a:r>
                      <a:endParaRPr lang="en-US" sz="1200" dirty="0"/>
                    </a:p>
                    <a:p>
                      <a:r>
                        <a:rPr lang="en-US" sz="1200" dirty="0"/>
                        <a:t>*if something good is given, then the behavior is more likely to occur in the future (e.g., if you get an A+ on an exam, you may continue to study hard) </a:t>
                      </a:r>
                      <a:endParaRPr lang="en-US" dirty="0"/>
                    </a:p>
                  </a:txBody>
                  <a:tcPr/>
                </a:tc>
                <a:extLst>
                  <a:ext uri="{0D108BD9-81ED-4DB2-BD59-A6C34878D82A}">
                    <a16:rowId xmlns:a16="http://schemas.microsoft.com/office/drawing/2014/main" val="494163124"/>
                  </a:ext>
                </a:extLst>
              </a:tr>
              <a:tr h="370840">
                <a:tc>
                  <a:txBody>
                    <a:bodyPr/>
                    <a:lstStyle/>
                    <a:p>
                      <a:r>
                        <a:rPr lang="en-US" dirty="0"/>
                        <a:t>Taking Away </a:t>
                      </a:r>
                    </a:p>
                  </a:txBody>
                  <a:tcPr/>
                </a:tc>
                <a:tc>
                  <a:txBody>
                    <a:bodyPr/>
                    <a:lstStyle/>
                    <a:p>
                      <a:r>
                        <a:rPr lang="en-US" dirty="0"/>
                        <a:t>Negative Reinforcement</a:t>
                      </a:r>
                      <a:endParaRPr lang="en-US" sz="1200" dirty="0"/>
                    </a:p>
                    <a:p>
                      <a:r>
                        <a:rPr lang="en-US" sz="1200" dirty="0"/>
                        <a:t>*when something bad is taken away due to your actions, making the behavior more likely to happen in the future (e.g., you take Tylenol when you have a headache; the pain goes away, and next time you have a headache, you’ll take some more Tylenol)</a:t>
                      </a:r>
                      <a:endParaRPr lang="en-US" dirty="0"/>
                    </a:p>
                  </a:txBody>
                  <a:tcPr/>
                </a:tc>
                <a:tc>
                  <a:txBody>
                    <a:bodyPr/>
                    <a:lstStyle/>
                    <a:p>
                      <a:r>
                        <a:rPr lang="en-US" dirty="0"/>
                        <a:t>Negative Punishment </a:t>
                      </a:r>
                      <a:endParaRPr lang="en-US" sz="1200" dirty="0"/>
                    </a:p>
                    <a:p>
                      <a:r>
                        <a:rPr lang="en-US" sz="1200" dirty="0"/>
                        <a:t>*when something good is taken away making a behavior less likely in the future (e.g., if you are late to class and lose much-needed points, you won’t be late again)</a:t>
                      </a:r>
                      <a:endParaRPr lang="en-US" dirty="0"/>
                    </a:p>
                  </a:txBody>
                  <a:tcPr/>
                </a:tc>
                <a:extLst>
                  <a:ext uri="{0D108BD9-81ED-4DB2-BD59-A6C34878D82A}">
                    <a16:rowId xmlns:a16="http://schemas.microsoft.com/office/drawing/2014/main" val="2718586293"/>
                  </a:ext>
                </a:extLst>
              </a:tr>
            </a:tbl>
          </a:graphicData>
        </a:graphic>
      </p:graphicFrame>
      <p:sp>
        <p:nvSpPr>
          <p:cNvPr id="4" name="TextBox 3" descr="Contingencies in Operant Conditions ">
            <a:extLst>
              <a:ext uri="{FF2B5EF4-FFF2-40B4-BE49-F238E27FC236}">
                <a16:creationId xmlns:a16="http://schemas.microsoft.com/office/drawing/2014/main" id="{04485F69-A5BB-489C-B1DF-750BEBE17D83}"/>
              </a:ext>
            </a:extLst>
          </p:cNvPr>
          <p:cNvSpPr txBox="1"/>
          <p:nvPr/>
        </p:nvSpPr>
        <p:spPr>
          <a:xfrm>
            <a:off x="755226" y="891223"/>
            <a:ext cx="10681547" cy="707886"/>
          </a:xfrm>
          <a:prstGeom prst="rect">
            <a:avLst/>
          </a:prstGeom>
          <a:noFill/>
        </p:spPr>
        <p:txBody>
          <a:bodyPr wrap="square" rtlCol="0">
            <a:spAutoFit/>
          </a:bodyPr>
          <a:lstStyle/>
          <a:p>
            <a:r>
              <a:rPr lang="en-US" sz="4000" dirty="0">
                <a:latin typeface="+mj-lt"/>
              </a:rPr>
              <a:t>Contingencies in Operant Conditioning</a:t>
            </a:r>
          </a:p>
        </p:txBody>
      </p:sp>
      <p:sp>
        <p:nvSpPr>
          <p:cNvPr id="5" name="Cross 4">
            <a:extLst>
              <a:ext uri="{FF2B5EF4-FFF2-40B4-BE49-F238E27FC236}">
                <a16:creationId xmlns:a16="http://schemas.microsoft.com/office/drawing/2014/main" id="{240DF967-A729-4370-8BA9-F6B570692965}"/>
              </a:ext>
              <a:ext uri="{C183D7F6-B498-43B3-948B-1728B52AA6E4}">
                <adec:decorative xmlns:adec="http://schemas.microsoft.com/office/drawing/2017/decorative" val="1"/>
              </a:ext>
            </a:extLst>
          </p:cNvPr>
          <p:cNvSpPr/>
          <p:nvPr/>
        </p:nvSpPr>
        <p:spPr>
          <a:xfrm>
            <a:off x="3051082" y="2858928"/>
            <a:ext cx="908613" cy="83176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id="{51407420-41F2-463A-B20A-2DAD59D038CD}"/>
              </a:ext>
              <a:ext uri="{C183D7F6-B498-43B3-948B-1728B52AA6E4}">
                <adec:decorative xmlns:adec="http://schemas.microsoft.com/office/drawing/2017/decorative" val="1"/>
              </a:ext>
            </a:extLst>
          </p:cNvPr>
          <p:cNvSpPr/>
          <p:nvPr/>
        </p:nvSpPr>
        <p:spPr>
          <a:xfrm>
            <a:off x="2771113" y="4181282"/>
            <a:ext cx="1468552" cy="178549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178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53B407AD-2BA6-4496-AF24-B1C6044DD2EB}"/>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Primary v. Secondary	</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Primary versus Secondary">
            <a:extLst>
              <a:ext uri="{FF2B5EF4-FFF2-40B4-BE49-F238E27FC236}">
                <a16:creationId xmlns:a16="http://schemas.microsoft.com/office/drawing/2014/main" id="{A668B960-3579-423F-824B-F7CDD948B5A0}"/>
              </a:ext>
            </a:extLst>
          </p:cNvPr>
          <p:cNvGraphicFramePr>
            <a:graphicFrameLocks noGrp="1"/>
          </p:cNvGraphicFramePr>
          <p:nvPr>
            <p:ph idx="1"/>
            <p:extLst>
              <p:ext uri="{D42A27DB-BD31-4B8C-83A1-F6EECF244321}">
                <p14:modId xmlns:p14="http://schemas.microsoft.com/office/powerpoint/2010/main" val="421740437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447505"/>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C5C489B-0A86-4244-9F18-62FF3FF6B776}"/>
              </a:ext>
            </a:extLst>
          </p:cNvPr>
          <p:cNvSpPr>
            <a:spLocks noGrp="1"/>
          </p:cNvSpPr>
          <p:nvPr>
            <p:ph type="title"/>
          </p:nvPr>
        </p:nvSpPr>
        <p:spPr>
          <a:xfrm>
            <a:off x="679599" y="4596992"/>
            <a:ext cx="3591891" cy="1607013"/>
          </a:xfrm>
        </p:spPr>
        <p:txBody>
          <a:bodyPr anchor="ctr">
            <a:normAutofit/>
          </a:bodyPr>
          <a:lstStyle/>
          <a:p>
            <a:r>
              <a:rPr lang="en-US" sz="3400" dirty="0">
                <a:solidFill>
                  <a:srgbClr val="FFFFFF"/>
                </a:solidFill>
              </a:rPr>
              <a:t>Reinforcement Schedule</a:t>
            </a:r>
          </a:p>
        </p:txBody>
      </p:sp>
      <p:sp>
        <p:nvSpPr>
          <p:cNvPr id="3" name="Content Placeholder 2">
            <a:extLst>
              <a:ext uri="{FF2B5EF4-FFF2-40B4-BE49-F238E27FC236}">
                <a16:creationId xmlns:a16="http://schemas.microsoft.com/office/drawing/2014/main" id="{AC36D654-C249-4849-9037-0FBA0DE3458B}"/>
              </a:ext>
            </a:extLst>
          </p:cNvPr>
          <p:cNvSpPr>
            <a:spLocks noGrp="1"/>
          </p:cNvSpPr>
          <p:nvPr>
            <p:ph idx="1"/>
          </p:nvPr>
        </p:nvSpPr>
        <p:spPr>
          <a:xfrm>
            <a:off x="4271491" y="4596992"/>
            <a:ext cx="7240909" cy="1607012"/>
          </a:xfrm>
        </p:spPr>
        <p:txBody>
          <a:bodyPr>
            <a:normAutofit/>
          </a:bodyPr>
          <a:lstStyle/>
          <a:p>
            <a:r>
              <a:rPr lang="en-US" dirty="0">
                <a:solidFill>
                  <a:srgbClr val="FFFFFF"/>
                </a:solidFill>
              </a:rPr>
              <a:t>Reinforcement schedule </a:t>
            </a:r>
            <a:r>
              <a:rPr lang="en-US" dirty="0">
                <a:solidFill>
                  <a:srgbClr val="FFFFFF"/>
                </a:solidFill>
                <a:sym typeface="Wingdings" panose="05000000000000000000" pitchFamily="2" charset="2"/>
              </a:rPr>
              <a:t> the rule for determining when and how often we will reinforce a desired behavior   </a:t>
            </a:r>
            <a:r>
              <a:rPr lang="en-US" dirty="0">
                <a:hlinkClick r:id="rId2"/>
              </a:rPr>
              <a:t>Operant conditioning: Schedules of reinforcement (video) | Khan Academy</a:t>
            </a:r>
            <a:r>
              <a:rPr lang="en-US" dirty="0"/>
              <a:t>   7 mins </a:t>
            </a:r>
            <a:endParaRPr lang="en-US" dirty="0">
              <a:solidFill>
                <a:srgbClr val="FFFFFF"/>
              </a:solidFill>
              <a:sym typeface="Wingdings" panose="05000000000000000000" pitchFamily="2" charset="2"/>
            </a:endParaRPr>
          </a:p>
          <a:p>
            <a:pPr marL="0" indent="0">
              <a:buNone/>
            </a:pPr>
            <a:endParaRPr lang="en-US" dirty="0">
              <a:solidFill>
                <a:srgbClr val="FFFFFF"/>
              </a:solidFill>
            </a:endParaRPr>
          </a:p>
        </p:txBody>
      </p:sp>
      <p:graphicFrame>
        <p:nvGraphicFramePr>
          <p:cNvPr id="4" name="Table 4">
            <a:extLst>
              <a:ext uri="{FF2B5EF4-FFF2-40B4-BE49-F238E27FC236}">
                <a16:creationId xmlns:a16="http://schemas.microsoft.com/office/drawing/2014/main" id="{04F8F9A3-1EE1-4338-9D7F-80C503D403D0}"/>
              </a:ext>
            </a:extLst>
          </p:cNvPr>
          <p:cNvGraphicFramePr>
            <a:graphicFrameLocks noGrp="1"/>
          </p:cNvGraphicFramePr>
          <p:nvPr>
            <p:extLst>
              <p:ext uri="{D42A27DB-BD31-4B8C-83A1-F6EECF244321}">
                <p14:modId xmlns:p14="http://schemas.microsoft.com/office/powerpoint/2010/main" val="438858276"/>
              </p:ext>
            </p:extLst>
          </p:nvPr>
        </p:nvGraphicFramePr>
        <p:xfrm>
          <a:off x="447234" y="604997"/>
          <a:ext cx="11301985" cy="3277112"/>
        </p:xfrm>
        <a:graphic>
          <a:graphicData uri="http://schemas.openxmlformats.org/drawingml/2006/table">
            <a:tbl>
              <a:tblPr firstRow="1" bandRow="1">
                <a:tableStyleId>{5C22544A-7EE6-4342-B048-85BDC9FD1C3A}</a:tableStyleId>
              </a:tblPr>
              <a:tblGrid>
                <a:gridCol w="5578085">
                  <a:extLst>
                    <a:ext uri="{9D8B030D-6E8A-4147-A177-3AD203B41FA5}">
                      <a16:colId xmlns:a16="http://schemas.microsoft.com/office/drawing/2014/main" val="481937517"/>
                    </a:ext>
                  </a:extLst>
                </a:gridCol>
                <a:gridCol w="5723900">
                  <a:extLst>
                    <a:ext uri="{9D8B030D-6E8A-4147-A177-3AD203B41FA5}">
                      <a16:colId xmlns:a16="http://schemas.microsoft.com/office/drawing/2014/main" val="3956703551"/>
                    </a:ext>
                  </a:extLst>
                </a:gridCol>
              </a:tblGrid>
              <a:tr h="417967">
                <a:tc>
                  <a:txBody>
                    <a:bodyPr/>
                    <a:lstStyle/>
                    <a:p>
                      <a:r>
                        <a:rPr lang="en-US" sz="1900"/>
                        <a:t>Reinforcement Schedule </a:t>
                      </a:r>
                    </a:p>
                  </a:txBody>
                  <a:tcPr marL="94992" marR="94992" marT="47496" marB="47496"/>
                </a:tc>
                <a:tc>
                  <a:txBody>
                    <a:bodyPr/>
                    <a:lstStyle/>
                    <a:p>
                      <a:r>
                        <a:rPr lang="en-US" sz="1900"/>
                        <a:t>Definition</a:t>
                      </a:r>
                    </a:p>
                  </a:txBody>
                  <a:tcPr marL="94992" marR="94992" marT="47496" marB="47496"/>
                </a:tc>
                <a:extLst>
                  <a:ext uri="{0D108BD9-81ED-4DB2-BD59-A6C34878D82A}">
                    <a16:rowId xmlns:a16="http://schemas.microsoft.com/office/drawing/2014/main" val="442488054"/>
                  </a:ext>
                </a:extLst>
              </a:tr>
              <a:tr h="607952">
                <a:tc>
                  <a:txBody>
                    <a:bodyPr/>
                    <a:lstStyle/>
                    <a:p>
                      <a:r>
                        <a:rPr lang="en-US" sz="1900"/>
                        <a:t>Fixed (aka set)</a:t>
                      </a:r>
                    </a:p>
                  </a:txBody>
                  <a:tcPr marL="94992" marR="94992" marT="47496" marB="47496"/>
                </a:tc>
                <a:tc>
                  <a:txBody>
                    <a:bodyPr/>
                    <a:lstStyle/>
                    <a:p>
                      <a:r>
                        <a:rPr lang="en-US" sz="1900"/>
                        <a:t>Reinforcement occurs at a set rate </a:t>
                      </a:r>
                      <a:r>
                        <a:rPr lang="en-US" sz="1200"/>
                        <a:t>(e.g., every twenty correct answer on a test earns a child an extra credit point)</a:t>
                      </a:r>
                    </a:p>
                  </a:txBody>
                  <a:tcPr marL="94992" marR="94992" marT="47496" marB="47496"/>
                </a:tc>
                <a:extLst>
                  <a:ext uri="{0D108BD9-81ED-4DB2-BD59-A6C34878D82A}">
                    <a16:rowId xmlns:a16="http://schemas.microsoft.com/office/drawing/2014/main" val="2229623040"/>
                  </a:ext>
                </a:extLst>
              </a:tr>
              <a:tr h="607952">
                <a:tc>
                  <a:txBody>
                    <a:bodyPr/>
                    <a:lstStyle/>
                    <a:p>
                      <a:r>
                        <a:rPr lang="en-US" sz="1900"/>
                        <a:t>Variable</a:t>
                      </a:r>
                    </a:p>
                  </a:txBody>
                  <a:tcPr marL="94992" marR="94992" marT="47496" marB="47496"/>
                </a:tc>
                <a:tc>
                  <a:txBody>
                    <a:bodyPr/>
                    <a:lstStyle/>
                    <a:p>
                      <a:r>
                        <a:rPr lang="en-US" sz="1900"/>
                        <a:t>Rate of reinforcement changes </a:t>
                      </a:r>
                    </a:p>
                    <a:p>
                      <a:r>
                        <a:rPr lang="en-US" sz="1200"/>
                        <a:t>(e.g., every forty to fifty correct responses earns a student an extra credit point)</a:t>
                      </a:r>
                    </a:p>
                  </a:txBody>
                  <a:tcPr marL="94992" marR="94992" marT="47496" marB="47496"/>
                </a:tc>
                <a:extLst>
                  <a:ext uri="{0D108BD9-81ED-4DB2-BD59-A6C34878D82A}">
                    <a16:rowId xmlns:a16="http://schemas.microsoft.com/office/drawing/2014/main" val="888621847"/>
                  </a:ext>
                </a:extLst>
              </a:tr>
              <a:tr h="607952">
                <a:tc>
                  <a:txBody>
                    <a:bodyPr/>
                    <a:lstStyle/>
                    <a:p>
                      <a:r>
                        <a:rPr lang="en-US" sz="1900"/>
                        <a:t>Ratio</a:t>
                      </a:r>
                    </a:p>
                  </a:txBody>
                  <a:tcPr marL="94992" marR="94992" marT="47496" marB="47496"/>
                </a:tc>
                <a:tc>
                  <a:txBody>
                    <a:bodyPr/>
                    <a:lstStyle/>
                    <a:p>
                      <a:r>
                        <a:rPr lang="en-US" sz="1900"/>
                        <a:t>Depends on the number of correct responses </a:t>
                      </a:r>
                      <a:r>
                        <a:rPr lang="en-US" sz="1200"/>
                        <a:t>(e.g., getting paid every two weeks)</a:t>
                      </a:r>
                    </a:p>
                  </a:txBody>
                  <a:tcPr marL="94992" marR="94992" marT="47496" marB="47496"/>
                </a:tc>
                <a:extLst>
                  <a:ext uri="{0D108BD9-81ED-4DB2-BD59-A6C34878D82A}">
                    <a16:rowId xmlns:a16="http://schemas.microsoft.com/office/drawing/2014/main" val="1291529014"/>
                  </a:ext>
                </a:extLst>
              </a:tr>
              <a:tr h="892929">
                <a:tc>
                  <a:txBody>
                    <a:bodyPr/>
                    <a:lstStyle/>
                    <a:p>
                      <a:r>
                        <a:rPr lang="en-US" sz="1900"/>
                        <a:t>Interval</a:t>
                      </a:r>
                    </a:p>
                  </a:txBody>
                  <a:tcPr marL="94992" marR="94992" marT="47496" marB="47496"/>
                </a:tc>
                <a:tc>
                  <a:txBody>
                    <a:bodyPr/>
                    <a:lstStyle/>
                    <a:p>
                      <a:r>
                        <a:rPr lang="en-US" sz="1900" dirty="0"/>
                        <a:t>Depends on the time elapsed between correct responses </a:t>
                      </a:r>
                      <a:r>
                        <a:rPr lang="en-US" sz="1200" dirty="0"/>
                        <a:t>(e.g., getting paid on Monday, then 10 days later, then 5 days later…)</a:t>
                      </a:r>
                    </a:p>
                  </a:txBody>
                  <a:tcPr marL="94992" marR="94992" marT="47496" marB="47496"/>
                </a:tc>
                <a:extLst>
                  <a:ext uri="{0D108BD9-81ED-4DB2-BD59-A6C34878D82A}">
                    <a16:rowId xmlns:a16="http://schemas.microsoft.com/office/drawing/2014/main" val="3864296435"/>
                  </a:ext>
                </a:extLst>
              </a:tr>
            </a:tbl>
          </a:graphicData>
        </a:graphic>
      </p:graphicFrame>
    </p:spTree>
    <p:extLst>
      <p:ext uri="{BB962C8B-B14F-4D97-AF65-F5344CB8AC3E}">
        <p14:creationId xmlns:p14="http://schemas.microsoft.com/office/powerpoint/2010/main" val="2484567687"/>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D6431E-1768-472A-8BF3-B5BED9E1D675}"/>
              </a:ext>
            </a:extLst>
          </p:cNvPr>
          <p:cNvSpPr>
            <a:spLocks noGrp="1"/>
          </p:cNvSpPr>
          <p:nvPr>
            <p:ph type="title"/>
          </p:nvPr>
        </p:nvSpPr>
        <p:spPr>
          <a:xfrm>
            <a:off x="581193" y="702156"/>
            <a:ext cx="6540462" cy="1013800"/>
          </a:xfrm>
        </p:spPr>
        <p:txBody>
          <a:bodyPr>
            <a:normAutofit/>
          </a:bodyPr>
          <a:lstStyle/>
          <a:p>
            <a:r>
              <a:rPr lang="en-US" sz="3100" dirty="0">
                <a:solidFill>
                  <a:schemeClr val="tx2"/>
                </a:solidFill>
              </a:rPr>
              <a:t>Four Properties of Operant Conditioning</a:t>
            </a:r>
          </a:p>
        </p:txBody>
      </p:sp>
      <p:sp>
        <p:nvSpPr>
          <p:cNvPr id="25" name="Rectangle 24">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F8C54DC-0563-4DAB-BA9A-C16B003452E1}"/>
              </a:ext>
            </a:extLst>
          </p:cNvPr>
          <p:cNvSpPr>
            <a:spLocks noGrp="1"/>
          </p:cNvSpPr>
          <p:nvPr>
            <p:ph idx="1"/>
          </p:nvPr>
        </p:nvSpPr>
        <p:spPr>
          <a:xfrm>
            <a:off x="581194" y="1896533"/>
            <a:ext cx="6309003" cy="3962266"/>
          </a:xfrm>
        </p:spPr>
        <p:txBody>
          <a:bodyPr>
            <a:normAutofit/>
          </a:bodyPr>
          <a:lstStyle/>
          <a:p>
            <a:r>
              <a:rPr lang="en-US">
                <a:solidFill>
                  <a:schemeClr val="tx2"/>
                </a:solidFill>
              </a:rPr>
              <a:t>Extinction </a:t>
            </a:r>
            <a:r>
              <a:rPr lang="en-US">
                <a:solidFill>
                  <a:schemeClr val="tx2"/>
                </a:solidFill>
                <a:sym typeface="Wingdings" panose="05000000000000000000" pitchFamily="2" charset="2"/>
              </a:rPr>
              <a:t> when something that we do, say, think or feel has not been reinforced for some time and the behavior goes away</a:t>
            </a:r>
          </a:p>
          <a:p>
            <a:pPr lvl="1"/>
            <a:r>
              <a:rPr lang="en-US">
                <a:solidFill>
                  <a:schemeClr val="tx2"/>
                </a:solidFill>
                <a:sym typeface="Wingdings" panose="05000000000000000000" pitchFamily="2" charset="2"/>
              </a:rPr>
              <a:t>How quickly the behavior goes away depends on the type of reinforcement (i.e., if it was continuous reinforcement, the behavior will stop right away whereas partial reinforcement shows resistance to extinction)</a:t>
            </a:r>
            <a:r>
              <a:rPr lang="en-US">
                <a:solidFill>
                  <a:schemeClr val="tx2"/>
                </a:solidFill>
              </a:rPr>
              <a:t> </a:t>
            </a:r>
          </a:p>
          <a:p>
            <a:r>
              <a:rPr lang="en-US">
                <a:solidFill>
                  <a:schemeClr val="tx2"/>
                </a:solidFill>
              </a:rPr>
              <a:t>Spontaneous recovery </a:t>
            </a:r>
            <a:r>
              <a:rPr lang="en-US">
                <a:solidFill>
                  <a:schemeClr val="tx2"/>
                </a:solidFill>
                <a:sym typeface="Wingdings" panose="05000000000000000000" pitchFamily="2" charset="2"/>
              </a:rPr>
              <a:t> the process after extinction where a behavior re-emerges if the reinforcer re-emerges</a:t>
            </a:r>
            <a:endParaRPr lang="en-US">
              <a:solidFill>
                <a:schemeClr val="tx2"/>
              </a:solidFill>
            </a:endParaRPr>
          </a:p>
          <a:p>
            <a:r>
              <a:rPr lang="en-US">
                <a:solidFill>
                  <a:schemeClr val="tx2"/>
                </a:solidFill>
              </a:rPr>
              <a:t>Stimulus generalization</a:t>
            </a:r>
          </a:p>
          <a:p>
            <a:r>
              <a:rPr lang="en-US">
                <a:solidFill>
                  <a:schemeClr val="tx2"/>
                </a:solidFill>
              </a:rPr>
              <a:t>Stimulus discrimination</a:t>
            </a:r>
          </a:p>
        </p:txBody>
      </p:sp>
      <p:pic>
        <p:nvPicPr>
          <p:cNvPr id="18" name="Picture 4">
            <a:extLst>
              <a:ext uri="{FF2B5EF4-FFF2-40B4-BE49-F238E27FC236}">
                <a16:creationId xmlns:a16="http://schemas.microsoft.com/office/drawing/2014/main" id="{E6BBD204-CC1F-4480-B6AE-7B8000BB66F9}"/>
              </a:ext>
              <a:ext uri="{C183D7F6-B498-43B3-948B-1728B52AA6E4}">
                <adec:decorative xmlns:adec="http://schemas.microsoft.com/office/drawing/2017/decorative" val="1"/>
              </a:ext>
            </a:extLst>
          </p:cNvPr>
          <p:cNvPicPr>
            <a:picLocks noChangeAspect="1"/>
          </p:cNvPicPr>
          <p:nvPr/>
        </p:nvPicPr>
        <p:blipFill rotWithShape="1">
          <a:blip r:embed="rId2"/>
          <a:srcRect l="18136" r="36402" b="-1"/>
          <a:stretch/>
        </p:blipFill>
        <p:spPr>
          <a:xfrm>
            <a:off x="7521283" y="10"/>
            <a:ext cx="4670717" cy="6857990"/>
          </a:xfrm>
          <a:prstGeom prst="rect">
            <a:avLst/>
          </a:prstGeom>
        </p:spPr>
      </p:pic>
    </p:spTree>
    <p:extLst>
      <p:ext uri="{BB962C8B-B14F-4D97-AF65-F5344CB8AC3E}">
        <p14:creationId xmlns:p14="http://schemas.microsoft.com/office/powerpoint/2010/main" val="2992834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8D93-D165-47A0-A127-6972B91D1CC8}"/>
              </a:ext>
            </a:extLst>
          </p:cNvPr>
          <p:cNvSpPr>
            <a:spLocks noGrp="1"/>
          </p:cNvSpPr>
          <p:nvPr>
            <p:ph type="title"/>
          </p:nvPr>
        </p:nvSpPr>
        <p:spPr/>
        <p:txBody>
          <a:bodyPr>
            <a:normAutofit fontScale="90000"/>
          </a:bodyPr>
          <a:lstStyle/>
          <a:p>
            <a:r>
              <a:rPr lang="en-US" dirty="0"/>
              <a:t>Socio-Behaviorism &amp; Social Learning Theory</a:t>
            </a:r>
          </a:p>
        </p:txBody>
      </p:sp>
      <p:sp>
        <p:nvSpPr>
          <p:cNvPr id="3" name="Content Placeholder 2">
            <a:extLst>
              <a:ext uri="{FF2B5EF4-FFF2-40B4-BE49-F238E27FC236}">
                <a16:creationId xmlns:a16="http://schemas.microsoft.com/office/drawing/2014/main" id="{15BAD176-7486-4B85-B916-4C85F53A3EAE}"/>
              </a:ext>
            </a:extLst>
          </p:cNvPr>
          <p:cNvSpPr>
            <a:spLocks noGrp="1"/>
          </p:cNvSpPr>
          <p:nvPr>
            <p:ph idx="1"/>
          </p:nvPr>
        </p:nvSpPr>
        <p:spPr/>
        <p:txBody>
          <a:bodyPr>
            <a:normAutofit fontScale="92500" lnSpcReduction="10000"/>
          </a:bodyPr>
          <a:lstStyle/>
          <a:p>
            <a:r>
              <a:rPr lang="en-US" dirty="0"/>
              <a:t>Refers to the final stage of behaviorism under Bandura and Rotter (1960-1990)</a:t>
            </a:r>
          </a:p>
          <a:p>
            <a:r>
              <a:rPr lang="en-US" dirty="0"/>
              <a:t>Observational learning </a:t>
            </a:r>
            <a:r>
              <a:rPr lang="en-US" dirty="0">
                <a:sym typeface="Wingdings" panose="05000000000000000000" pitchFamily="2" charset="2"/>
              </a:rPr>
              <a:t> when we learn by watching others</a:t>
            </a:r>
          </a:p>
          <a:p>
            <a:pPr lvl="1"/>
            <a:r>
              <a:rPr lang="en-US" dirty="0">
                <a:sym typeface="Wingdings" panose="05000000000000000000" pitchFamily="2" charset="2"/>
              </a:rPr>
              <a:t>We model behaviors that have positive outcomes</a:t>
            </a:r>
          </a:p>
          <a:p>
            <a:pPr lvl="1"/>
            <a:r>
              <a:rPr lang="en-US" dirty="0">
                <a:sym typeface="Wingdings" panose="05000000000000000000" pitchFamily="2" charset="2"/>
              </a:rPr>
              <a:t>To model a behavior, the behavior must be memorable/worth paying attention to and we must be motivated to perform the behavior</a:t>
            </a:r>
          </a:p>
          <a:p>
            <a:pPr lvl="1"/>
            <a:r>
              <a:rPr lang="en-US" dirty="0">
                <a:sym typeface="Wingdings" panose="05000000000000000000" pitchFamily="2" charset="2"/>
              </a:rPr>
              <a:t>E.g., we wouldn’t model a sibling who gets in trouble with the police all the time </a:t>
            </a:r>
          </a:p>
          <a:p>
            <a:pPr lvl="1"/>
            <a:r>
              <a:rPr lang="en-US" dirty="0">
                <a:sym typeface="Wingdings" panose="05000000000000000000" pitchFamily="2" charset="2"/>
              </a:rPr>
              <a:t>Albert Bandura believed that if all behaviors are learned by observing others and we model our behaviors on theirs, then undesirable behaviors can be altered or relearned in the same way through modeling techniques.</a:t>
            </a:r>
          </a:p>
          <a:p>
            <a:pPr lvl="2"/>
            <a:r>
              <a:rPr lang="en-US" dirty="0">
                <a:sym typeface="Wingdings" panose="05000000000000000000" pitchFamily="2" charset="2"/>
              </a:rPr>
              <a:t>Bobo Doll Experiment </a:t>
            </a:r>
          </a:p>
          <a:p>
            <a:pPr lvl="3"/>
            <a:r>
              <a:rPr lang="en-US" dirty="0">
                <a:sym typeface="Wingdings" panose="05000000000000000000" pitchFamily="2" charset="2"/>
              </a:rPr>
              <a:t>Children entered a room to watch an adult (the model) treating an inflatable doll nicely or aggressively. </a:t>
            </a:r>
          </a:p>
          <a:p>
            <a:pPr lvl="3"/>
            <a:r>
              <a:rPr lang="en-US" dirty="0">
                <a:sym typeface="Wingdings" panose="05000000000000000000" pitchFamily="2" charset="2"/>
              </a:rPr>
              <a:t>The children are then placed in a playroom where there is a highly prized toy that they are told they can’t play with. </a:t>
            </a:r>
          </a:p>
          <a:p>
            <a:pPr lvl="3"/>
            <a:r>
              <a:rPr lang="en-US" dirty="0">
                <a:sym typeface="Wingdings" panose="05000000000000000000" pitchFamily="2" charset="2"/>
              </a:rPr>
              <a:t>Children who watched the aggressive model behaved aggressively toward the doll whereas those who saw the nice model played nicely</a:t>
            </a:r>
          </a:p>
          <a:p>
            <a:r>
              <a:rPr lang="en-US" dirty="0">
                <a:sym typeface="Wingdings" panose="05000000000000000000" pitchFamily="2" charset="2"/>
              </a:rPr>
              <a:t>Enactive learning  when we learn by doing </a:t>
            </a:r>
          </a:p>
          <a:p>
            <a:r>
              <a:rPr lang="en-US" dirty="0">
                <a:sym typeface="Wingdings" panose="05000000000000000000" pitchFamily="2" charset="2"/>
              </a:rPr>
              <a:t>5 mins   </a:t>
            </a:r>
            <a:r>
              <a:rPr lang="en-US" dirty="0">
                <a:hlinkClick r:id="rId2"/>
              </a:rPr>
              <a:t>Social Learning Theory: Bandura’s Bobo  Beatdown Experiments - YouTube</a:t>
            </a:r>
            <a:endParaRPr lang="en-US" dirty="0"/>
          </a:p>
        </p:txBody>
      </p:sp>
    </p:spTree>
    <p:extLst>
      <p:ext uri="{BB962C8B-B14F-4D97-AF65-F5344CB8AC3E}">
        <p14:creationId xmlns:p14="http://schemas.microsoft.com/office/powerpoint/2010/main" val="774528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A4F0-7A43-4A6E-9824-7CBEAE47C552}"/>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Evaluating the Behavioral Model</a:t>
            </a:r>
          </a:p>
        </p:txBody>
      </p:sp>
      <p:graphicFrame>
        <p:nvGraphicFramePr>
          <p:cNvPr id="5" name="Content Placeholder 2" descr="Evaluating the behavioral model ">
            <a:extLst>
              <a:ext uri="{FF2B5EF4-FFF2-40B4-BE49-F238E27FC236}">
                <a16:creationId xmlns:a16="http://schemas.microsoft.com/office/drawing/2014/main" id="{0FD8E6CF-890A-42B9-8A4F-67B3819484BA}"/>
              </a:ext>
            </a:extLst>
          </p:cNvPr>
          <p:cNvGraphicFramePr>
            <a:graphicFrameLocks noGrp="1"/>
          </p:cNvGraphicFramePr>
          <p:nvPr>
            <p:ph idx="1"/>
            <p:extLst>
              <p:ext uri="{D42A27DB-BD31-4B8C-83A1-F6EECF244321}">
                <p14:modId xmlns:p14="http://schemas.microsoft.com/office/powerpoint/2010/main" val="54036893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2338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2067176-A166-4552-9A97-F0BACD12C78A}"/>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dirty="0">
                <a:solidFill>
                  <a:srgbClr val="FFFFFF"/>
                </a:solidFill>
              </a:rPr>
              <a:t>2.3.3. The Cognitive Model </a:t>
            </a:r>
          </a:p>
        </p:txBody>
      </p:sp>
      <p:sp>
        <p:nvSpPr>
          <p:cNvPr id="22" name="Rectangle 21">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86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3B0C2E53-9275-4073-980E-9E18F4FF534A}"/>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What is it?</a:t>
            </a:r>
            <a:endParaRPr lang="en-US" sz="2200" dirty="0">
              <a:solidFill>
                <a:schemeClr val="tx1">
                  <a:lumMod val="85000"/>
                  <a:lumOff val="15000"/>
                </a:schemeClr>
              </a:solidFill>
            </a:endParaRP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What is it? ">
            <a:extLst>
              <a:ext uri="{FF2B5EF4-FFF2-40B4-BE49-F238E27FC236}">
                <a16:creationId xmlns:a16="http://schemas.microsoft.com/office/drawing/2014/main" id="{A7AC7DE5-36EE-451C-9AD4-533F5CC2E304}"/>
              </a:ext>
            </a:extLst>
          </p:cNvPr>
          <p:cNvGraphicFramePr>
            <a:graphicFrameLocks noGrp="1"/>
          </p:cNvGraphicFramePr>
          <p:nvPr>
            <p:ph idx="1"/>
            <p:extLst>
              <p:ext uri="{D42A27DB-BD31-4B8C-83A1-F6EECF244321}">
                <p14:modId xmlns:p14="http://schemas.microsoft.com/office/powerpoint/2010/main" val="31846987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8707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1" name="Rectangle 15">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7">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19">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C4C0B53-3FB8-4CB6-B156-2CCAB3C95F43}"/>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dirty="0">
                <a:solidFill>
                  <a:srgbClr val="FFFFFF"/>
                </a:solidFill>
              </a:rPr>
              <a:t>2.2. Biological Model</a:t>
            </a:r>
          </a:p>
        </p:txBody>
      </p:sp>
      <p:sp>
        <p:nvSpPr>
          <p:cNvPr id="34" name="Rectangle 21">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a:extLst>
              <a:ext uri="{FF2B5EF4-FFF2-40B4-BE49-F238E27FC236}">
                <a16:creationId xmlns:a16="http://schemas.microsoft.com/office/drawing/2014/main" id="{CB26CB1C-907F-4263-B0DA-963C99AA86DA}"/>
              </a:ext>
            </a:extLst>
          </p:cNvPr>
          <p:cNvSpPr>
            <a:spLocks noGrp="1"/>
          </p:cNvSpPr>
          <p:nvPr>
            <p:ph type="body" idx="1"/>
          </p:nvPr>
        </p:nvSpPr>
        <p:spPr>
          <a:xfrm>
            <a:off x="1893715" y="4502576"/>
            <a:ext cx="7574507" cy="1640983"/>
          </a:xfrm>
        </p:spPr>
        <p:txBody>
          <a:bodyPr vert="horz" lIns="91440" tIns="45720" rIns="91440" bIns="45720" rtlCol="0" anchor="t">
            <a:normAutofit/>
          </a:bodyPr>
          <a:lstStyle/>
          <a:p>
            <a:r>
              <a:rPr lang="en-US" sz="3200" dirty="0">
                <a:solidFill>
                  <a:srgbClr val="FFFFFF"/>
                </a:solidFill>
              </a:rPr>
              <a:t>Views mental illness as a result of a bodily malfunction </a:t>
            </a:r>
          </a:p>
        </p:txBody>
      </p:sp>
    </p:spTree>
    <p:extLst>
      <p:ext uri="{BB962C8B-B14F-4D97-AF65-F5344CB8AC3E}">
        <p14:creationId xmlns:p14="http://schemas.microsoft.com/office/powerpoint/2010/main" val="2010348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3DA2-81ED-4404-8985-41EE3505535F}"/>
              </a:ext>
            </a:extLst>
          </p:cNvPr>
          <p:cNvSpPr>
            <a:spLocks noGrp="1"/>
          </p:cNvSpPr>
          <p:nvPr>
            <p:ph type="title"/>
          </p:nvPr>
        </p:nvSpPr>
        <p:spPr/>
        <p:txBody>
          <a:bodyPr/>
          <a:lstStyle/>
          <a:p>
            <a:r>
              <a:rPr lang="en-US"/>
              <a:t>Schemas and Cognitive Errors</a:t>
            </a:r>
            <a:endParaRPr lang="en-US" dirty="0"/>
          </a:p>
        </p:txBody>
      </p:sp>
      <p:sp>
        <p:nvSpPr>
          <p:cNvPr id="3" name="Content Placeholder 2">
            <a:extLst>
              <a:ext uri="{FF2B5EF4-FFF2-40B4-BE49-F238E27FC236}">
                <a16:creationId xmlns:a16="http://schemas.microsoft.com/office/drawing/2014/main" id="{D0CC9930-BB9A-4C08-AB0E-0CE101A2F8D8}"/>
              </a:ext>
            </a:extLst>
          </p:cNvPr>
          <p:cNvSpPr>
            <a:spLocks noGrp="1"/>
          </p:cNvSpPr>
          <p:nvPr>
            <p:ph idx="1"/>
          </p:nvPr>
        </p:nvSpPr>
        <p:spPr/>
        <p:txBody>
          <a:bodyPr/>
          <a:lstStyle/>
          <a:p>
            <a:r>
              <a:rPr lang="en-US" b="1" dirty="0">
                <a:solidFill>
                  <a:schemeClr val="accent6"/>
                </a:solidFill>
              </a:rPr>
              <a:t>Social cognition </a:t>
            </a:r>
            <a:r>
              <a:rPr lang="en-US" dirty="0">
                <a:sym typeface="Wingdings" panose="05000000000000000000" pitchFamily="2" charset="2"/>
              </a:rPr>
              <a:t> the process of collecting and assessing information about others </a:t>
            </a:r>
          </a:p>
          <a:p>
            <a:r>
              <a:rPr lang="en-US" b="1" dirty="0">
                <a:solidFill>
                  <a:schemeClr val="accent4"/>
                </a:solidFill>
                <a:sym typeface="Wingdings" panose="05000000000000000000" pitchFamily="2" charset="2"/>
              </a:rPr>
              <a:t>Sensation</a:t>
            </a:r>
            <a:r>
              <a:rPr lang="en-US" dirty="0">
                <a:sym typeface="Wingdings" panose="05000000000000000000" pitchFamily="2" charset="2"/>
              </a:rPr>
              <a:t>  the cognitive process of detecting the physical energy given off by physical objects </a:t>
            </a:r>
          </a:p>
          <a:p>
            <a:r>
              <a:rPr lang="en-US" b="1" dirty="0">
                <a:solidFill>
                  <a:schemeClr val="accent1"/>
                </a:solidFill>
                <a:sym typeface="Wingdings" panose="05000000000000000000" pitchFamily="2" charset="2"/>
              </a:rPr>
              <a:t>Perception</a:t>
            </a:r>
            <a:r>
              <a:rPr lang="en-US" dirty="0">
                <a:sym typeface="Wingdings" panose="05000000000000000000" pitchFamily="2" charset="2"/>
              </a:rPr>
              <a:t>  adding meaning to raw sensory data </a:t>
            </a:r>
          </a:p>
          <a:p>
            <a:r>
              <a:rPr lang="en-US" b="1" dirty="0">
                <a:solidFill>
                  <a:schemeClr val="accent2"/>
                </a:solidFill>
                <a:sym typeface="Wingdings" panose="05000000000000000000" pitchFamily="2" charset="2"/>
              </a:rPr>
              <a:t>Categories</a:t>
            </a:r>
            <a:r>
              <a:rPr lang="en-US" dirty="0">
                <a:sym typeface="Wingdings" panose="05000000000000000000" pitchFamily="2" charset="2"/>
              </a:rPr>
              <a:t>  groups to which we assign people based of the </a:t>
            </a:r>
            <a:r>
              <a:rPr lang="en-US" b="1" dirty="0">
                <a:solidFill>
                  <a:schemeClr val="accent1"/>
                </a:solidFill>
                <a:sym typeface="Wingdings" panose="05000000000000000000" pitchFamily="2" charset="2"/>
              </a:rPr>
              <a:t>perceptions</a:t>
            </a:r>
            <a:r>
              <a:rPr lang="en-US" dirty="0">
                <a:sym typeface="Wingdings" panose="05000000000000000000" pitchFamily="2" charset="2"/>
              </a:rPr>
              <a:t> that we developed from our </a:t>
            </a:r>
            <a:r>
              <a:rPr lang="en-US" b="1" dirty="0">
                <a:solidFill>
                  <a:schemeClr val="accent4"/>
                </a:solidFill>
                <a:sym typeface="Wingdings" panose="05000000000000000000" pitchFamily="2" charset="2"/>
              </a:rPr>
              <a:t>sensations</a:t>
            </a:r>
            <a:r>
              <a:rPr lang="en-US" dirty="0">
                <a:sym typeface="Wingdings" panose="05000000000000000000" pitchFamily="2" charset="2"/>
              </a:rPr>
              <a:t> that we collected via </a:t>
            </a:r>
            <a:r>
              <a:rPr lang="en-US" b="1" dirty="0">
                <a:solidFill>
                  <a:schemeClr val="accent6"/>
                </a:solidFill>
                <a:sym typeface="Wingdings" panose="05000000000000000000" pitchFamily="2" charset="2"/>
              </a:rPr>
              <a:t>social cognition</a:t>
            </a:r>
          </a:p>
          <a:p>
            <a:r>
              <a:rPr lang="en-US" b="1" dirty="0">
                <a:solidFill>
                  <a:schemeClr val="accent5"/>
                </a:solidFill>
                <a:sym typeface="Wingdings" panose="05000000000000000000" pitchFamily="2" charset="2"/>
              </a:rPr>
              <a:t>Schema</a:t>
            </a:r>
            <a:r>
              <a:rPr lang="en-US" dirty="0">
                <a:sym typeface="Wingdings" panose="05000000000000000000" pitchFamily="2" charset="2"/>
              </a:rPr>
              <a:t>  a set of beliefs and expectations about a </a:t>
            </a:r>
            <a:r>
              <a:rPr lang="en-US" b="1" dirty="0">
                <a:solidFill>
                  <a:schemeClr val="accent2"/>
                </a:solidFill>
                <a:sym typeface="Wingdings" panose="05000000000000000000" pitchFamily="2" charset="2"/>
              </a:rPr>
              <a:t>category</a:t>
            </a:r>
            <a:r>
              <a:rPr lang="en-US" dirty="0">
                <a:sym typeface="Wingdings" panose="05000000000000000000" pitchFamily="2" charset="2"/>
              </a:rPr>
              <a:t>, presumed to apply to all members of the group, and based on experience; these can be incorrect</a:t>
            </a:r>
          </a:p>
          <a:p>
            <a:endParaRPr lang="en-US" b="1" dirty="0">
              <a:solidFill>
                <a:schemeClr val="tx1"/>
              </a:solidFill>
            </a:endParaRPr>
          </a:p>
        </p:txBody>
      </p:sp>
    </p:spTree>
    <p:extLst>
      <p:ext uri="{BB962C8B-B14F-4D97-AF65-F5344CB8AC3E}">
        <p14:creationId xmlns:p14="http://schemas.microsoft.com/office/powerpoint/2010/main" val="2878875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79CB-CDDB-483C-98DC-C55560B3FFF9}"/>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Attributions and Cognitive Errors</a:t>
            </a:r>
          </a:p>
        </p:txBody>
      </p:sp>
      <p:graphicFrame>
        <p:nvGraphicFramePr>
          <p:cNvPr id="5" name="Content Placeholder 2" descr="Attributions and cognitive errors ">
            <a:extLst>
              <a:ext uri="{FF2B5EF4-FFF2-40B4-BE49-F238E27FC236}">
                <a16:creationId xmlns:a16="http://schemas.microsoft.com/office/drawing/2014/main" id="{AA45C248-B3B3-4766-ACC5-312EC82C4286}"/>
              </a:ext>
            </a:extLst>
          </p:cNvPr>
          <p:cNvGraphicFramePr>
            <a:graphicFrameLocks noGrp="1"/>
          </p:cNvGraphicFramePr>
          <p:nvPr>
            <p:ph idx="1"/>
            <p:extLst>
              <p:ext uri="{D42A27DB-BD31-4B8C-83A1-F6EECF244321}">
                <p14:modId xmlns:p14="http://schemas.microsoft.com/office/powerpoint/2010/main" val="2206736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492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0CCA9633-6461-4AE5-BE47-137CDF05EF18}"/>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Maladaptive cognitions</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Maladaptive cognitions ">
            <a:extLst>
              <a:ext uri="{FF2B5EF4-FFF2-40B4-BE49-F238E27FC236}">
                <a16:creationId xmlns:a16="http://schemas.microsoft.com/office/drawing/2014/main" id="{AEF990D6-05D4-4E88-9287-CF3B3726754A}"/>
              </a:ext>
            </a:extLst>
          </p:cNvPr>
          <p:cNvGraphicFramePr>
            <a:graphicFrameLocks noGrp="1"/>
          </p:cNvGraphicFramePr>
          <p:nvPr>
            <p:ph idx="1"/>
            <p:extLst>
              <p:ext uri="{D42A27DB-BD31-4B8C-83A1-F6EECF244321}">
                <p14:modId xmlns:p14="http://schemas.microsoft.com/office/powerpoint/2010/main" val="415872148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812140"/>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2094E-D82C-4E49-9CBA-0DAFC56D5B42}"/>
              </a:ext>
            </a:extLst>
          </p:cNvPr>
          <p:cNvSpPr>
            <a:spLocks noGrp="1"/>
          </p:cNvSpPr>
          <p:nvPr>
            <p:ph type="title"/>
          </p:nvPr>
        </p:nvSpPr>
        <p:spPr>
          <a:xfrm>
            <a:off x="746228" y="1073231"/>
            <a:ext cx="3054091" cy="4711539"/>
          </a:xfrm>
        </p:spPr>
        <p:txBody>
          <a:bodyPr anchor="ctr">
            <a:normAutofit/>
          </a:bodyPr>
          <a:lstStyle/>
          <a:p>
            <a:r>
              <a:rPr lang="en-US" sz="3200">
                <a:solidFill>
                  <a:schemeClr val="bg1">
                    <a:lumMod val="85000"/>
                    <a:lumOff val="15000"/>
                  </a:schemeClr>
                </a:solidFill>
              </a:rPr>
              <a:t>Cognitive Behavioral Therapy</a:t>
            </a:r>
          </a:p>
        </p:txBody>
      </p:sp>
      <p:sp>
        <p:nvSpPr>
          <p:cNvPr id="19" name="Rectangle 18">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EDB2C05-B5BC-4D13-85EB-49774AAE5E8E}"/>
              </a:ext>
            </a:extLst>
          </p:cNvPr>
          <p:cNvSpPr>
            <a:spLocks noGrp="1"/>
          </p:cNvSpPr>
          <p:nvPr>
            <p:ph idx="1"/>
          </p:nvPr>
        </p:nvSpPr>
        <p:spPr>
          <a:xfrm>
            <a:off x="4702629" y="1073231"/>
            <a:ext cx="6599582" cy="4711539"/>
          </a:xfrm>
        </p:spPr>
        <p:txBody>
          <a:bodyPr>
            <a:normAutofit lnSpcReduction="10000"/>
          </a:bodyPr>
          <a:lstStyle/>
          <a:p>
            <a:pPr>
              <a:lnSpc>
                <a:spcPct val="90000"/>
              </a:lnSpc>
            </a:pPr>
            <a:r>
              <a:rPr lang="en-US" sz="1600" dirty="0">
                <a:solidFill>
                  <a:srgbClr val="FFFFFF"/>
                </a:solidFill>
              </a:rPr>
              <a:t>“focuses on exploring relationships among a person’s thoughts, feelings and behaviors” (NAMI) </a:t>
            </a:r>
          </a:p>
          <a:p>
            <a:pPr>
              <a:lnSpc>
                <a:spcPct val="90000"/>
              </a:lnSpc>
            </a:pPr>
            <a:r>
              <a:rPr lang="en-US" sz="1600" dirty="0">
                <a:solidFill>
                  <a:srgbClr val="FFFFFF"/>
                </a:solidFill>
              </a:rPr>
              <a:t>Aims to uncover unhealthy patterns of thought, to find how they may be causing self-destructive behaviors and beliefs, and to restructure the maladaptive beliefs </a:t>
            </a:r>
          </a:p>
          <a:p>
            <a:pPr>
              <a:lnSpc>
                <a:spcPct val="90000"/>
              </a:lnSpc>
            </a:pPr>
            <a:r>
              <a:rPr lang="en-US" sz="1600" dirty="0">
                <a:solidFill>
                  <a:srgbClr val="FFFFFF"/>
                </a:solidFill>
              </a:rPr>
              <a:t>Methods </a:t>
            </a:r>
          </a:p>
          <a:p>
            <a:pPr lvl="1">
              <a:lnSpc>
                <a:spcPct val="90000"/>
              </a:lnSpc>
            </a:pPr>
            <a:r>
              <a:rPr lang="en-US" sz="1600" dirty="0">
                <a:solidFill>
                  <a:srgbClr val="FFFFFF"/>
                </a:solidFill>
              </a:rPr>
              <a:t>Cognitive restructuring/rational restructuring </a:t>
            </a:r>
            <a:r>
              <a:rPr lang="en-US" sz="1600" dirty="0">
                <a:solidFill>
                  <a:srgbClr val="FFFFFF"/>
                </a:solidFill>
                <a:sym typeface="Wingdings" panose="05000000000000000000" pitchFamily="2" charset="2"/>
              </a:rPr>
              <a:t> maladaptive cognitions are replaced with more adaptive ones through noticing the negative thoughts, tracking the accuracy of these thoughts, testing different behaviors, and examining the evidence both for and against your thought</a:t>
            </a:r>
          </a:p>
          <a:p>
            <a:pPr lvl="1">
              <a:lnSpc>
                <a:spcPct val="90000"/>
              </a:lnSpc>
            </a:pPr>
            <a:r>
              <a:rPr lang="en-US" sz="1600" dirty="0">
                <a:solidFill>
                  <a:srgbClr val="FFFFFF"/>
                </a:solidFill>
                <a:sym typeface="Wingdings" panose="05000000000000000000" pitchFamily="2" charset="2"/>
              </a:rPr>
              <a:t>Cognitive coping skills training  teaches social skills, communication, and assertiveness through direct instruction, role playing, and modeling </a:t>
            </a:r>
          </a:p>
          <a:p>
            <a:pPr lvl="1">
              <a:lnSpc>
                <a:spcPct val="90000"/>
              </a:lnSpc>
            </a:pPr>
            <a:r>
              <a:rPr lang="en-US" sz="1600" dirty="0">
                <a:solidFill>
                  <a:srgbClr val="FFFFFF"/>
                </a:solidFill>
                <a:sym typeface="Wingdings" panose="05000000000000000000" pitchFamily="2" charset="2"/>
              </a:rPr>
              <a:t>Acceptance techniques  used to reduce a client’s worry and anxiety  </a:t>
            </a:r>
          </a:p>
          <a:p>
            <a:pPr lvl="1">
              <a:lnSpc>
                <a:spcPct val="90000"/>
              </a:lnSpc>
            </a:pPr>
            <a:r>
              <a:rPr lang="en-US" sz="1600" dirty="0">
                <a:hlinkClick r:id="rId2"/>
              </a:rPr>
              <a:t>Cognitive-Behavioral Therapy: The Cognitive Model – YouTube</a:t>
            </a:r>
            <a:r>
              <a:rPr lang="en-US" sz="1600" dirty="0"/>
              <a:t>   20 mins</a:t>
            </a:r>
            <a:endParaRPr lang="en-US" sz="1600" dirty="0">
              <a:solidFill>
                <a:srgbClr val="FFFFFF"/>
              </a:solidFill>
            </a:endParaRPr>
          </a:p>
          <a:p>
            <a:pPr>
              <a:lnSpc>
                <a:spcPct val="90000"/>
              </a:lnSpc>
            </a:pPr>
            <a:endParaRPr lang="en-US" sz="1600" dirty="0">
              <a:solidFill>
                <a:srgbClr val="FFFFFF"/>
              </a:solidFill>
            </a:endParaRPr>
          </a:p>
        </p:txBody>
      </p:sp>
    </p:spTree>
    <p:extLst>
      <p:ext uri="{BB962C8B-B14F-4D97-AF65-F5344CB8AC3E}">
        <p14:creationId xmlns:p14="http://schemas.microsoft.com/office/powerpoint/2010/main" val="2398933755"/>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716E-8523-4322-8ECA-8432AA28AF24}"/>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Evaluating the Cognitive Model</a:t>
            </a:r>
          </a:p>
        </p:txBody>
      </p:sp>
      <p:graphicFrame>
        <p:nvGraphicFramePr>
          <p:cNvPr id="5" name="Content Placeholder 2" descr="Evaluating the cognitive model &#10;It made up for the deficit of the behavioral model but it can't be easily tested. ">
            <a:extLst>
              <a:ext uri="{FF2B5EF4-FFF2-40B4-BE49-F238E27FC236}">
                <a16:creationId xmlns:a16="http://schemas.microsoft.com/office/drawing/2014/main" id="{5FFBEB2F-A32C-4EDF-B3C3-F7BFD53F2DF3}"/>
              </a:ext>
            </a:extLst>
          </p:cNvPr>
          <p:cNvGraphicFramePr>
            <a:graphicFrameLocks noGrp="1"/>
          </p:cNvGraphicFramePr>
          <p:nvPr>
            <p:ph idx="1"/>
            <p:extLst>
              <p:ext uri="{D42A27DB-BD31-4B8C-83A1-F6EECF244321}">
                <p14:modId xmlns:p14="http://schemas.microsoft.com/office/powerpoint/2010/main" val="42596704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8065294"/>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74B83A6-6CFA-41DD-8EEC-F72D93816631}"/>
              </a:ext>
            </a:extLst>
          </p:cNvPr>
          <p:cNvSpPr>
            <a:spLocks noGrp="1"/>
          </p:cNvSpPr>
          <p:nvPr>
            <p:ph type="ctrTitle"/>
          </p:nvPr>
        </p:nvSpPr>
        <p:spPr>
          <a:xfrm>
            <a:off x="1893715" y="708498"/>
            <a:ext cx="7574507" cy="3330055"/>
          </a:xfrm>
        </p:spPr>
        <p:txBody>
          <a:bodyPr anchor="ctr">
            <a:normAutofit/>
          </a:bodyPr>
          <a:lstStyle/>
          <a:p>
            <a:r>
              <a:rPr lang="en-US" sz="6000" dirty="0">
                <a:solidFill>
                  <a:srgbClr val="FFFFFF"/>
                </a:solidFill>
              </a:rPr>
              <a:t>2.3.4. Other Perspectives</a:t>
            </a:r>
          </a:p>
        </p:txBody>
      </p:sp>
      <p:sp>
        <p:nvSpPr>
          <p:cNvPr id="14" name="Rectangle 13">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EBF448EE-AB7F-41C5-AC73-54E90F826FDF}"/>
              </a:ext>
            </a:extLst>
          </p:cNvPr>
          <p:cNvSpPr>
            <a:spLocks noGrp="1"/>
          </p:cNvSpPr>
          <p:nvPr>
            <p:ph type="subTitle" idx="1"/>
          </p:nvPr>
        </p:nvSpPr>
        <p:spPr>
          <a:xfrm>
            <a:off x="1893715" y="4502576"/>
            <a:ext cx="7574507" cy="1640983"/>
          </a:xfrm>
        </p:spPr>
        <p:txBody>
          <a:bodyPr anchor="t">
            <a:normAutofit/>
          </a:bodyPr>
          <a:lstStyle/>
          <a:p>
            <a:r>
              <a:rPr lang="en-US" sz="3200" dirty="0">
                <a:solidFill>
                  <a:srgbClr val="FFFFFF"/>
                </a:solidFill>
              </a:rPr>
              <a:t>Humanistic Perspective &amp; Existential Perspective</a:t>
            </a:r>
          </a:p>
        </p:txBody>
      </p:sp>
    </p:spTree>
    <p:extLst>
      <p:ext uri="{BB962C8B-B14F-4D97-AF65-F5344CB8AC3E}">
        <p14:creationId xmlns:p14="http://schemas.microsoft.com/office/powerpoint/2010/main" val="456075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3B127-8ACD-412F-B833-900ABA9E5AFF}"/>
              </a:ext>
            </a:extLst>
          </p:cNvPr>
          <p:cNvSpPr>
            <a:spLocks noGrp="1"/>
          </p:cNvSpPr>
          <p:nvPr>
            <p:ph type="title"/>
          </p:nvPr>
        </p:nvSpPr>
        <p:spPr>
          <a:xfrm>
            <a:off x="581192" y="702156"/>
            <a:ext cx="11029616" cy="1188720"/>
          </a:xfrm>
        </p:spPr>
        <p:txBody>
          <a:bodyPr>
            <a:normAutofit/>
          </a:bodyPr>
          <a:lstStyle/>
          <a:p>
            <a:r>
              <a:rPr lang="en-US" sz="3600">
                <a:solidFill>
                  <a:schemeClr val="accent1"/>
                </a:solidFill>
              </a:rPr>
              <a:t>Humanist Perspective</a:t>
            </a:r>
          </a:p>
        </p:txBody>
      </p:sp>
      <p:sp>
        <p:nvSpPr>
          <p:cNvPr id="18" name="Rectangle 9">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 name="Content Placeholder 2">
            <a:extLst>
              <a:ext uri="{FF2B5EF4-FFF2-40B4-BE49-F238E27FC236}">
                <a16:creationId xmlns:a16="http://schemas.microsoft.com/office/drawing/2014/main" id="{3E1FF595-4E83-4BE9-8498-058EB297D4CC}"/>
              </a:ext>
            </a:extLst>
          </p:cNvPr>
          <p:cNvSpPr>
            <a:spLocks noGrp="1"/>
          </p:cNvSpPr>
          <p:nvPr>
            <p:ph idx="1"/>
          </p:nvPr>
        </p:nvSpPr>
        <p:spPr>
          <a:xfrm>
            <a:off x="581192" y="2340864"/>
            <a:ext cx="11029615" cy="3634486"/>
          </a:xfrm>
        </p:spPr>
        <p:txBody>
          <a:bodyPr>
            <a:normAutofit/>
          </a:bodyPr>
          <a:lstStyle/>
          <a:p>
            <a:r>
              <a:rPr lang="en-US" dirty="0"/>
              <a:t>Emerged in the 1960s-70s </a:t>
            </a:r>
          </a:p>
          <a:p>
            <a:r>
              <a:rPr lang="en-US" dirty="0"/>
              <a:t>Key features include: (1) a belief in human perfectibility, (2) personal fulfillment, (3) valuing self-disclosure, (4) placing feelings over intellect, (5) an emphasis on the present and (6) hedonism </a:t>
            </a:r>
          </a:p>
          <a:p>
            <a:r>
              <a:rPr lang="en-US" dirty="0"/>
              <a:t>Key figures: Abraham Maslow (hierarchy of needs) and Carl Rogers </a:t>
            </a:r>
          </a:p>
          <a:p>
            <a:r>
              <a:rPr lang="en-US" dirty="0"/>
              <a:t>Carl Rogers and Unconditional Positive Regard </a:t>
            </a:r>
          </a:p>
          <a:p>
            <a:pPr lvl="1"/>
            <a:r>
              <a:rPr lang="en-US" dirty="0"/>
              <a:t>Unconditional positive regard </a:t>
            </a:r>
            <a:r>
              <a:rPr lang="en-US" dirty="0">
                <a:sym typeface="Wingdings" panose="05000000000000000000" pitchFamily="2" charset="2"/>
              </a:rPr>
              <a:t> the acceptance of someone as they are; necessary to become a fully functioning person </a:t>
            </a:r>
          </a:p>
          <a:p>
            <a:pPr lvl="1"/>
            <a:r>
              <a:rPr lang="en-US" dirty="0">
                <a:sym typeface="Wingdings" panose="05000000000000000000" pitchFamily="2" charset="2"/>
              </a:rPr>
              <a:t>Otherwise, people feel like they must meet certain standards called conditions of worth (hence they experience conditional positive regard) </a:t>
            </a:r>
          </a:p>
          <a:p>
            <a:pPr lvl="1"/>
            <a:r>
              <a:rPr lang="en-US" dirty="0">
                <a:sym typeface="Wingdings" panose="05000000000000000000" pitchFamily="2" charset="2"/>
              </a:rPr>
              <a:t>Led to client-centered therapy</a:t>
            </a:r>
          </a:p>
          <a:p>
            <a:pPr lvl="1"/>
            <a:r>
              <a:rPr lang="en-US" dirty="0">
                <a:sym typeface="Wingdings" panose="05000000000000000000" pitchFamily="2" charset="2"/>
              </a:rPr>
              <a:t>2 mins </a:t>
            </a:r>
            <a:r>
              <a:rPr lang="en-US" dirty="0">
                <a:hlinkClick r:id="rId2"/>
              </a:rPr>
              <a:t>Carl Rogers on Person-Centered Therapy – YouTube</a:t>
            </a:r>
            <a:r>
              <a:rPr lang="en-US" dirty="0"/>
              <a:t> </a:t>
            </a:r>
            <a:endParaRPr lang="en-US" dirty="0">
              <a:sym typeface="Wingdings" panose="05000000000000000000" pitchFamily="2" charset="2"/>
            </a:endParaRPr>
          </a:p>
        </p:txBody>
      </p:sp>
    </p:spTree>
    <p:extLst>
      <p:ext uri="{BB962C8B-B14F-4D97-AF65-F5344CB8AC3E}">
        <p14:creationId xmlns:p14="http://schemas.microsoft.com/office/powerpoint/2010/main" val="3675225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540C-CDDC-44F4-A513-F20E8FCAC273}"/>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Existential Perspective  </a:t>
            </a:r>
            <a:r>
              <a:rPr lang="en-US" sz="2200" dirty="0">
                <a:solidFill>
                  <a:schemeClr val="tx1">
                    <a:lumMod val="85000"/>
                    <a:lumOff val="15000"/>
                  </a:schemeClr>
                </a:solidFill>
              </a:rPr>
              <a:t>5 mins </a:t>
            </a:r>
            <a:r>
              <a:rPr lang="en-US" sz="2200" dirty="0">
                <a:hlinkClick r:id="rId2"/>
              </a:rPr>
              <a:t>Existential Therapy (Overview) – YouTube</a:t>
            </a:r>
            <a:r>
              <a:rPr lang="en-US" sz="2200" dirty="0"/>
              <a:t>  </a:t>
            </a:r>
            <a:endParaRPr lang="en-US" sz="2200" dirty="0">
              <a:solidFill>
                <a:schemeClr val="tx1">
                  <a:lumMod val="85000"/>
                  <a:lumOff val="15000"/>
                </a:schemeClr>
              </a:solidFill>
            </a:endParaRPr>
          </a:p>
        </p:txBody>
      </p:sp>
      <p:graphicFrame>
        <p:nvGraphicFramePr>
          <p:cNvPr id="5" name="Content Placeholder 2" descr="Existential Perspective ">
            <a:extLst>
              <a:ext uri="{FF2B5EF4-FFF2-40B4-BE49-F238E27FC236}">
                <a16:creationId xmlns:a16="http://schemas.microsoft.com/office/drawing/2014/main" id="{EDF9ECE6-B211-402D-A3EA-E476C07E8913}"/>
              </a:ext>
            </a:extLst>
          </p:cNvPr>
          <p:cNvGraphicFramePr>
            <a:graphicFrameLocks noGrp="1"/>
          </p:cNvGraphicFramePr>
          <p:nvPr>
            <p:ph idx="1"/>
            <p:extLst>
              <p:ext uri="{D42A27DB-BD31-4B8C-83A1-F6EECF244321}">
                <p14:modId xmlns:p14="http://schemas.microsoft.com/office/powerpoint/2010/main" val="248372893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345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1B185-0B8B-4D4D-A9A5-C2B58CE384B4}"/>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Evaluating the Perspectives</a:t>
            </a:r>
          </a:p>
        </p:txBody>
      </p:sp>
      <p:graphicFrame>
        <p:nvGraphicFramePr>
          <p:cNvPr id="5" name="Content Placeholder 2" descr="Evaluating the perspectives&#10;Concepts are very abstract and hard to research&#10;They're not very developed &#10;They work best for those with adjustment issues and not with severe mental illness">
            <a:extLst>
              <a:ext uri="{FF2B5EF4-FFF2-40B4-BE49-F238E27FC236}">
                <a16:creationId xmlns:a16="http://schemas.microsoft.com/office/drawing/2014/main" id="{E231FDF3-AC7A-4DBD-899C-A9756060C5D1}"/>
              </a:ext>
            </a:extLst>
          </p:cNvPr>
          <p:cNvGraphicFramePr>
            <a:graphicFrameLocks noGrp="1"/>
          </p:cNvGraphicFramePr>
          <p:nvPr>
            <p:ph idx="1"/>
            <p:extLst>
              <p:ext uri="{D42A27DB-BD31-4B8C-83A1-F6EECF244321}">
                <p14:modId xmlns:p14="http://schemas.microsoft.com/office/powerpoint/2010/main" val="252767196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167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5673E6-8724-536B-B6BD-E4994C99188F}"/>
              </a:ext>
            </a:extLst>
          </p:cNvPr>
          <p:cNvSpPr>
            <a:spLocks noGrp="1"/>
          </p:cNvSpPr>
          <p:nvPr>
            <p:ph type="title"/>
          </p:nvPr>
        </p:nvSpPr>
        <p:spPr/>
        <p:txBody>
          <a:bodyPr/>
          <a:lstStyle/>
          <a:p>
            <a:r>
              <a:rPr lang="en-US" b="1" dirty="0">
                <a:effectLst/>
              </a:rPr>
              <a:t>2.4. The Sociocultural Model</a:t>
            </a:r>
            <a:endParaRPr lang="en-US" dirty="0"/>
          </a:p>
        </p:txBody>
      </p:sp>
      <p:sp>
        <p:nvSpPr>
          <p:cNvPr id="5" name="Text Placeholder 4">
            <a:extLst>
              <a:ext uri="{FF2B5EF4-FFF2-40B4-BE49-F238E27FC236}">
                <a16:creationId xmlns:a16="http://schemas.microsoft.com/office/drawing/2014/main" id="{9EA5DE12-2DAD-773D-17EE-1F0F5CCF0E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692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Chart of the nervous systems">
            <a:extLst>
              <a:ext uri="{FF2B5EF4-FFF2-40B4-BE49-F238E27FC236}">
                <a16:creationId xmlns:a16="http://schemas.microsoft.com/office/drawing/2014/main" id="{D8D0E5AB-40CD-4009-8D5D-DA974AEA6A73}"/>
              </a:ext>
            </a:extLst>
          </p:cNvPr>
          <p:cNvGraphicFramePr>
            <a:graphicFrameLocks noGrp="1"/>
          </p:cNvGraphicFramePr>
          <p:nvPr>
            <p:ph idx="1"/>
            <p:extLst>
              <p:ext uri="{D42A27DB-BD31-4B8C-83A1-F6EECF244321}">
                <p14:modId xmlns:p14="http://schemas.microsoft.com/office/powerpoint/2010/main" val="2828792111"/>
              </p:ext>
            </p:extLst>
          </p:nvPr>
        </p:nvGraphicFramePr>
        <p:xfrm>
          <a:off x="581025" y="670561"/>
          <a:ext cx="11029950" cy="5304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descr="The Nervous Systems">
            <a:extLst>
              <a:ext uri="{FF2B5EF4-FFF2-40B4-BE49-F238E27FC236}">
                <a16:creationId xmlns:a16="http://schemas.microsoft.com/office/drawing/2014/main" id="{13E2E93F-3A64-428E-B246-D52E8E74259B}"/>
              </a:ext>
            </a:extLst>
          </p:cNvPr>
          <p:cNvSpPr txBox="1"/>
          <p:nvPr/>
        </p:nvSpPr>
        <p:spPr>
          <a:xfrm>
            <a:off x="453812" y="670561"/>
            <a:ext cx="3691467" cy="1938992"/>
          </a:xfrm>
          <a:prstGeom prst="rect">
            <a:avLst/>
          </a:prstGeom>
          <a:noFill/>
        </p:spPr>
        <p:txBody>
          <a:bodyPr wrap="square" rtlCol="0">
            <a:spAutoFit/>
          </a:bodyPr>
          <a:lstStyle/>
          <a:p>
            <a:r>
              <a:rPr lang="en-US" sz="4000" b="1" dirty="0">
                <a:solidFill>
                  <a:schemeClr val="tx2"/>
                </a:solidFill>
              </a:rPr>
              <a:t>THE NERVOUS SYSTEMS</a:t>
            </a:r>
          </a:p>
        </p:txBody>
      </p:sp>
    </p:spTree>
    <p:extLst>
      <p:ext uri="{BB962C8B-B14F-4D97-AF65-F5344CB8AC3E}">
        <p14:creationId xmlns:p14="http://schemas.microsoft.com/office/powerpoint/2010/main" val="3188085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1384E1-A495-46D7-8FDD-2AF50007A99C}"/>
              </a:ext>
            </a:extLst>
          </p:cNvPr>
          <p:cNvSpPr>
            <a:spLocks noGrp="1"/>
          </p:cNvSpPr>
          <p:nvPr>
            <p:ph type="ctrTitle"/>
          </p:nvPr>
        </p:nvSpPr>
        <p:spPr>
          <a:xfrm>
            <a:off x="1893715" y="708498"/>
            <a:ext cx="7574507" cy="3330055"/>
          </a:xfrm>
        </p:spPr>
        <p:txBody>
          <a:bodyPr anchor="ctr">
            <a:normAutofit/>
          </a:bodyPr>
          <a:lstStyle/>
          <a:p>
            <a:r>
              <a:rPr lang="en-US" sz="6000" dirty="0">
                <a:solidFill>
                  <a:srgbClr val="FFFFFF"/>
                </a:solidFill>
              </a:rPr>
              <a:t>The Sociocultural Model</a:t>
            </a:r>
          </a:p>
        </p:txBody>
      </p:sp>
      <p:sp>
        <p:nvSpPr>
          <p:cNvPr id="14" name="Rectangle 13">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10FC8826-2E9F-4E15-94CB-078169F83650}"/>
              </a:ext>
            </a:extLst>
          </p:cNvPr>
          <p:cNvSpPr>
            <a:spLocks noGrp="1"/>
          </p:cNvSpPr>
          <p:nvPr>
            <p:ph type="subTitle" idx="1"/>
          </p:nvPr>
        </p:nvSpPr>
        <p:spPr>
          <a:xfrm>
            <a:off x="1893715" y="4502576"/>
            <a:ext cx="7574507" cy="1640983"/>
          </a:xfrm>
        </p:spPr>
        <p:txBody>
          <a:bodyPr anchor="t">
            <a:normAutofit fontScale="55000" lnSpcReduction="20000"/>
          </a:bodyPr>
          <a:lstStyle/>
          <a:p>
            <a:r>
              <a:rPr lang="en-US" sz="3200" dirty="0">
                <a:solidFill>
                  <a:srgbClr val="FFFFFF"/>
                </a:solidFill>
              </a:rPr>
              <a:t>States that other factors like race, ethnicity, gender, religious orientation, socioeconomic status, sexual orientation, etc. play a role in mental illness 12 mins </a:t>
            </a:r>
            <a:r>
              <a:rPr lang="en-US" sz="3600" dirty="0">
                <a:hlinkClick r:id="rId2"/>
              </a:rPr>
              <a:t>Lev Vygotsky Sociocultural Theory – YouTube</a:t>
            </a:r>
            <a:r>
              <a:rPr lang="en-US" sz="3600" dirty="0"/>
              <a:t>  </a:t>
            </a:r>
            <a:endParaRPr lang="en-US" sz="3200" dirty="0">
              <a:solidFill>
                <a:srgbClr val="FFFFFF"/>
              </a:solidFill>
            </a:endParaRPr>
          </a:p>
        </p:txBody>
      </p:sp>
    </p:spTree>
    <p:extLst>
      <p:ext uri="{BB962C8B-B14F-4D97-AF65-F5344CB8AC3E}">
        <p14:creationId xmlns:p14="http://schemas.microsoft.com/office/powerpoint/2010/main" val="2124734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A2A8-F1DC-468F-ACCC-967B29847EC6}"/>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Socioeconomic factors</a:t>
            </a:r>
          </a:p>
        </p:txBody>
      </p:sp>
      <p:graphicFrame>
        <p:nvGraphicFramePr>
          <p:cNvPr id="5" name="Content Placeholder 2" descr="Socioeconomic factors">
            <a:extLst>
              <a:ext uri="{FF2B5EF4-FFF2-40B4-BE49-F238E27FC236}">
                <a16:creationId xmlns:a16="http://schemas.microsoft.com/office/drawing/2014/main" id="{1A884563-1BFF-4B5D-A330-9ECE5BC36BCC}"/>
              </a:ext>
            </a:extLst>
          </p:cNvPr>
          <p:cNvGraphicFramePr>
            <a:graphicFrameLocks noGrp="1"/>
          </p:cNvGraphicFramePr>
          <p:nvPr>
            <p:ph idx="1"/>
            <p:extLst>
              <p:ext uri="{D42A27DB-BD31-4B8C-83A1-F6EECF244321}">
                <p14:modId xmlns:p14="http://schemas.microsoft.com/office/powerpoint/2010/main" val="208659566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124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32CDB48-7CE1-43A1-A0C8-DBFDB45B120D}"/>
              </a:ext>
            </a:extLst>
          </p:cNvPr>
          <p:cNvSpPr>
            <a:spLocks noGrp="1"/>
          </p:cNvSpPr>
          <p:nvPr>
            <p:ph type="title"/>
          </p:nvPr>
        </p:nvSpPr>
        <p:spPr>
          <a:xfrm>
            <a:off x="771148" y="1037967"/>
            <a:ext cx="3054091" cy="4709131"/>
          </a:xfrm>
        </p:spPr>
        <p:txBody>
          <a:bodyPr anchor="ctr">
            <a:normAutofit/>
          </a:bodyPr>
          <a:lstStyle/>
          <a:p>
            <a:r>
              <a:rPr lang="en-US" sz="3200">
                <a:solidFill>
                  <a:srgbClr val="FFFEFF"/>
                </a:solidFill>
              </a:rPr>
              <a:t>Gender Factors</a:t>
            </a:r>
          </a:p>
        </p:txBody>
      </p:sp>
      <p:sp>
        <p:nvSpPr>
          <p:cNvPr id="3" name="Content Placeholder 2">
            <a:extLst>
              <a:ext uri="{FF2B5EF4-FFF2-40B4-BE49-F238E27FC236}">
                <a16:creationId xmlns:a16="http://schemas.microsoft.com/office/drawing/2014/main" id="{09BA0BB3-AE81-4991-8B4A-21645E098E4B}"/>
              </a:ext>
            </a:extLst>
          </p:cNvPr>
          <p:cNvSpPr>
            <a:spLocks noGrp="1"/>
          </p:cNvSpPr>
          <p:nvPr>
            <p:ph idx="1"/>
          </p:nvPr>
        </p:nvSpPr>
        <p:spPr>
          <a:xfrm>
            <a:off x="4534935" y="1037968"/>
            <a:ext cx="7014423" cy="4820832"/>
          </a:xfrm>
        </p:spPr>
        <p:txBody>
          <a:bodyPr>
            <a:normAutofit/>
          </a:bodyPr>
          <a:lstStyle/>
          <a:p>
            <a:pPr>
              <a:lnSpc>
                <a:spcPct val="90000"/>
              </a:lnSpc>
            </a:pPr>
            <a:r>
              <a:rPr lang="en-US" sz="1600"/>
              <a:t>While gender itself is not the cause of mental illness, the different demands placed on each gender by society and their culture does influence mental health. </a:t>
            </a:r>
          </a:p>
          <a:p>
            <a:pPr lvl="1">
              <a:lnSpc>
                <a:spcPct val="90000"/>
              </a:lnSpc>
            </a:pPr>
            <a:r>
              <a:rPr lang="en-US" sz="1600"/>
              <a:t>Rates of eating disorders are higher among women, though men may also have this disorder</a:t>
            </a:r>
          </a:p>
          <a:p>
            <a:pPr lvl="1">
              <a:lnSpc>
                <a:spcPct val="90000"/>
              </a:lnSpc>
            </a:pPr>
            <a:r>
              <a:rPr lang="en-US" sz="1600"/>
              <a:t>OCD has an earlier age on onset in girls (most people are diagnosed around age 19) </a:t>
            </a:r>
          </a:p>
          <a:p>
            <a:pPr lvl="1">
              <a:lnSpc>
                <a:spcPct val="90000"/>
              </a:lnSpc>
            </a:pPr>
            <a:r>
              <a:rPr lang="en-US" sz="1600"/>
              <a:t>Females are at greater risk for developing an anxiety disorder </a:t>
            </a:r>
          </a:p>
          <a:p>
            <a:pPr lvl="1">
              <a:lnSpc>
                <a:spcPct val="90000"/>
              </a:lnSpc>
            </a:pPr>
            <a:r>
              <a:rPr lang="en-US" sz="1600"/>
              <a:t>ADHD is more common in males than females </a:t>
            </a:r>
          </a:p>
          <a:p>
            <a:pPr lvl="1">
              <a:lnSpc>
                <a:spcPct val="90000"/>
              </a:lnSpc>
            </a:pPr>
            <a:r>
              <a:rPr lang="en-US" sz="1600"/>
              <a:t>Boys are more likely to be diagnosed with Autism Spectrum Disorder </a:t>
            </a:r>
          </a:p>
          <a:p>
            <a:pPr lvl="1">
              <a:lnSpc>
                <a:spcPct val="90000"/>
              </a:lnSpc>
            </a:pPr>
            <a:r>
              <a:rPr lang="en-US" sz="1600"/>
              <a:t>Depression occurs with greater frequency in women </a:t>
            </a:r>
          </a:p>
          <a:p>
            <a:pPr lvl="1">
              <a:lnSpc>
                <a:spcPct val="90000"/>
              </a:lnSpc>
            </a:pPr>
            <a:r>
              <a:rPr lang="en-US" sz="1600"/>
              <a:t>Women are more likely to develop PTSD </a:t>
            </a:r>
          </a:p>
          <a:p>
            <a:pPr lvl="1">
              <a:lnSpc>
                <a:spcPct val="90000"/>
              </a:lnSpc>
            </a:pPr>
            <a:r>
              <a:rPr lang="en-US" sz="1600"/>
              <a:t>Rates of season affective disorder are four times greater in women </a:t>
            </a:r>
          </a:p>
        </p:txBody>
      </p:sp>
    </p:spTree>
    <p:extLst>
      <p:ext uri="{BB962C8B-B14F-4D97-AF65-F5344CB8AC3E}">
        <p14:creationId xmlns:p14="http://schemas.microsoft.com/office/powerpoint/2010/main" val="1341934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552C-32FC-4802-A604-3E9A35384966}"/>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Environmental Factors</a:t>
            </a:r>
          </a:p>
        </p:txBody>
      </p:sp>
      <p:graphicFrame>
        <p:nvGraphicFramePr>
          <p:cNvPr id="5" name="Content Placeholder 2" descr="Environmental factors">
            <a:extLst>
              <a:ext uri="{FF2B5EF4-FFF2-40B4-BE49-F238E27FC236}">
                <a16:creationId xmlns:a16="http://schemas.microsoft.com/office/drawing/2014/main" id="{E874F164-D680-433B-B70F-2A74ABD565EA}"/>
              </a:ext>
            </a:extLst>
          </p:cNvPr>
          <p:cNvGraphicFramePr>
            <a:graphicFrameLocks noGrp="1"/>
          </p:cNvGraphicFramePr>
          <p:nvPr>
            <p:ph idx="1"/>
            <p:extLst>
              <p:ext uri="{D42A27DB-BD31-4B8C-83A1-F6EECF244321}">
                <p14:modId xmlns:p14="http://schemas.microsoft.com/office/powerpoint/2010/main" val="140051726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6322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E294F6-D178-40A8-A012-77DD8AF5CB2E}"/>
              </a:ext>
            </a:extLst>
          </p:cNvPr>
          <p:cNvSpPr>
            <a:spLocks noGrp="1"/>
          </p:cNvSpPr>
          <p:nvPr>
            <p:ph type="title"/>
          </p:nvPr>
        </p:nvSpPr>
        <p:spPr>
          <a:xfrm>
            <a:off x="746228" y="1073231"/>
            <a:ext cx="3290679" cy="4711539"/>
          </a:xfrm>
        </p:spPr>
        <p:txBody>
          <a:bodyPr anchor="ctr">
            <a:normAutofit/>
          </a:bodyPr>
          <a:lstStyle/>
          <a:p>
            <a:r>
              <a:rPr lang="en-US" sz="3200" dirty="0">
                <a:solidFill>
                  <a:schemeClr val="bg1">
                    <a:lumMod val="85000"/>
                    <a:lumOff val="15000"/>
                  </a:schemeClr>
                </a:solidFill>
              </a:rPr>
              <a:t>Multicultural Factors</a:t>
            </a:r>
          </a:p>
        </p:txBody>
      </p:sp>
      <p:sp>
        <p:nvSpPr>
          <p:cNvPr id="2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Content Placeholder 2">
            <a:extLst>
              <a:ext uri="{FF2B5EF4-FFF2-40B4-BE49-F238E27FC236}">
                <a16:creationId xmlns:a16="http://schemas.microsoft.com/office/drawing/2014/main" id="{0D0558A5-CD79-4941-844E-BDD4AF922856}"/>
              </a:ext>
            </a:extLst>
          </p:cNvPr>
          <p:cNvSpPr>
            <a:spLocks noGrp="1"/>
          </p:cNvSpPr>
          <p:nvPr>
            <p:ph idx="1"/>
          </p:nvPr>
        </p:nvSpPr>
        <p:spPr>
          <a:xfrm>
            <a:off x="4702629" y="1073231"/>
            <a:ext cx="6599582" cy="4711539"/>
          </a:xfrm>
        </p:spPr>
        <p:txBody>
          <a:bodyPr>
            <a:normAutofit/>
          </a:bodyPr>
          <a:lstStyle/>
          <a:p>
            <a:r>
              <a:rPr lang="en-US" sz="2000">
                <a:solidFill>
                  <a:srgbClr val="FFFFFF"/>
                </a:solidFill>
              </a:rPr>
              <a:t>Racial and ethnic minorities must contend with prejudice, discrimination, racism, economic hardships, etc. as part of their daily life and this can lead to disordered behavior </a:t>
            </a:r>
          </a:p>
          <a:p>
            <a:r>
              <a:rPr lang="en-US" sz="2000">
                <a:solidFill>
                  <a:srgbClr val="FFFFFF"/>
                </a:solidFill>
              </a:rPr>
              <a:t>Culture-sensitive therapies aim to increase the therapist’s awareness of cultural values, hardships, stressors, and/or prejudices faced by their client; the identification of suppressed anger and pain; and raising the client’s self-worth </a:t>
            </a:r>
          </a:p>
          <a:p>
            <a:pPr lvl="1"/>
            <a:r>
              <a:rPr lang="en-US" sz="2000">
                <a:solidFill>
                  <a:srgbClr val="FFFFFF"/>
                </a:solidFill>
              </a:rPr>
              <a:t>Used for depression and schizophrenia </a:t>
            </a:r>
          </a:p>
        </p:txBody>
      </p:sp>
    </p:spTree>
    <p:extLst>
      <p:ext uri="{BB962C8B-B14F-4D97-AF65-F5344CB8AC3E}">
        <p14:creationId xmlns:p14="http://schemas.microsoft.com/office/powerpoint/2010/main" val="1281502161"/>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F441-F2FA-4E0F-B52D-522C63876700}"/>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Evaluation of the Model</a:t>
            </a:r>
          </a:p>
        </p:txBody>
      </p:sp>
      <p:graphicFrame>
        <p:nvGraphicFramePr>
          <p:cNvPr id="5" name="Content Placeholder 2" descr="Evaluation of the model&#10;Developed our understanding of the nuances of mental illness&#10;Difficult to interpret&#10;Doesn't allow for establishment of cause and effect&#10;Relies on qualitative data &#10;Cannot predict abnormal behavior ">
            <a:extLst>
              <a:ext uri="{FF2B5EF4-FFF2-40B4-BE49-F238E27FC236}">
                <a16:creationId xmlns:a16="http://schemas.microsoft.com/office/drawing/2014/main" id="{195FA7C7-298E-479B-A0FF-009AD198424E}"/>
              </a:ext>
            </a:extLst>
          </p:cNvPr>
          <p:cNvGraphicFramePr>
            <a:graphicFrameLocks noGrp="1"/>
          </p:cNvGraphicFramePr>
          <p:nvPr>
            <p:ph idx="1"/>
            <p:extLst>
              <p:ext uri="{D42A27DB-BD31-4B8C-83A1-F6EECF244321}">
                <p14:modId xmlns:p14="http://schemas.microsoft.com/office/powerpoint/2010/main" val="368003133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1450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a:xfrm>
            <a:off x="581192" y="702156"/>
            <a:ext cx="11029616" cy="1188720"/>
          </a:xfrm>
        </p:spPr>
        <p:txBody>
          <a:bodyPr>
            <a:normAutofit/>
          </a:bodyPr>
          <a:lstStyle/>
          <a:p>
            <a:r>
              <a:rPr lang="en-US" dirty="0"/>
              <a:t>Review Questions, Module 2.1</a:t>
            </a:r>
          </a:p>
        </p:txBody>
      </p:sp>
      <p:graphicFrame>
        <p:nvGraphicFramePr>
          <p:cNvPr id="5" name="Content Placeholder 2">
            <a:extLst>
              <a:ext uri="{FF2B5EF4-FFF2-40B4-BE49-F238E27FC236}">
                <a16:creationId xmlns:a16="http://schemas.microsoft.com/office/drawing/2014/main" id="{F8416417-9779-4D97-203F-2D9795377C7B}"/>
              </a:ext>
            </a:extLst>
          </p:cNvPr>
          <p:cNvGraphicFramePr>
            <a:graphicFrameLocks noGrp="1"/>
          </p:cNvGraphicFramePr>
          <p:nvPr>
            <p:ph idx="1"/>
            <p:extLst>
              <p:ext uri="{D42A27DB-BD31-4B8C-83A1-F6EECF244321}">
                <p14:modId xmlns:p14="http://schemas.microsoft.com/office/powerpoint/2010/main" val="127020734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6472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a:xfrm>
            <a:off x="581192" y="702156"/>
            <a:ext cx="11029616" cy="1188720"/>
          </a:xfrm>
        </p:spPr>
        <p:txBody>
          <a:bodyPr>
            <a:normAutofit/>
          </a:bodyPr>
          <a:lstStyle/>
          <a:p>
            <a:r>
              <a:rPr lang="en-US" dirty="0"/>
              <a:t>Review Questions, Module 2.2 </a:t>
            </a:r>
          </a:p>
        </p:txBody>
      </p:sp>
      <p:graphicFrame>
        <p:nvGraphicFramePr>
          <p:cNvPr id="5" name="Content Placeholder 2">
            <a:extLst>
              <a:ext uri="{FF2B5EF4-FFF2-40B4-BE49-F238E27FC236}">
                <a16:creationId xmlns:a16="http://schemas.microsoft.com/office/drawing/2014/main" id="{8CE8CA38-31FF-3FD2-2D85-8F626F2CBC98}"/>
              </a:ext>
            </a:extLst>
          </p:cNvPr>
          <p:cNvGraphicFramePr>
            <a:graphicFrameLocks noGrp="1"/>
          </p:cNvGraphicFramePr>
          <p:nvPr>
            <p:ph idx="1"/>
            <p:extLst>
              <p:ext uri="{D42A27DB-BD31-4B8C-83A1-F6EECF244321}">
                <p14:modId xmlns:p14="http://schemas.microsoft.com/office/powerpoint/2010/main" val="300081739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35244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a:xfrm>
            <a:off x="581192" y="702156"/>
            <a:ext cx="11029616" cy="1188720"/>
          </a:xfrm>
        </p:spPr>
        <p:txBody>
          <a:bodyPr>
            <a:normAutofit/>
          </a:bodyPr>
          <a:lstStyle/>
          <a:p>
            <a:r>
              <a:rPr lang="en-US" dirty="0"/>
              <a:t>Review Questions, Module 2.3 </a:t>
            </a:r>
          </a:p>
        </p:txBody>
      </p:sp>
      <p:graphicFrame>
        <p:nvGraphicFramePr>
          <p:cNvPr id="5" name="Content Placeholder 2">
            <a:extLst>
              <a:ext uri="{FF2B5EF4-FFF2-40B4-BE49-F238E27FC236}">
                <a16:creationId xmlns:a16="http://schemas.microsoft.com/office/drawing/2014/main" id="{8CE8CA38-31FF-3FD2-2D85-8F626F2CBC98}"/>
              </a:ext>
            </a:extLst>
          </p:cNvPr>
          <p:cNvGraphicFramePr>
            <a:graphicFrameLocks noGrp="1"/>
          </p:cNvGraphicFramePr>
          <p:nvPr>
            <p:ph idx="1"/>
            <p:extLst>
              <p:ext uri="{D42A27DB-BD31-4B8C-83A1-F6EECF244321}">
                <p14:modId xmlns:p14="http://schemas.microsoft.com/office/powerpoint/2010/main" val="288867564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6678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a:xfrm>
            <a:off x="581192" y="702156"/>
            <a:ext cx="11029616" cy="1188720"/>
          </a:xfrm>
        </p:spPr>
        <p:txBody>
          <a:bodyPr>
            <a:normAutofit/>
          </a:bodyPr>
          <a:lstStyle/>
          <a:p>
            <a:r>
              <a:rPr lang="en-US" dirty="0"/>
              <a:t>Review Questions, Module 2.3 Cont. </a:t>
            </a:r>
          </a:p>
        </p:txBody>
      </p:sp>
      <p:graphicFrame>
        <p:nvGraphicFramePr>
          <p:cNvPr id="5" name="Content Placeholder 2">
            <a:extLst>
              <a:ext uri="{FF2B5EF4-FFF2-40B4-BE49-F238E27FC236}">
                <a16:creationId xmlns:a16="http://schemas.microsoft.com/office/drawing/2014/main" id="{8CE8CA38-31FF-3FD2-2D85-8F626F2CBC98}"/>
              </a:ext>
            </a:extLst>
          </p:cNvPr>
          <p:cNvGraphicFramePr>
            <a:graphicFrameLocks noGrp="1"/>
          </p:cNvGraphicFramePr>
          <p:nvPr>
            <p:ph idx="1"/>
            <p:extLst>
              <p:ext uri="{D42A27DB-BD31-4B8C-83A1-F6EECF244321}">
                <p14:modId xmlns:p14="http://schemas.microsoft.com/office/powerpoint/2010/main" val="34543985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20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ABB30-7426-4EDE-BB3E-610915866EDD}"/>
              </a:ext>
            </a:extLst>
          </p:cNvPr>
          <p:cNvSpPr>
            <a:spLocks noGrp="1"/>
          </p:cNvSpPr>
          <p:nvPr>
            <p:ph type="title"/>
          </p:nvPr>
        </p:nvSpPr>
        <p:spPr>
          <a:xfrm>
            <a:off x="581192" y="702156"/>
            <a:ext cx="11029616" cy="1188720"/>
          </a:xfrm>
        </p:spPr>
        <p:txBody>
          <a:bodyPr>
            <a:normAutofit/>
          </a:bodyPr>
          <a:lstStyle/>
          <a:p>
            <a:r>
              <a:rPr lang="en-US" sz="3700"/>
              <a:t>A Neuron</a:t>
            </a:r>
            <a:r>
              <a:rPr lang="en-US" sz="3700">
                <a:sym typeface="Wingdings" panose="05000000000000000000" pitchFamily="2" charset="2"/>
              </a:rPr>
              <a:t> (The fundamental unit of the nervous system) </a:t>
            </a:r>
            <a:endParaRPr lang="en-US" sz="3700"/>
          </a:p>
        </p:txBody>
      </p:sp>
      <p:sp>
        <p:nvSpPr>
          <p:cNvPr id="73" name="Rectangle 72">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icture of a neuron which labels the nucleus, dendrites, soma, myelin sheaths, axon, and axon terminals">
            <a:extLst>
              <a:ext uri="{FF2B5EF4-FFF2-40B4-BE49-F238E27FC236}">
                <a16:creationId xmlns:a16="http://schemas.microsoft.com/office/drawing/2014/main" id="{42802D8E-8076-4B7B-AB2D-4ADE6F72DF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0698" y="3032372"/>
            <a:ext cx="4748741" cy="2338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8F9BCB4-4175-4F22-9BC9-18F215E51338}"/>
              </a:ext>
            </a:extLst>
          </p:cNvPr>
          <p:cNvSpPr>
            <a:spLocks noGrp="1"/>
          </p:cNvSpPr>
          <p:nvPr>
            <p:ph idx="1"/>
          </p:nvPr>
        </p:nvSpPr>
        <p:spPr>
          <a:xfrm>
            <a:off x="6335805" y="2180496"/>
            <a:ext cx="5275001" cy="4045683"/>
          </a:xfrm>
        </p:spPr>
        <p:txBody>
          <a:bodyPr>
            <a:normAutofit/>
          </a:bodyPr>
          <a:lstStyle/>
          <a:p>
            <a:pPr>
              <a:buClr>
                <a:srgbClr val="CC90A0"/>
              </a:buClr>
            </a:pPr>
            <a:r>
              <a:rPr lang="en-US" dirty="0"/>
              <a:t>Nucleus </a:t>
            </a:r>
            <a:r>
              <a:rPr lang="en-US" dirty="0">
                <a:sym typeface="Wingdings" panose="05000000000000000000" pitchFamily="2" charset="2"/>
              </a:rPr>
              <a:t> control center of the neuron body</a:t>
            </a:r>
          </a:p>
          <a:p>
            <a:pPr>
              <a:buClr>
                <a:srgbClr val="CC90A0"/>
              </a:buClr>
            </a:pPr>
            <a:r>
              <a:rPr lang="en-US" dirty="0">
                <a:sym typeface="Wingdings" panose="05000000000000000000" pitchFamily="2" charset="2"/>
              </a:rPr>
              <a:t>Soma  the cell body that allows the neuron to send and receive information</a:t>
            </a:r>
          </a:p>
          <a:p>
            <a:pPr>
              <a:buClr>
                <a:srgbClr val="CC90A0"/>
              </a:buClr>
            </a:pPr>
            <a:r>
              <a:rPr lang="en-US" dirty="0">
                <a:sym typeface="Wingdings" panose="05000000000000000000" pitchFamily="2" charset="2"/>
              </a:rPr>
              <a:t>Axon  sends signals to neighboring neurons </a:t>
            </a:r>
          </a:p>
          <a:p>
            <a:pPr>
              <a:buClr>
                <a:srgbClr val="CC90A0"/>
              </a:buClr>
            </a:pPr>
            <a:r>
              <a:rPr lang="en-US" dirty="0">
                <a:sym typeface="Wingdings" panose="05000000000000000000" pitchFamily="2" charset="2"/>
              </a:rPr>
              <a:t>Dendrites  receive signals to neighboring neurons</a:t>
            </a:r>
          </a:p>
          <a:p>
            <a:pPr>
              <a:buClr>
                <a:srgbClr val="CC90A0"/>
              </a:buClr>
            </a:pPr>
            <a:r>
              <a:rPr lang="en-US" dirty="0">
                <a:sym typeface="Wingdings" panose="05000000000000000000" pitchFamily="2" charset="2"/>
              </a:rPr>
              <a:t>Myelin sheath  the white, fatty covering on the axon that provides insulation and increases the speed of transmission</a:t>
            </a:r>
          </a:p>
          <a:p>
            <a:pPr>
              <a:buClr>
                <a:srgbClr val="CC90A0"/>
              </a:buClr>
            </a:pPr>
            <a:r>
              <a:rPr lang="en-US" dirty="0">
                <a:sym typeface="Wingdings" panose="05000000000000000000" pitchFamily="2" charset="2"/>
              </a:rPr>
              <a:t>Axon terminals  the end of the axon where the electrical impulse becomes a chemical message and is passed to an adjacent neuron   7 mins </a:t>
            </a:r>
            <a:r>
              <a:rPr lang="en-US" dirty="0">
                <a:hlinkClick r:id="rId4"/>
              </a:rPr>
              <a:t>What Are Neurons and How Do They Work? – YouTube</a:t>
            </a:r>
            <a:r>
              <a:rPr lang="en-US" dirty="0"/>
              <a:t> </a:t>
            </a:r>
            <a:endParaRPr lang="en-US" dirty="0">
              <a:sym typeface="Wingdings" panose="05000000000000000000" pitchFamily="2" charset="2"/>
            </a:endParaRPr>
          </a:p>
        </p:txBody>
      </p:sp>
    </p:spTree>
    <p:extLst>
      <p:ext uri="{BB962C8B-B14F-4D97-AF65-F5344CB8AC3E}">
        <p14:creationId xmlns:p14="http://schemas.microsoft.com/office/powerpoint/2010/main" val="538340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a:xfrm>
            <a:off x="581192" y="702156"/>
            <a:ext cx="11029616" cy="1188720"/>
          </a:xfrm>
        </p:spPr>
        <p:txBody>
          <a:bodyPr>
            <a:normAutofit/>
          </a:bodyPr>
          <a:lstStyle/>
          <a:p>
            <a:r>
              <a:rPr lang="en-US" dirty="0"/>
              <a:t>Review Questions, Module 2.4 </a:t>
            </a:r>
          </a:p>
        </p:txBody>
      </p:sp>
      <p:graphicFrame>
        <p:nvGraphicFramePr>
          <p:cNvPr id="5" name="Content Placeholder 2">
            <a:extLst>
              <a:ext uri="{FF2B5EF4-FFF2-40B4-BE49-F238E27FC236}">
                <a16:creationId xmlns:a16="http://schemas.microsoft.com/office/drawing/2014/main" id="{B72AC3F9-7078-0AEA-EEB9-98BD72999804}"/>
              </a:ext>
            </a:extLst>
          </p:cNvPr>
          <p:cNvGraphicFramePr>
            <a:graphicFrameLocks noGrp="1"/>
          </p:cNvGraphicFramePr>
          <p:nvPr>
            <p:ph idx="1"/>
            <p:extLst>
              <p:ext uri="{D42A27DB-BD31-4B8C-83A1-F6EECF244321}">
                <p14:modId xmlns:p14="http://schemas.microsoft.com/office/powerpoint/2010/main" val="269479529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6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785B-3A04-4F8B-B7EA-7A1CFB508EA6}"/>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Glial Cells  </a:t>
            </a:r>
          </a:p>
        </p:txBody>
      </p:sp>
      <p:graphicFrame>
        <p:nvGraphicFramePr>
          <p:cNvPr id="32" name="Content Placeholder 2" descr="Glial cells aren't neurons, but they are still important because they act like glue for the neurons, they form the myelin sheath, they provide nourishment for the cell, they remove waste products, and they protect the neuron from harmful substances">
            <a:extLst>
              <a:ext uri="{FF2B5EF4-FFF2-40B4-BE49-F238E27FC236}">
                <a16:creationId xmlns:a16="http://schemas.microsoft.com/office/drawing/2014/main" id="{2CE6296F-1236-45F6-A5BE-309A842B783E}"/>
              </a:ext>
            </a:extLst>
          </p:cNvPr>
          <p:cNvGraphicFramePr>
            <a:graphicFrameLocks noGrp="1"/>
          </p:cNvGraphicFramePr>
          <p:nvPr>
            <p:ph idx="1"/>
            <p:extLst>
              <p:ext uri="{D42A27DB-BD31-4B8C-83A1-F6EECF244321}">
                <p14:modId xmlns:p14="http://schemas.microsoft.com/office/powerpoint/2010/main" val="710755757"/>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23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5">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6DA1DBE-4B92-474D-8EA8-6F7934EA9776}"/>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How does the brain communicate?</a:t>
            </a:r>
          </a:p>
        </p:txBody>
      </p:sp>
      <p:sp>
        <p:nvSpPr>
          <p:cNvPr id="27" name="Rectangle 17">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9">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1">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0" name="Content Placeholder 2" descr="Step 1: Receptor cells in the sensory systems detect energy&#10;Step 2: This information is passed to the nervous system through transduction and with afferent neurons, which are parts of the peripheral nervous system. &#10;Step Three: The information is received by the brain and perception occurs.&#10;Step Four: Once the information is interpreted, commands are sent out which tell us how to react. ">
            <a:extLst>
              <a:ext uri="{FF2B5EF4-FFF2-40B4-BE49-F238E27FC236}">
                <a16:creationId xmlns:a16="http://schemas.microsoft.com/office/drawing/2014/main" id="{323A6D43-DD59-488A-85BC-E10D39242332}"/>
              </a:ext>
            </a:extLst>
          </p:cNvPr>
          <p:cNvGraphicFramePr>
            <a:graphicFrameLocks noGrp="1"/>
          </p:cNvGraphicFramePr>
          <p:nvPr>
            <p:ph idx="1"/>
            <p:extLst>
              <p:ext uri="{D42A27DB-BD31-4B8C-83A1-F6EECF244321}">
                <p14:modId xmlns:p14="http://schemas.microsoft.com/office/powerpoint/2010/main" val="380102655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23217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fontScheme name="Dividend">
      <a:majorFont>
        <a:latin typeface="Bahnschrif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News Gothic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5951</Words>
  <Application>Microsoft Office PowerPoint</Application>
  <PresentationFormat>Widescreen</PresentationFormat>
  <Paragraphs>406</Paragraphs>
  <Slides>70</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Bahnschrift</vt:lpstr>
      <vt:lpstr>Calibri</vt:lpstr>
      <vt:lpstr>Gill Sans MT</vt:lpstr>
      <vt:lpstr>News Gothic MT</vt:lpstr>
      <vt:lpstr>Wingdings</vt:lpstr>
      <vt:lpstr>Wingdings 2</vt:lpstr>
      <vt:lpstr>DividendVTI</vt:lpstr>
      <vt:lpstr>Models of Abnormal Psychology</vt:lpstr>
      <vt:lpstr>Learning Objectives</vt:lpstr>
      <vt:lpstr>2.1. Uni- vs. Multi-Dimensional Models of Abnormality</vt:lpstr>
      <vt:lpstr>Models (a representation or imitation of an object to help us understand something)</vt:lpstr>
      <vt:lpstr>2.2. Biological Model</vt:lpstr>
      <vt:lpstr>PowerPoint Presentation</vt:lpstr>
      <vt:lpstr>A Neuron (The fundamental unit of the nervous system) </vt:lpstr>
      <vt:lpstr>Glial Cells  </vt:lpstr>
      <vt:lpstr>How does the brain communicate?</vt:lpstr>
      <vt:lpstr>The Specifics: Neural Impulse</vt:lpstr>
      <vt:lpstr>The Specifics: Action Potential </vt:lpstr>
      <vt:lpstr>The Specifics: Na+ and K+</vt:lpstr>
      <vt:lpstr>The Specifics: The Synapse </vt:lpstr>
      <vt:lpstr>Neurotransmitters   The neurotransmitter song: THE NEUROTRANSMITTER SONG – YouTube    5 mins  </vt:lpstr>
      <vt:lpstr>The Brain</vt:lpstr>
      <vt:lpstr>The Brain continued . . .</vt:lpstr>
      <vt:lpstr>Lobes of the Brain</vt:lpstr>
      <vt:lpstr>Genetic Issues and Explanations  https://ghr.nlm.nih.gov/primer/basics/gene    </vt:lpstr>
      <vt:lpstr>Hormonal Imbalances</vt:lpstr>
      <vt:lpstr>Bacterial and Viral Infections</vt:lpstr>
      <vt:lpstr>Depression and the Brain </vt:lpstr>
      <vt:lpstr>  Treatments: Psychopharmacology and psychotropic drugs </vt:lpstr>
      <vt:lpstr>Other Treatments</vt:lpstr>
      <vt:lpstr>Evaluation of the Biological Model</vt:lpstr>
      <vt:lpstr>2.3. Psychological Perspectives</vt:lpstr>
      <vt:lpstr>2.3.1. psychodynamic theory</vt:lpstr>
      <vt:lpstr>Psychodynamic Theory</vt:lpstr>
      <vt:lpstr>Personality according to freud</vt:lpstr>
      <vt:lpstr>Defining terms</vt:lpstr>
      <vt:lpstr>Stages of Personality Development</vt:lpstr>
      <vt:lpstr>Dealing with Anxiety: Ego-Defense Mechanisms</vt:lpstr>
      <vt:lpstr>Dealing with Anxiety: Ego-Defense Mechanisms Cont. </vt:lpstr>
      <vt:lpstr>Psychodynamic/psychoanalysis Techniques</vt:lpstr>
      <vt:lpstr>Evaluating the Psychodynamic theory</vt:lpstr>
      <vt:lpstr>2.3.2. The Behavioral Model</vt:lpstr>
      <vt:lpstr>The Behavioral Model </vt:lpstr>
      <vt:lpstr>Behaviorism &amp; Respondent Conditioning</vt:lpstr>
      <vt:lpstr>What does it look like?</vt:lpstr>
      <vt:lpstr>You CAN Unlearn Something, TOO</vt:lpstr>
      <vt:lpstr>Properties of Respondent Conditioning</vt:lpstr>
      <vt:lpstr>Neobehaviorism &amp; Operant Conditioning</vt:lpstr>
      <vt:lpstr>PowerPoint Presentation</vt:lpstr>
      <vt:lpstr>Primary v. Secondary </vt:lpstr>
      <vt:lpstr>Reinforcement Schedule</vt:lpstr>
      <vt:lpstr>Four Properties of Operant Conditioning</vt:lpstr>
      <vt:lpstr>Socio-Behaviorism &amp; Social Learning Theory</vt:lpstr>
      <vt:lpstr>Evaluating the Behavioral Model</vt:lpstr>
      <vt:lpstr>2.3.3. The Cognitive Model </vt:lpstr>
      <vt:lpstr>What is it?</vt:lpstr>
      <vt:lpstr>Schemas and Cognitive Errors</vt:lpstr>
      <vt:lpstr>Attributions and Cognitive Errors</vt:lpstr>
      <vt:lpstr>Maladaptive cognitions</vt:lpstr>
      <vt:lpstr>Cognitive Behavioral Therapy</vt:lpstr>
      <vt:lpstr>Evaluating the Cognitive Model</vt:lpstr>
      <vt:lpstr>2.3.4. Other Perspectives</vt:lpstr>
      <vt:lpstr>Humanist Perspective</vt:lpstr>
      <vt:lpstr>Existential Perspective  5 mins Existential Therapy (Overview) – YouTube  </vt:lpstr>
      <vt:lpstr>Evaluating the Perspectives</vt:lpstr>
      <vt:lpstr>2.4. The Sociocultural Model</vt:lpstr>
      <vt:lpstr>The Sociocultural Model</vt:lpstr>
      <vt:lpstr>Socioeconomic factors</vt:lpstr>
      <vt:lpstr>Gender Factors</vt:lpstr>
      <vt:lpstr>Environmental Factors</vt:lpstr>
      <vt:lpstr>Multicultural Factors</vt:lpstr>
      <vt:lpstr>Evaluation of the Model</vt:lpstr>
      <vt:lpstr>Review Questions, Module 2.1</vt:lpstr>
      <vt:lpstr>Review Questions, Module 2.2 </vt:lpstr>
      <vt:lpstr>Review Questions, Module 2.3 </vt:lpstr>
      <vt:lpstr>Review Questions, Module 2.3 Cont. </vt:lpstr>
      <vt:lpstr>Review Questions, Module 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Abnormal Psychology</dc:title>
  <dc:creator>Madeleine Stewart</dc:creator>
  <cp:lastModifiedBy>Daffin, Lee William,Jr</cp:lastModifiedBy>
  <cp:revision>14</cp:revision>
  <dcterms:created xsi:type="dcterms:W3CDTF">2020-01-24T23:49:26Z</dcterms:created>
  <dcterms:modified xsi:type="dcterms:W3CDTF">2023-08-15T23:20:13Z</dcterms:modified>
</cp:coreProperties>
</file>