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46"/>
  </p:notesMasterIdLst>
  <p:sldIdLst>
    <p:sldId id="256" r:id="rId2"/>
    <p:sldId id="257" r:id="rId3"/>
    <p:sldId id="300" r:id="rId4"/>
    <p:sldId id="268" r:id="rId5"/>
    <p:sldId id="269" r:id="rId6"/>
    <p:sldId id="274" r:id="rId7"/>
    <p:sldId id="258" r:id="rId8"/>
    <p:sldId id="259" r:id="rId9"/>
    <p:sldId id="260" r:id="rId10"/>
    <p:sldId id="275" r:id="rId11"/>
    <p:sldId id="289" r:id="rId12"/>
    <p:sldId id="261" r:id="rId13"/>
    <p:sldId id="262" r:id="rId14"/>
    <p:sldId id="284" r:id="rId15"/>
    <p:sldId id="263" r:id="rId16"/>
    <p:sldId id="264" r:id="rId17"/>
    <p:sldId id="285" r:id="rId18"/>
    <p:sldId id="292" r:id="rId19"/>
    <p:sldId id="286" r:id="rId20"/>
    <p:sldId id="276" r:id="rId21"/>
    <p:sldId id="265" r:id="rId22"/>
    <p:sldId id="266" r:id="rId23"/>
    <p:sldId id="267" r:id="rId24"/>
    <p:sldId id="293" r:id="rId25"/>
    <p:sldId id="301" r:id="rId26"/>
    <p:sldId id="270" r:id="rId27"/>
    <p:sldId id="271" r:id="rId28"/>
    <p:sldId id="272" r:id="rId29"/>
    <p:sldId id="297" r:id="rId30"/>
    <p:sldId id="302" r:id="rId31"/>
    <p:sldId id="273" r:id="rId32"/>
    <p:sldId id="298" r:id="rId33"/>
    <p:sldId id="294" r:id="rId34"/>
    <p:sldId id="277" r:id="rId35"/>
    <p:sldId id="278" r:id="rId36"/>
    <p:sldId id="290" r:id="rId37"/>
    <p:sldId id="291" r:id="rId38"/>
    <p:sldId id="279" r:id="rId39"/>
    <p:sldId id="296" r:id="rId40"/>
    <p:sldId id="295" r:id="rId41"/>
    <p:sldId id="280" r:id="rId42"/>
    <p:sldId id="281" r:id="rId43"/>
    <p:sldId id="282" r:id="rId44"/>
    <p:sldId id="299"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58" autoAdjust="0"/>
    <p:restoredTop sz="90063" autoAdjust="0"/>
  </p:normalViewPr>
  <p:slideViewPr>
    <p:cSldViewPr snapToGrid="0">
      <p:cViewPr varScale="1">
        <p:scale>
          <a:sx n="78" d="100"/>
          <a:sy n="78" d="100"/>
        </p:scale>
        <p:origin x="871"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11.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sv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54.png"/></Relationships>
</file>

<file path=ppt/diagrams/_rels/data12.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60.png"/><Relationship Id="rId7" Type="http://schemas.openxmlformats.org/officeDocument/2006/relationships/image" Target="../media/image56.png"/><Relationship Id="rId12" Type="http://schemas.openxmlformats.org/officeDocument/2006/relationships/image" Target="../media/image67.sv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3.svg"/><Relationship Id="rId11" Type="http://schemas.openxmlformats.org/officeDocument/2006/relationships/image" Target="../media/image66.png"/><Relationship Id="rId5" Type="http://schemas.openxmlformats.org/officeDocument/2006/relationships/image" Target="../media/image62.png"/><Relationship Id="rId10" Type="http://schemas.openxmlformats.org/officeDocument/2006/relationships/image" Target="../media/image65.svg"/><Relationship Id="rId4" Type="http://schemas.openxmlformats.org/officeDocument/2006/relationships/image" Target="../media/image61.svg"/><Relationship Id="rId9" Type="http://schemas.openxmlformats.org/officeDocument/2006/relationships/image" Target="../media/image64.png"/></Relationships>
</file>

<file path=ppt/diagrams/_rels/data13.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70.png"/><Relationship Id="rId7" Type="http://schemas.openxmlformats.org/officeDocument/2006/relationships/image" Target="../media/image56.png"/><Relationship Id="rId12" Type="http://schemas.openxmlformats.org/officeDocument/2006/relationships/image" Target="../media/image75.svg"/><Relationship Id="rId2" Type="http://schemas.openxmlformats.org/officeDocument/2006/relationships/image" Target="../media/image69.svg"/><Relationship Id="rId1" Type="http://schemas.openxmlformats.org/officeDocument/2006/relationships/image" Target="../media/image68.png"/><Relationship Id="rId6" Type="http://schemas.openxmlformats.org/officeDocument/2006/relationships/image" Target="../media/image73.svg"/><Relationship Id="rId11" Type="http://schemas.openxmlformats.org/officeDocument/2006/relationships/image" Target="../media/image74.png"/><Relationship Id="rId5" Type="http://schemas.openxmlformats.org/officeDocument/2006/relationships/image" Target="../media/image72.png"/><Relationship Id="rId10" Type="http://schemas.openxmlformats.org/officeDocument/2006/relationships/image" Target="../media/image55.svg"/><Relationship Id="rId4" Type="http://schemas.openxmlformats.org/officeDocument/2006/relationships/image" Target="../media/image71.svg"/><Relationship Id="rId9" Type="http://schemas.openxmlformats.org/officeDocument/2006/relationships/image" Target="../media/image54.png"/></Relationships>
</file>

<file path=ppt/diagrams/_rels/data1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svg"/><Relationship Id="rId1" Type="http://schemas.openxmlformats.org/officeDocument/2006/relationships/image" Target="../media/image76.png"/><Relationship Id="rId4" Type="http://schemas.openxmlformats.org/officeDocument/2006/relationships/image" Target="../media/image79.svg"/></Relationships>
</file>

<file path=ppt/diagrams/_rels/data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ata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7.png"/><Relationship Id="rId7" Type="http://schemas.openxmlformats.org/officeDocument/2006/relationships/image" Target="../media/image17.png"/><Relationship Id="rId12" Type="http://schemas.openxmlformats.org/officeDocument/2006/relationships/image" Target="../media/image34.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33.png"/><Relationship Id="rId5" Type="http://schemas.openxmlformats.org/officeDocument/2006/relationships/image" Target="../media/image29.png"/><Relationship Id="rId10" Type="http://schemas.openxmlformats.org/officeDocument/2006/relationships/image" Target="../media/image32.svg"/><Relationship Id="rId4" Type="http://schemas.openxmlformats.org/officeDocument/2006/relationships/image" Target="../media/image28.svg"/><Relationship Id="rId9" Type="http://schemas.openxmlformats.org/officeDocument/2006/relationships/image" Target="../media/image31.png"/></Relationships>
</file>

<file path=ppt/diagrams/_rels/data6.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26.svg"/><Relationship Id="rId9" Type="http://schemas.openxmlformats.org/officeDocument/2006/relationships/image" Target="../media/image4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11.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sv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54.png"/></Relationships>
</file>

<file path=ppt/diagrams/_rels/drawing12.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60.png"/><Relationship Id="rId7" Type="http://schemas.openxmlformats.org/officeDocument/2006/relationships/image" Target="../media/image56.png"/><Relationship Id="rId12" Type="http://schemas.openxmlformats.org/officeDocument/2006/relationships/image" Target="../media/image67.sv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3.svg"/><Relationship Id="rId11" Type="http://schemas.openxmlformats.org/officeDocument/2006/relationships/image" Target="../media/image66.png"/><Relationship Id="rId5" Type="http://schemas.openxmlformats.org/officeDocument/2006/relationships/image" Target="../media/image62.png"/><Relationship Id="rId10" Type="http://schemas.openxmlformats.org/officeDocument/2006/relationships/image" Target="../media/image65.svg"/><Relationship Id="rId4" Type="http://schemas.openxmlformats.org/officeDocument/2006/relationships/image" Target="../media/image61.svg"/><Relationship Id="rId9" Type="http://schemas.openxmlformats.org/officeDocument/2006/relationships/image" Target="../media/image64.png"/></Relationships>
</file>

<file path=ppt/diagrams/_rels/drawing13.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70.png"/><Relationship Id="rId7" Type="http://schemas.openxmlformats.org/officeDocument/2006/relationships/image" Target="../media/image56.png"/><Relationship Id="rId12" Type="http://schemas.openxmlformats.org/officeDocument/2006/relationships/image" Target="../media/image75.svg"/><Relationship Id="rId2" Type="http://schemas.openxmlformats.org/officeDocument/2006/relationships/image" Target="../media/image69.svg"/><Relationship Id="rId1" Type="http://schemas.openxmlformats.org/officeDocument/2006/relationships/image" Target="../media/image68.png"/><Relationship Id="rId6" Type="http://schemas.openxmlformats.org/officeDocument/2006/relationships/image" Target="../media/image73.svg"/><Relationship Id="rId11" Type="http://schemas.openxmlformats.org/officeDocument/2006/relationships/image" Target="../media/image74.png"/><Relationship Id="rId5" Type="http://schemas.openxmlformats.org/officeDocument/2006/relationships/image" Target="../media/image72.png"/><Relationship Id="rId10" Type="http://schemas.openxmlformats.org/officeDocument/2006/relationships/image" Target="../media/image55.svg"/><Relationship Id="rId4" Type="http://schemas.openxmlformats.org/officeDocument/2006/relationships/image" Target="../media/image71.svg"/><Relationship Id="rId9" Type="http://schemas.openxmlformats.org/officeDocument/2006/relationships/image" Target="../media/image54.png"/></Relationships>
</file>

<file path=ppt/diagrams/_rels/drawing1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svg"/><Relationship Id="rId1" Type="http://schemas.openxmlformats.org/officeDocument/2006/relationships/image" Target="../media/image76.png"/><Relationship Id="rId4" Type="http://schemas.openxmlformats.org/officeDocument/2006/relationships/image" Target="../media/image7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7.png"/><Relationship Id="rId7" Type="http://schemas.openxmlformats.org/officeDocument/2006/relationships/image" Target="../media/image17.png"/><Relationship Id="rId12" Type="http://schemas.openxmlformats.org/officeDocument/2006/relationships/image" Target="../media/image34.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33.png"/><Relationship Id="rId5" Type="http://schemas.openxmlformats.org/officeDocument/2006/relationships/image" Target="../media/image29.png"/><Relationship Id="rId10" Type="http://schemas.openxmlformats.org/officeDocument/2006/relationships/image" Target="../media/image32.svg"/><Relationship Id="rId4" Type="http://schemas.openxmlformats.org/officeDocument/2006/relationships/image" Target="../media/image28.svg"/><Relationship Id="rId9" Type="http://schemas.openxmlformats.org/officeDocument/2006/relationships/image" Target="../media/image31.png"/></Relationships>
</file>

<file path=ppt/diagrams/_rels/drawing6.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26.svg"/><Relationship Id="rId9" Type="http://schemas.openxmlformats.org/officeDocument/2006/relationships/image" Target="../media/image41.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5208B8-969F-49E9-A7BB-49648271BEB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12ABF81-3C6F-4FAE-A8F2-0C204451C948}">
      <dgm:prSet/>
      <dgm:spPr/>
      <dgm:t>
        <a:bodyPr/>
        <a:lstStyle/>
        <a:p>
          <a:r>
            <a:rPr lang="en-US" dirty="0"/>
            <a:t>Describe how personality disorders present. </a:t>
          </a:r>
        </a:p>
      </dgm:t>
      <dgm:extLst>
        <a:ext uri="{E40237B7-FDA0-4F09-8148-C483321AD2D9}">
          <dgm14:cNvPr xmlns:dgm14="http://schemas.microsoft.com/office/drawing/2010/diagram" id="0" name="" descr="Describe how personality disorders present&#10;"/>
        </a:ext>
      </dgm:extLst>
    </dgm:pt>
    <dgm:pt modelId="{34080264-9E20-4551-B0A1-52557FED1B7C}" type="parTrans" cxnId="{B5489677-C3E7-4702-8030-48A8CEEEBED8}">
      <dgm:prSet/>
      <dgm:spPr/>
      <dgm:t>
        <a:bodyPr/>
        <a:lstStyle/>
        <a:p>
          <a:endParaRPr lang="en-US"/>
        </a:p>
      </dgm:t>
    </dgm:pt>
    <dgm:pt modelId="{1B6FA4A0-76DE-4609-8DC5-ED1C2CB82F3D}" type="sibTrans" cxnId="{B5489677-C3E7-4702-8030-48A8CEEEBED8}">
      <dgm:prSet/>
      <dgm:spPr/>
      <dgm:t>
        <a:bodyPr/>
        <a:lstStyle/>
        <a:p>
          <a:endParaRPr lang="en-US"/>
        </a:p>
      </dgm:t>
    </dgm:pt>
    <dgm:pt modelId="{2F177793-505F-4D3B-8801-0831D000AAE5}">
      <dgm:prSet/>
      <dgm:spPr/>
      <dgm:t>
        <a:bodyPr/>
        <a:lstStyle/>
        <a:p>
          <a:r>
            <a:rPr lang="en-US" dirty="0"/>
            <a:t>Describe the epidemiology of personality disorders.</a:t>
          </a:r>
        </a:p>
      </dgm:t>
      <dgm:extLst>
        <a:ext uri="{E40237B7-FDA0-4F09-8148-C483321AD2D9}">
          <dgm14:cNvPr xmlns:dgm14="http://schemas.microsoft.com/office/drawing/2010/diagram" id="0" name="" descr="Describe the epidemiology of personality disorders.&#10;"/>
        </a:ext>
      </dgm:extLst>
    </dgm:pt>
    <dgm:pt modelId="{5C2E1F6C-88D3-49EC-9468-24921E71B746}" type="parTrans" cxnId="{A8D32F04-7F95-4B69-9D8F-C8237A00C501}">
      <dgm:prSet/>
      <dgm:spPr/>
      <dgm:t>
        <a:bodyPr/>
        <a:lstStyle/>
        <a:p>
          <a:endParaRPr lang="en-US"/>
        </a:p>
      </dgm:t>
    </dgm:pt>
    <dgm:pt modelId="{3C1325CE-3471-437B-A4E1-894FB6B6218A}" type="sibTrans" cxnId="{A8D32F04-7F95-4B69-9D8F-C8237A00C501}">
      <dgm:prSet/>
      <dgm:spPr/>
      <dgm:t>
        <a:bodyPr/>
        <a:lstStyle/>
        <a:p>
          <a:endParaRPr lang="en-US"/>
        </a:p>
      </dgm:t>
    </dgm:pt>
    <dgm:pt modelId="{AECEA2E7-F0D8-4BC3-81FE-1DA000670EC9}">
      <dgm:prSet/>
      <dgm:spPr/>
      <dgm:t>
        <a:bodyPr/>
        <a:lstStyle/>
        <a:p>
          <a:r>
            <a:rPr lang="en-US" dirty="0"/>
            <a:t>Describe comorbidity in relation to personality disorders. </a:t>
          </a:r>
        </a:p>
      </dgm:t>
      <dgm:extLst>
        <a:ext uri="{E40237B7-FDA0-4F09-8148-C483321AD2D9}">
          <dgm14:cNvPr xmlns:dgm14="http://schemas.microsoft.com/office/drawing/2010/diagram" id="0" name="" descr="Describe comorbidity in relation to personality disorders. &#10;"/>
        </a:ext>
      </dgm:extLst>
    </dgm:pt>
    <dgm:pt modelId="{11132D56-7538-491D-91E3-88114E7068C7}" type="parTrans" cxnId="{94FC3A3A-6D5F-4640-9E82-9138D819406C}">
      <dgm:prSet/>
      <dgm:spPr/>
      <dgm:t>
        <a:bodyPr/>
        <a:lstStyle/>
        <a:p>
          <a:endParaRPr lang="en-US"/>
        </a:p>
      </dgm:t>
    </dgm:pt>
    <dgm:pt modelId="{D0EEAD2F-479E-48B4-B16A-CB4C2835734F}" type="sibTrans" cxnId="{94FC3A3A-6D5F-4640-9E82-9138D819406C}">
      <dgm:prSet/>
      <dgm:spPr/>
      <dgm:t>
        <a:bodyPr/>
        <a:lstStyle/>
        <a:p>
          <a:endParaRPr lang="en-US"/>
        </a:p>
      </dgm:t>
    </dgm:pt>
    <dgm:pt modelId="{866AC879-6CC7-48C2-B9F3-B33CF46960AE}">
      <dgm:prSet/>
      <dgm:spPr/>
      <dgm:t>
        <a:bodyPr/>
        <a:lstStyle/>
        <a:p>
          <a:r>
            <a:rPr lang="en-US" dirty="0"/>
            <a:t>Describe the etiology of personality disorders. </a:t>
          </a:r>
        </a:p>
      </dgm:t>
      <dgm:extLst>
        <a:ext uri="{E40237B7-FDA0-4F09-8148-C483321AD2D9}">
          <dgm14:cNvPr xmlns:dgm14="http://schemas.microsoft.com/office/drawing/2010/diagram" id="0" name="" descr="Describe the etiology of personality disorders. &#10;"/>
        </a:ext>
      </dgm:extLst>
    </dgm:pt>
    <dgm:pt modelId="{1C60B2F8-3501-4F61-A914-DDA2BACBF652}" type="parTrans" cxnId="{6EBE90BC-3AA7-4B8D-9F83-CC076D4D8B2D}">
      <dgm:prSet/>
      <dgm:spPr/>
      <dgm:t>
        <a:bodyPr/>
        <a:lstStyle/>
        <a:p>
          <a:endParaRPr lang="en-US"/>
        </a:p>
      </dgm:t>
    </dgm:pt>
    <dgm:pt modelId="{902959C4-A566-47F6-95FE-5CBC7BADBDF8}" type="sibTrans" cxnId="{6EBE90BC-3AA7-4B8D-9F83-CC076D4D8B2D}">
      <dgm:prSet/>
      <dgm:spPr/>
      <dgm:t>
        <a:bodyPr/>
        <a:lstStyle/>
        <a:p>
          <a:endParaRPr lang="en-US"/>
        </a:p>
      </dgm:t>
    </dgm:pt>
    <dgm:pt modelId="{488C9A19-B5F9-4FDC-92AA-098C022D3066}">
      <dgm:prSet/>
      <dgm:spPr/>
      <dgm:t>
        <a:bodyPr/>
        <a:lstStyle/>
        <a:p>
          <a:r>
            <a:rPr lang="en-US" dirty="0"/>
            <a:t>Describe treatment options for personality disorders.</a:t>
          </a:r>
        </a:p>
      </dgm:t>
      <dgm:extLst>
        <a:ext uri="{E40237B7-FDA0-4F09-8148-C483321AD2D9}">
          <dgm14:cNvPr xmlns:dgm14="http://schemas.microsoft.com/office/drawing/2010/diagram" id="0" name="" descr="Describe treatment options for personality disorders.&#10;"/>
        </a:ext>
      </dgm:extLst>
    </dgm:pt>
    <dgm:pt modelId="{076EBD83-4FB0-4A34-A355-8B192DC19030}" type="parTrans" cxnId="{B4A43559-7B15-4A2F-951A-D0C03281D575}">
      <dgm:prSet/>
      <dgm:spPr/>
      <dgm:t>
        <a:bodyPr/>
        <a:lstStyle/>
        <a:p>
          <a:endParaRPr lang="en-US"/>
        </a:p>
      </dgm:t>
    </dgm:pt>
    <dgm:pt modelId="{02253B0F-F0B2-45B4-85AB-EDFF5C811C9B}" type="sibTrans" cxnId="{B4A43559-7B15-4A2F-951A-D0C03281D575}">
      <dgm:prSet/>
      <dgm:spPr/>
      <dgm:t>
        <a:bodyPr/>
        <a:lstStyle/>
        <a:p>
          <a:endParaRPr lang="en-US"/>
        </a:p>
      </dgm:t>
    </dgm:pt>
    <dgm:pt modelId="{6D5F33D0-1517-48FE-943D-9D4EB8CC67C7}" type="pres">
      <dgm:prSet presAssocID="{CF5208B8-969F-49E9-A7BB-49648271BEBD}" presName="root" presStyleCnt="0">
        <dgm:presLayoutVars>
          <dgm:dir/>
          <dgm:resizeHandles val="exact"/>
        </dgm:presLayoutVars>
      </dgm:prSet>
      <dgm:spPr/>
    </dgm:pt>
    <dgm:pt modelId="{46CAB10D-398A-4B9A-B892-9B5B85FAC3DC}" type="pres">
      <dgm:prSet presAssocID="{712ABF81-3C6F-4FAE-A8F2-0C204451C948}" presName="compNode" presStyleCnt="0"/>
      <dgm:spPr/>
    </dgm:pt>
    <dgm:pt modelId="{7FBB99EA-DD8E-4630-B404-214EE77ECA8D}" type="pres">
      <dgm:prSet presAssocID="{712ABF81-3C6F-4FAE-A8F2-0C204451C948}" presName="bgRect" presStyleLbl="bgShp" presStyleIdx="0" presStyleCnt="5"/>
      <dgm:spPr/>
    </dgm:pt>
    <dgm:pt modelId="{5D8B3D91-F02A-457C-B7AB-C0E25D865C48}" type="pres">
      <dgm:prSet presAssocID="{712ABF81-3C6F-4FAE-A8F2-0C204451C94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munications"/>
        </a:ext>
      </dgm:extLst>
    </dgm:pt>
    <dgm:pt modelId="{61CD7AA0-8677-4D4B-A867-A57D0AD81467}" type="pres">
      <dgm:prSet presAssocID="{712ABF81-3C6F-4FAE-A8F2-0C204451C948}" presName="spaceRect" presStyleCnt="0"/>
      <dgm:spPr/>
    </dgm:pt>
    <dgm:pt modelId="{CC2254ED-E169-4833-8400-15AEB358AF29}" type="pres">
      <dgm:prSet presAssocID="{712ABF81-3C6F-4FAE-A8F2-0C204451C948}" presName="parTx" presStyleLbl="revTx" presStyleIdx="0" presStyleCnt="5">
        <dgm:presLayoutVars>
          <dgm:chMax val="0"/>
          <dgm:chPref val="0"/>
        </dgm:presLayoutVars>
      </dgm:prSet>
      <dgm:spPr/>
    </dgm:pt>
    <dgm:pt modelId="{B37F6D36-39CD-4379-A670-3A7A6338952F}" type="pres">
      <dgm:prSet presAssocID="{1B6FA4A0-76DE-4609-8DC5-ED1C2CB82F3D}" presName="sibTrans" presStyleCnt="0"/>
      <dgm:spPr/>
    </dgm:pt>
    <dgm:pt modelId="{B72019D0-7244-4F5E-A5F3-13C4D7F648A3}" type="pres">
      <dgm:prSet presAssocID="{2F177793-505F-4D3B-8801-0831D000AAE5}" presName="compNode" presStyleCnt="0"/>
      <dgm:spPr/>
    </dgm:pt>
    <dgm:pt modelId="{95079DEE-2FC1-4344-83F9-2A0D2BC2EAA5}" type="pres">
      <dgm:prSet presAssocID="{2F177793-505F-4D3B-8801-0831D000AAE5}" presName="bgRect" presStyleLbl="bgShp" presStyleIdx="1" presStyleCnt="5"/>
      <dgm:spPr/>
    </dgm:pt>
    <dgm:pt modelId="{8D4553BC-230A-44D8-A25E-454FB9A497A3}" type="pres">
      <dgm:prSet presAssocID="{2F177793-505F-4D3B-8801-0831D000AAE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mment Urgent"/>
        </a:ext>
      </dgm:extLst>
    </dgm:pt>
    <dgm:pt modelId="{7EA775A7-4AAC-4216-A69A-0BADB5D198DF}" type="pres">
      <dgm:prSet presAssocID="{2F177793-505F-4D3B-8801-0831D000AAE5}" presName="spaceRect" presStyleCnt="0"/>
      <dgm:spPr/>
    </dgm:pt>
    <dgm:pt modelId="{D5BE0812-A896-45C9-A897-5C0B5FA5241A}" type="pres">
      <dgm:prSet presAssocID="{2F177793-505F-4D3B-8801-0831D000AAE5}" presName="parTx" presStyleLbl="revTx" presStyleIdx="1" presStyleCnt="5">
        <dgm:presLayoutVars>
          <dgm:chMax val="0"/>
          <dgm:chPref val="0"/>
        </dgm:presLayoutVars>
      </dgm:prSet>
      <dgm:spPr/>
    </dgm:pt>
    <dgm:pt modelId="{C3B677EE-4885-45F1-9BCF-E7F6EC6E0C26}" type="pres">
      <dgm:prSet presAssocID="{3C1325CE-3471-437B-A4E1-894FB6B6218A}" presName="sibTrans" presStyleCnt="0"/>
      <dgm:spPr/>
    </dgm:pt>
    <dgm:pt modelId="{41B685F2-1C7D-4046-ABE3-D91B60B3791F}" type="pres">
      <dgm:prSet presAssocID="{AECEA2E7-F0D8-4BC3-81FE-1DA000670EC9}" presName="compNode" presStyleCnt="0"/>
      <dgm:spPr/>
    </dgm:pt>
    <dgm:pt modelId="{19964F8D-3FE3-4F2C-B9BD-8C0E274F1BDE}" type="pres">
      <dgm:prSet presAssocID="{AECEA2E7-F0D8-4BC3-81FE-1DA000670EC9}" presName="bgRect" presStyleLbl="bgShp" presStyleIdx="2" presStyleCnt="5"/>
      <dgm:spPr/>
    </dgm:pt>
    <dgm:pt modelId="{2F5D62DB-38E0-4F65-80EB-5AF2CAB63244}" type="pres">
      <dgm:prSet presAssocID="{AECEA2E7-F0D8-4BC3-81FE-1DA000670EC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elationship"/>
        </a:ext>
      </dgm:extLst>
    </dgm:pt>
    <dgm:pt modelId="{E8AA186F-F5D5-40FE-A250-635DF9DF9F24}" type="pres">
      <dgm:prSet presAssocID="{AECEA2E7-F0D8-4BC3-81FE-1DA000670EC9}" presName="spaceRect" presStyleCnt="0"/>
      <dgm:spPr/>
    </dgm:pt>
    <dgm:pt modelId="{2F19C6A7-0079-482C-AABE-32BAE2AE9400}" type="pres">
      <dgm:prSet presAssocID="{AECEA2E7-F0D8-4BC3-81FE-1DA000670EC9}" presName="parTx" presStyleLbl="revTx" presStyleIdx="2" presStyleCnt="5">
        <dgm:presLayoutVars>
          <dgm:chMax val="0"/>
          <dgm:chPref val="0"/>
        </dgm:presLayoutVars>
      </dgm:prSet>
      <dgm:spPr/>
    </dgm:pt>
    <dgm:pt modelId="{A8A379A6-10D4-4F33-8BD0-8F800288373C}" type="pres">
      <dgm:prSet presAssocID="{D0EEAD2F-479E-48B4-B16A-CB4C2835734F}" presName="sibTrans" presStyleCnt="0"/>
      <dgm:spPr/>
    </dgm:pt>
    <dgm:pt modelId="{868EE82D-3076-4113-956E-78549B703522}" type="pres">
      <dgm:prSet presAssocID="{866AC879-6CC7-48C2-B9F3-B33CF46960AE}" presName="compNode" presStyleCnt="0"/>
      <dgm:spPr/>
    </dgm:pt>
    <dgm:pt modelId="{A38D5109-CD0B-411B-B621-008C46865D97}" type="pres">
      <dgm:prSet presAssocID="{866AC879-6CC7-48C2-B9F3-B33CF46960AE}" presName="bgRect" presStyleLbl="bgShp" presStyleIdx="3" presStyleCnt="5"/>
      <dgm:spPr/>
    </dgm:pt>
    <dgm:pt modelId="{46EFCDA5-7E26-4A64-8ED1-B679BE08439E}" type="pres">
      <dgm:prSet presAssocID="{866AC879-6CC7-48C2-B9F3-B33CF46960A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ccept"/>
        </a:ext>
      </dgm:extLst>
    </dgm:pt>
    <dgm:pt modelId="{1A6B87E2-9320-4B0E-884D-004A01710FDE}" type="pres">
      <dgm:prSet presAssocID="{866AC879-6CC7-48C2-B9F3-B33CF46960AE}" presName="spaceRect" presStyleCnt="0"/>
      <dgm:spPr/>
    </dgm:pt>
    <dgm:pt modelId="{07130149-ACDF-4B79-AB0A-764D5E222D73}" type="pres">
      <dgm:prSet presAssocID="{866AC879-6CC7-48C2-B9F3-B33CF46960AE}" presName="parTx" presStyleLbl="revTx" presStyleIdx="3" presStyleCnt="5">
        <dgm:presLayoutVars>
          <dgm:chMax val="0"/>
          <dgm:chPref val="0"/>
        </dgm:presLayoutVars>
      </dgm:prSet>
      <dgm:spPr/>
    </dgm:pt>
    <dgm:pt modelId="{F6EE9F4D-11D6-4105-8DC2-7F790146ECAB}" type="pres">
      <dgm:prSet presAssocID="{902959C4-A566-47F6-95FE-5CBC7BADBDF8}" presName="sibTrans" presStyleCnt="0"/>
      <dgm:spPr/>
    </dgm:pt>
    <dgm:pt modelId="{8041CE3C-5B0E-41EF-8E9F-B85084FC341C}" type="pres">
      <dgm:prSet presAssocID="{488C9A19-B5F9-4FDC-92AA-098C022D3066}" presName="compNode" presStyleCnt="0"/>
      <dgm:spPr/>
    </dgm:pt>
    <dgm:pt modelId="{22D03CCC-1455-4ADB-B2F1-0C886486DF3E}" type="pres">
      <dgm:prSet presAssocID="{488C9A19-B5F9-4FDC-92AA-098C022D3066}" presName="bgRect" presStyleLbl="bgShp" presStyleIdx="4" presStyleCnt="5"/>
      <dgm:spPr/>
    </dgm:pt>
    <dgm:pt modelId="{9A04D550-1FF0-420E-83A4-FE05DE3975E6}" type="pres">
      <dgm:prSet presAssocID="{488C9A19-B5F9-4FDC-92AA-098C022D306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rt"/>
        </a:ext>
      </dgm:extLst>
    </dgm:pt>
    <dgm:pt modelId="{FA0DABF9-48C6-41A0-874E-732B29057310}" type="pres">
      <dgm:prSet presAssocID="{488C9A19-B5F9-4FDC-92AA-098C022D3066}" presName="spaceRect" presStyleCnt="0"/>
      <dgm:spPr/>
    </dgm:pt>
    <dgm:pt modelId="{93A283DC-EE40-44E6-BBCC-5194129A32D3}" type="pres">
      <dgm:prSet presAssocID="{488C9A19-B5F9-4FDC-92AA-098C022D3066}" presName="parTx" presStyleLbl="revTx" presStyleIdx="4" presStyleCnt="5">
        <dgm:presLayoutVars>
          <dgm:chMax val="0"/>
          <dgm:chPref val="0"/>
        </dgm:presLayoutVars>
      </dgm:prSet>
      <dgm:spPr/>
    </dgm:pt>
  </dgm:ptLst>
  <dgm:cxnLst>
    <dgm:cxn modelId="{A8D32F04-7F95-4B69-9D8F-C8237A00C501}" srcId="{CF5208B8-969F-49E9-A7BB-49648271BEBD}" destId="{2F177793-505F-4D3B-8801-0831D000AAE5}" srcOrd="1" destOrd="0" parTransId="{5C2E1F6C-88D3-49EC-9468-24921E71B746}" sibTransId="{3C1325CE-3471-437B-A4E1-894FB6B6218A}"/>
    <dgm:cxn modelId="{35375D13-259D-47EF-B6B4-7E4941324038}" type="presOf" srcId="{2F177793-505F-4D3B-8801-0831D000AAE5}" destId="{D5BE0812-A896-45C9-A897-5C0B5FA5241A}" srcOrd="0" destOrd="0" presId="urn:microsoft.com/office/officeart/2018/2/layout/IconVerticalSolidList"/>
    <dgm:cxn modelId="{F001FF33-5F5D-4FC3-B2D9-9728E151BDB8}" type="presOf" srcId="{488C9A19-B5F9-4FDC-92AA-098C022D3066}" destId="{93A283DC-EE40-44E6-BBCC-5194129A32D3}" srcOrd="0" destOrd="0" presId="urn:microsoft.com/office/officeart/2018/2/layout/IconVerticalSolidList"/>
    <dgm:cxn modelId="{94FC3A3A-6D5F-4640-9E82-9138D819406C}" srcId="{CF5208B8-969F-49E9-A7BB-49648271BEBD}" destId="{AECEA2E7-F0D8-4BC3-81FE-1DA000670EC9}" srcOrd="2" destOrd="0" parTransId="{11132D56-7538-491D-91E3-88114E7068C7}" sibTransId="{D0EEAD2F-479E-48B4-B16A-CB4C2835734F}"/>
    <dgm:cxn modelId="{BA11F15C-E2C4-4F79-867E-C81EC534D1CE}" type="presOf" srcId="{712ABF81-3C6F-4FAE-A8F2-0C204451C948}" destId="{CC2254ED-E169-4833-8400-15AEB358AF29}" srcOrd="0" destOrd="0" presId="urn:microsoft.com/office/officeart/2018/2/layout/IconVerticalSolidList"/>
    <dgm:cxn modelId="{B5489677-C3E7-4702-8030-48A8CEEEBED8}" srcId="{CF5208B8-969F-49E9-A7BB-49648271BEBD}" destId="{712ABF81-3C6F-4FAE-A8F2-0C204451C948}" srcOrd="0" destOrd="0" parTransId="{34080264-9E20-4551-B0A1-52557FED1B7C}" sibTransId="{1B6FA4A0-76DE-4609-8DC5-ED1C2CB82F3D}"/>
    <dgm:cxn modelId="{B4A43559-7B15-4A2F-951A-D0C03281D575}" srcId="{CF5208B8-969F-49E9-A7BB-49648271BEBD}" destId="{488C9A19-B5F9-4FDC-92AA-098C022D3066}" srcOrd="4" destOrd="0" parTransId="{076EBD83-4FB0-4A34-A355-8B192DC19030}" sibTransId="{02253B0F-F0B2-45B4-85AB-EDFF5C811C9B}"/>
    <dgm:cxn modelId="{741C7994-0BD9-48F7-A7A0-EEB3F87F0548}" type="presOf" srcId="{CF5208B8-969F-49E9-A7BB-49648271BEBD}" destId="{6D5F33D0-1517-48FE-943D-9D4EB8CC67C7}" srcOrd="0" destOrd="0" presId="urn:microsoft.com/office/officeart/2018/2/layout/IconVerticalSolidList"/>
    <dgm:cxn modelId="{6EBE90BC-3AA7-4B8D-9F83-CC076D4D8B2D}" srcId="{CF5208B8-969F-49E9-A7BB-49648271BEBD}" destId="{866AC879-6CC7-48C2-B9F3-B33CF46960AE}" srcOrd="3" destOrd="0" parTransId="{1C60B2F8-3501-4F61-A914-DDA2BACBF652}" sibTransId="{902959C4-A566-47F6-95FE-5CBC7BADBDF8}"/>
    <dgm:cxn modelId="{2F105AD3-B923-4C8D-922F-48E8DF9EE59C}" type="presOf" srcId="{866AC879-6CC7-48C2-B9F3-B33CF46960AE}" destId="{07130149-ACDF-4B79-AB0A-764D5E222D73}" srcOrd="0" destOrd="0" presId="urn:microsoft.com/office/officeart/2018/2/layout/IconVerticalSolidList"/>
    <dgm:cxn modelId="{E08BF6F7-1968-4DE3-BC07-4E5CF5AA704A}" type="presOf" srcId="{AECEA2E7-F0D8-4BC3-81FE-1DA000670EC9}" destId="{2F19C6A7-0079-482C-AABE-32BAE2AE9400}" srcOrd="0" destOrd="0" presId="urn:microsoft.com/office/officeart/2018/2/layout/IconVerticalSolidList"/>
    <dgm:cxn modelId="{C5AB639B-8111-4DCC-B647-8EA028321EE5}" type="presParOf" srcId="{6D5F33D0-1517-48FE-943D-9D4EB8CC67C7}" destId="{46CAB10D-398A-4B9A-B892-9B5B85FAC3DC}" srcOrd="0" destOrd="0" presId="urn:microsoft.com/office/officeart/2018/2/layout/IconVerticalSolidList"/>
    <dgm:cxn modelId="{BEFECB4F-620E-458E-8163-122D9393C74B}" type="presParOf" srcId="{46CAB10D-398A-4B9A-B892-9B5B85FAC3DC}" destId="{7FBB99EA-DD8E-4630-B404-214EE77ECA8D}" srcOrd="0" destOrd="0" presId="urn:microsoft.com/office/officeart/2018/2/layout/IconVerticalSolidList"/>
    <dgm:cxn modelId="{9F1341E0-B91B-4582-BCC0-00F001A1EBDE}" type="presParOf" srcId="{46CAB10D-398A-4B9A-B892-9B5B85FAC3DC}" destId="{5D8B3D91-F02A-457C-B7AB-C0E25D865C48}" srcOrd="1" destOrd="0" presId="urn:microsoft.com/office/officeart/2018/2/layout/IconVerticalSolidList"/>
    <dgm:cxn modelId="{18D7FFC1-8D06-48B0-ADE6-1E800B4DD0FC}" type="presParOf" srcId="{46CAB10D-398A-4B9A-B892-9B5B85FAC3DC}" destId="{61CD7AA0-8677-4D4B-A867-A57D0AD81467}" srcOrd="2" destOrd="0" presId="urn:microsoft.com/office/officeart/2018/2/layout/IconVerticalSolidList"/>
    <dgm:cxn modelId="{F3283E6E-BAC1-490B-B009-966CF81E9E83}" type="presParOf" srcId="{46CAB10D-398A-4B9A-B892-9B5B85FAC3DC}" destId="{CC2254ED-E169-4833-8400-15AEB358AF29}" srcOrd="3" destOrd="0" presId="urn:microsoft.com/office/officeart/2018/2/layout/IconVerticalSolidList"/>
    <dgm:cxn modelId="{A303B92B-8BAA-4651-9F69-62BDC4BE841D}" type="presParOf" srcId="{6D5F33D0-1517-48FE-943D-9D4EB8CC67C7}" destId="{B37F6D36-39CD-4379-A670-3A7A6338952F}" srcOrd="1" destOrd="0" presId="urn:microsoft.com/office/officeart/2018/2/layout/IconVerticalSolidList"/>
    <dgm:cxn modelId="{914F8883-1612-46D4-AD4F-14622C68AB69}" type="presParOf" srcId="{6D5F33D0-1517-48FE-943D-9D4EB8CC67C7}" destId="{B72019D0-7244-4F5E-A5F3-13C4D7F648A3}" srcOrd="2" destOrd="0" presId="urn:microsoft.com/office/officeart/2018/2/layout/IconVerticalSolidList"/>
    <dgm:cxn modelId="{59442263-C6F0-445A-8EB4-285D7B7E7172}" type="presParOf" srcId="{B72019D0-7244-4F5E-A5F3-13C4D7F648A3}" destId="{95079DEE-2FC1-4344-83F9-2A0D2BC2EAA5}" srcOrd="0" destOrd="0" presId="urn:microsoft.com/office/officeart/2018/2/layout/IconVerticalSolidList"/>
    <dgm:cxn modelId="{91A56F70-5B8A-42D6-957F-C4D79ECC2AD4}" type="presParOf" srcId="{B72019D0-7244-4F5E-A5F3-13C4D7F648A3}" destId="{8D4553BC-230A-44D8-A25E-454FB9A497A3}" srcOrd="1" destOrd="0" presId="urn:microsoft.com/office/officeart/2018/2/layout/IconVerticalSolidList"/>
    <dgm:cxn modelId="{0853BA41-2BF8-467D-8577-97753A9C72C6}" type="presParOf" srcId="{B72019D0-7244-4F5E-A5F3-13C4D7F648A3}" destId="{7EA775A7-4AAC-4216-A69A-0BADB5D198DF}" srcOrd="2" destOrd="0" presId="urn:microsoft.com/office/officeart/2018/2/layout/IconVerticalSolidList"/>
    <dgm:cxn modelId="{0769E9EF-17C5-4911-9893-1E671915CFE3}" type="presParOf" srcId="{B72019D0-7244-4F5E-A5F3-13C4D7F648A3}" destId="{D5BE0812-A896-45C9-A897-5C0B5FA5241A}" srcOrd="3" destOrd="0" presId="urn:microsoft.com/office/officeart/2018/2/layout/IconVerticalSolidList"/>
    <dgm:cxn modelId="{7E2CC02D-33F7-41D2-BA99-537E2A615293}" type="presParOf" srcId="{6D5F33D0-1517-48FE-943D-9D4EB8CC67C7}" destId="{C3B677EE-4885-45F1-9BCF-E7F6EC6E0C26}" srcOrd="3" destOrd="0" presId="urn:microsoft.com/office/officeart/2018/2/layout/IconVerticalSolidList"/>
    <dgm:cxn modelId="{FE76F528-8183-4E4F-A1B7-36CB3F44089B}" type="presParOf" srcId="{6D5F33D0-1517-48FE-943D-9D4EB8CC67C7}" destId="{41B685F2-1C7D-4046-ABE3-D91B60B3791F}" srcOrd="4" destOrd="0" presId="urn:microsoft.com/office/officeart/2018/2/layout/IconVerticalSolidList"/>
    <dgm:cxn modelId="{EA24709E-3659-492E-9698-7D86852F1650}" type="presParOf" srcId="{41B685F2-1C7D-4046-ABE3-D91B60B3791F}" destId="{19964F8D-3FE3-4F2C-B9BD-8C0E274F1BDE}" srcOrd="0" destOrd="0" presId="urn:microsoft.com/office/officeart/2018/2/layout/IconVerticalSolidList"/>
    <dgm:cxn modelId="{95F80514-E323-40A5-9CF4-FAE438DAEC9A}" type="presParOf" srcId="{41B685F2-1C7D-4046-ABE3-D91B60B3791F}" destId="{2F5D62DB-38E0-4F65-80EB-5AF2CAB63244}" srcOrd="1" destOrd="0" presId="urn:microsoft.com/office/officeart/2018/2/layout/IconVerticalSolidList"/>
    <dgm:cxn modelId="{7112FAB5-E127-42A5-AED3-33969FAF3B4D}" type="presParOf" srcId="{41B685F2-1C7D-4046-ABE3-D91B60B3791F}" destId="{E8AA186F-F5D5-40FE-A250-635DF9DF9F24}" srcOrd="2" destOrd="0" presId="urn:microsoft.com/office/officeart/2018/2/layout/IconVerticalSolidList"/>
    <dgm:cxn modelId="{FF2A764F-EF94-4AC7-AFEF-10728F02C8E5}" type="presParOf" srcId="{41B685F2-1C7D-4046-ABE3-D91B60B3791F}" destId="{2F19C6A7-0079-482C-AABE-32BAE2AE9400}" srcOrd="3" destOrd="0" presId="urn:microsoft.com/office/officeart/2018/2/layout/IconVerticalSolidList"/>
    <dgm:cxn modelId="{04E95076-7CD2-44FE-822B-CBC0C227E892}" type="presParOf" srcId="{6D5F33D0-1517-48FE-943D-9D4EB8CC67C7}" destId="{A8A379A6-10D4-4F33-8BD0-8F800288373C}" srcOrd="5" destOrd="0" presId="urn:microsoft.com/office/officeart/2018/2/layout/IconVerticalSolidList"/>
    <dgm:cxn modelId="{8432861F-9230-44F6-A836-ED19BBADA9E3}" type="presParOf" srcId="{6D5F33D0-1517-48FE-943D-9D4EB8CC67C7}" destId="{868EE82D-3076-4113-956E-78549B703522}" srcOrd="6" destOrd="0" presId="urn:microsoft.com/office/officeart/2018/2/layout/IconVerticalSolidList"/>
    <dgm:cxn modelId="{970E5B06-E30D-43FA-B56F-1539AA2E513F}" type="presParOf" srcId="{868EE82D-3076-4113-956E-78549B703522}" destId="{A38D5109-CD0B-411B-B621-008C46865D97}" srcOrd="0" destOrd="0" presId="urn:microsoft.com/office/officeart/2018/2/layout/IconVerticalSolidList"/>
    <dgm:cxn modelId="{22B872C0-0A13-429E-8E93-F12E14597F5F}" type="presParOf" srcId="{868EE82D-3076-4113-956E-78549B703522}" destId="{46EFCDA5-7E26-4A64-8ED1-B679BE08439E}" srcOrd="1" destOrd="0" presId="urn:microsoft.com/office/officeart/2018/2/layout/IconVerticalSolidList"/>
    <dgm:cxn modelId="{448067BF-66C5-48EF-8662-215DA7EC2E73}" type="presParOf" srcId="{868EE82D-3076-4113-956E-78549B703522}" destId="{1A6B87E2-9320-4B0E-884D-004A01710FDE}" srcOrd="2" destOrd="0" presId="urn:microsoft.com/office/officeart/2018/2/layout/IconVerticalSolidList"/>
    <dgm:cxn modelId="{B9C5B900-A11C-4AFA-BC11-1378B4A759BF}" type="presParOf" srcId="{868EE82D-3076-4113-956E-78549B703522}" destId="{07130149-ACDF-4B79-AB0A-764D5E222D73}" srcOrd="3" destOrd="0" presId="urn:microsoft.com/office/officeart/2018/2/layout/IconVerticalSolidList"/>
    <dgm:cxn modelId="{70E92842-ADDF-49A3-B9E8-94348C00726A}" type="presParOf" srcId="{6D5F33D0-1517-48FE-943D-9D4EB8CC67C7}" destId="{F6EE9F4D-11D6-4105-8DC2-7F790146ECAB}" srcOrd="7" destOrd="0" presId="urn:microsoft.com/office/officeart/2018/2/layout/IconVerticalSolidList"/>
    <dgm:cxn modelId="{EA26EE51-1946-4CC4-B98F-23767C81E43F}" type="presParOf" srcId="{6D5F33D0-1517-48FE-943D-9D4EB8CC67C7}" destId="{8041CE3C-5B0E-41EF-8E9F-B85084FC341C}" srcOrd="8" destOrd="0" presId="urn:microsoft.com/office/officeart/2018/2/layout/IconVerticalSolidList"/>
    <dgm:cxn modelId="{842D1AF2-D580-4708-84D3-6EF2723DD2EE}" type="presParOf" srcId="{8041CE3C-5B0E-41EF-8E9F-B85084FC341C}" destId="{22D03CCC-1455-4ADB-B2F1-0C886486DF3E}" srcOrd="0" destOrd="0" presId="urn:microsoft.com/office/officeart/2018/2/layout/IconVerticalSolidList"/>
    <dgm:cxn modelId="{7ED2836A-9310-45DD-9418-D8D26F89602C}" type="presParOf" srcId="{8041CE3C-5B0E-41EF-8E9F-B85084FC341C}" destId="{9A04D550-1FF0-420E-83A4-FE05DE3975E6}" srcOrd="1" destOrd="0" presId="urn:microsoft.com/office/officeart/2018/2/layout/IconVerticalSolidList"/>
    <dgm:cxn modelId="{022F0840-86B8-4E84-A468-222DCBBFED28}" type="presParOf" srcId="{8041CE3C-5B0E-41EF-8E9F-B85084FC341C}" destId="{FA0DABF9-48C6-41A0-874E-732B29057310}" srcOrd="2" destOrd="0" presId="urn:microsoft.com/office/officeart/2018/2/layout/IconVerticalSolidList"/>
    <dgm:cxn modelId="{91CC08CA-6AFA-4236-A74D-8DF9BBF298C9}" type="presParOf" srcId="{8041CE3C-5B0E-41EF-8E9F-B85084FC341C}" destId="{93A283DC-EE40-44E6-BBCC-5194129A32D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6A05F14-A265-4F96-AA6D-8C1BF25B46D7}"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AC13290B-9B70-4FD6-9B38-4E21ED8912B3}">
      <dgm:prSet/>
      <dgm:spPr/>
      <dgm:t>
        <a:bodyPr/>
        <a:lstStyle/>
        <a:p>
          <a:r>
            <a:rPr lang="en-US" dirty="0"/>
            <a:t>Individuals display a pattern of grandiosity along with a lack of empathy for others </a:t>
          </a:r>
        </a:p>
      </dgm:t>
      <dgm:extLst>
        <a:ext uri="{E40237B7-FDA0-4F09-8148-C483321AD2D9}">
          <dgm14:cNvPr xmlns:dgm14="http://schemas.microsoft.com/office/drawing/2010/diagram" id="0" name="" descr="Individuals display a pattern of grandiosity along with a lack of empathy for others &#10;"/>
        </a:ext>
      </dgm:extLst>
    </dgm:pt>
    <dgm:pt modelId="{782D56F8-6D7F-4DB8-A90E-CFC14A65E816}" type="parTrans" cxnId="{27D05415-5943-45F7-8ABB-A007A5AFC958}">
      <dgm:prSet/>
      <dgm:spPr/>
      <dgm:t>
        <a:bodyPr/>
        <a:lstStyle/>
        <a:p>
          <a:endParaRPr lang="en-US"/>
        </a:p>
      </dgm:t>
    </dgm:pt>
    <dgm:pt modelId="{A8D11D64-EEF1-41CA-8820-D47E15D389F2}" type="sibTrans" cxnId="{27D05415-5943-45F7-8ABB-A007A5AFC958}">
      <dgm:prSet/>
      <dgm:spPr/>
      <dgm:t>
        <a:bodyPr/>
        <a:lstStyle/>
        <a:p>
          <a:endParaRPr lang="en-US"/>
        </a:p>
      </dgm:t>
    </dgm:pt>
    <dgm:pt modelId="{EFBC711B-0B71-4CCA-B33D-84D6A3683677}">
      <dgm:prSet/>
      <dgm:spPr/>
      <dgm:t>
        <a:bodyPr/>
        <a:lstStyle/>
        <a:p>
          <a:r>
            <a:rPr lang="en-US" dirty="0"/>
            <a:t>Over-evaluate their abilities and accomplishments and come across as boastful and pretentious </a:t>
          </a:r>
        </a:p>
      </dgm:t>
      <dgm:extLst>
        <a:ext uri="{E40237B7-FDA0-4F09-8148-C483321AD2D9}">
          <dgm14:cNvPr xmlns:dgm14="http://schemas.microsoft.com/office/drawing/2010/diagram" id="0" name="" descr="Over-evaluate their abilities and accomplishments and come across as boastful and pretentious &#10;"/>
        </a:ext>
      </dgm:extLst>
    </dgm:pt>
    <dgm:pt modelId="{29695B09-AA71-4DEE-BC95-48195FC86F05}" type="parTrans" cxnId="{6CCFAC4B-15D5-4AFC-A3F6-08D6BDA583ED}">
      <dgm:prSet/>
      <dgm:spPr/>
      <dgm:t>
        <a:bodyPr/>
        <a:lstStyle/>
        <a:p>
          <a:endParaRPr lang="en-US"/>
        </a:p>
      </dgm:t>
    </dgm:pt>
    <dgm:pt modelId="{391CF9E1-AF21-4E97-BDF7-87D7977CA14C}" type="sibTrans" cxnId="{6CCFAC4B-15D5-4AFC-A3F6-08D6BDA583ED}">
      <dgm:prSet/>
      <dgm:spPr/>
      <dgm:t>
        <a:bodyPr/>
        <a:lstStyle/>
        <a:p>
          <a:endParaRPr lang="en-US"/>
        </a:p>
      </dgm:t>
    </dgm:pt>
    <dgm:pt modelId="{86A487CF-A524-4946-AEF3-5B3AC3E88C01}">
      <dgm:prSet/>
      <dgm:spPr/>
      <dgm:t>
        <a:bodyPr/>
        <a:lstStyle/>
        <a:p>
          <a:r>
            <a:rPr lang="en-US" dirty="0"/>
            <a:t>Need excessive admiration from others; and their self-esteem is extremely inflated but fragile </a:t>
          </a:r>
        </a:p>
      </dgm:t>
      <dgm:extLst>
        <a:ext uri="{E40237B7-FDA0-4F09-8148-C483321AD2D9}">
          <dgm14:cNvPr xmlns:dgm14="http://schemas.microsoft.com/office/drawing/2010/diagram" id="0" name="" descr="Need excessive admiration from others; and their self-esteem is extremely inflated but fragile &#10;"/>
        </a:ext>
      </dgm:extLst>
    </dgm:pt>
    <dgm:pt modelId="{1D4F5532-0F7A-4D17-A217-D2BBA294ED57}" type="parTrans" cxnId="{238EC958-5757-4FD5-A97A-39F4C1598A67}">
      <dgm:prSet/>
      <dgm:spPr/>
      <dgm:t>
        <a:bodyPr/>
        <a:lstStyle/>
        <a:p>
          <a:endParaRPr lang="en-US"/>
        </a:p>
      </dgm:t>
    </dgm:pt>
    <dgm:pt modelId="{6E4B0338-5C4C-4D2B-92A7-4777EB97CADC}" type="sibTrans" cxnId="{238EC958-5757-4FD5-A97A-39F4C1598A67}">
      <dgm:prSet/>
      <dgm:spPr/>
      <dgm:t>
        <a:bodyPr/>
        <a:lstStyle/>
        <a:p>
          <a:endParaRPr lang="en-US"/>
        </a:p>
      </dgm:t>
    </dgm:pt>
    <dgm:pt modelId="{9247B8ED-8CA9-4B0F-9C69-0221A691FE4B}">
      <dgm:prSet/>
      <dgm:spPr/>
      <dgm:t>
        <a:bodyPr/>
        <a:lstStyle/>
        <a:p>
          <a:r>
            <a:rPr lang="en-US" dirty="0"/>
            <a:t>Often have difficulty (or choose not to) recognizing the desires or needs of others </a:t>
          </a:r>
        </a:p>
      </dgm:t>
      <dgm:extLst>
        <a:ext uri="{E40237B7-FDA0-4F09-8148-C483321AD2D9}">
          <dgm14:cNvPr xmlns:dgm14="http://schemas.microsoft.com/office/drawing/2010/diagram" id="0" name="" descr="Often have difficulty (or choose not to) recognizing the desires or needs of others &#10;"/>
        </a:ext>
      </dgm:extLst>
    </dgm:pt>
    <dgm:pt modelId="{313737DF-61F9-42A7-BC99-3EF9A31E024D}" type="parTrans" cxnId="{DE407B82-BA52-4A2F-B347-F4447EC7F2F8}">
      <dgm:prSet/>
      <dgm:spPr/>
      <dgm:t>
        <a:bodyPr/>
        <a:lstStyle/>
        <a:p>
          <a:endParaRPr lang="en-US"/>
        </a:p>
      </dgm:t>
    </dgm:pt>
    <dgm:pt modelId="{EF2C90E1-39B4-449D-AF7C-A0AE8FBC6219}" type="sibTrans" cxnId="{DE407B82-BA52-4A2F-B347-F4447EC7F2F8}">
      <dgm:prSet/>
      <dgm:spPr/>
      <dgm:t>
        <a:bodyPr/>
        <a:lstStyle/>
        <a:p>
          <a:endParaRPr lang="en-US"/>
        </a:p>
      </dgm:t>
    </dgm:pt>
    <dgm:pt modelId="{A68456B0-E7F1-4B11-8E5F-119561E982FF}">
      <dgm:prSet/>
      <dgm:spPr/>
      <dgm:t>
        <a:bodyPr/>
        <a:lstStyle/>
        <a:p>
          <a:r>
            <a:rPr lang="en-US" dirty="0"/>
            <a:t>Exploit interpersonal relationships </a:t>
          </a:r>
        </a:p>
      </dgm:t>
      <dgm:extLst>
        <a:ext uri="{E40237B7-FDA0-4F09-8148-C483321AD2D9}">
          <dgm14:cNvPr xmlns:dgm14="http://schemas.microsoft.com/office/drawing/2010/diagram" id="0" name="" descr="Exploit interpersonal relationships &#10;"/>
        </a:ext>
      </dgm:extLst>
    </dgm:pt>
    <dgm:pt modelId="{2935AB80-1465-41BB-AF13-2BDB02DC0242}" type="parTrans" cxnId="{6E6AAF34-5355-43F2-AE31-2AC02E0C17DF}">
      <dgm:prSet/>
      <dgm:spPr/>
      <dgm:t>
        <a:bodyPr/>
        <a:lstStyle/>
        <a:p>
          <a:endParaRPr lang="en-US"/>
        </a:p>
      </dgm:t>
    </dgm:pt>
    <dgm:pt modelId="{5229B385-F921-4C9E-B8A7-57B598E578CB}" type="sibTrans" cxnId="{6E6AAF34-5355-43F2-AE31-2AC02E0C17DF}">
      <dgm:prSet/>
      <dgm:spPr/>
      <dgm:t>
        <a:bodyPr/>
        <a:lstStyle/>
        <a:p>
          <a:endParaRPr lang="en-US"/>
        </a:p>
      </dgm:t>
    </dgm:pt>
    <dgm:pt modelId="{5F9E0651-BD71-4958-B184-68F24E09B9F9}">
      <dgm:prSet/>
      <dgm:spPr/>
      <dgm:t>
        <a:bodyPr/>
        <a:lstStyle/>
        <a:p>
          <a:r>
            <a:rPr lang="en-US" dirty="0"/>
            <a:t>Envious of others who achieve greater success or possessions and believe that everyone should be envious of them </a:t>
          </a:r>
        </a:p>
      </dgm:t>
      <dgm:extLst>
        <a:ext uri="{E40237B7-FDA0-4F09-8148-C483321AD2D9}">
          <dgm14:cNvPr xmlns:dgm14="http://schemas.microsoft.com/office/drawing/2010/diagram" id="0" name="" descr="Envious of others who achieve greater success or possessions and believe that everyone should be envious of them &#10;"/>
        </a:ext>
      </dgm:extLst>
    </dgm:pt>
    <dgm:pt modelId="{E8050BF8-3A3E-433B-A03C-FFE7DE151B87}" type="parTrans" cxnId="{8ECA36E4-2D75-4B51-A50E-8B307AAE1864}">
      <dgm:prSet/>
      <dgm:spPr/>
      <dgm:t>
        <a:bodyPr/>
        <a:lstStyle/>
        <a:p>
          <a:endParaRPr lang="en-US"/>
        </a:p>
      </dgm:t>
    </dgm:pt>
    <dgm:pt modelId="{DCE52242-0F45-49BA-A5C1-EC87EA3D012C}" type="sibTrans" cxnId="{8ECA36E4-2D75-4B51-A50E-8B307AAE1864}">
      <dgm:prSet/>
      <dgm:spPr/>
      <dgm:t>
        <a:bodyPr/>
        <a:lstStyle/>
        <a:p>
          <a:endParaRPr lang="en-US"/>
        </a:p>
      </dgm:t>
    </dgm:pt>
    <dgm:pt modelId="{87E664EA-F3D6-486D-ACD8-810288F14F26}" type="pres">
      <dgm:prSet presAssocID="{16A05F14-A265-4F96-AA6D-8C1BF25B46D7}" presName="Name0" presStyleCnt="0">
        <dgm:presLayoutVars>
          <dgm:dir/>
          <dgm:resizeHandles val="exact"/>
        </dgm:presLayoutVars>
      </dgm:prSet>
      <dgm:spPr/>
    </dgm:pt>
    <dgm:pt modelId="{D4E124C1-0A03-4947-B510-FEE460EEF9BF}" type="pres">
      <dgm:prSet presAssocID="{AC13290B-9B70-4FD6-9B38-4E21ED8912B3}" presName="node" presStyleLbl="node1" presStyleIdx="0" presStyleCnt="6">
        <dgm:presLayoutVars>
          <dgm:bulletEnabled val="1"/>
        </dgm:presLayoutVars>
      </dgm:prSet>
      <dgm:spPr/>
    </dgm:pt>
    <dgm:pt modelId="{A04150D6-5715-4E23-8BBD-10A25E990D0B}" type="pres">
      <dgm:prSet presAssocID="{A8D11D64-EEF1-41CA-8820-D47E15D389F2}" presName="sibTrans" presStyleLbl="sibTrans1D1" presStyleIdx="0" presStyleCnt="5"/>
      <dgm:spPr/>
    </dgm:pt>
    <dgm:pt modelId="{FEC9707D-28C7-4876-BDB2-33F6FD08A668}" type="pres">
      <dgm:prSet presAssocID="{A8D11D64-EEF1-41CA-8820-D47E15D389F2}" presName="connectorText" presStyleLbl="sibTrans1D1" presStyleIdx="0" presStyleCnt="5"/>
      <dgm:spPr/>
    </dgm:pt>
    <dgm:pt modelId="{39D2A098-09EF-491D-B6DC-73FC69D6534C}" type="pres">
      <dgm:prSet presAssocID="{EFBC711B-0B71-4CCA-B33D-84D6A3683677}" presName="node" presStyleLbl="node1" presStyleIdx="1" presStyleCnt="6">
        <dgm:presLayoutVars>
          <dgm:bulletEnabled val="1"/>
        </dgm:presLayoutVars>
      </dgm:prSet>
      <dgm:spPr/>
    </dgm:pt>
    <dgm:pt modelId="{445FD2DA-A044-4B76-92A4-83B3ABED2A76}" type="pres">
      <dgm:prSet presAssocID="{391CF9E1-AF21-4E97-BDF7-87D7977CA14C}" presName="sibTrans" presStyleLbl="sibTrans1D1" presStyleIdx="1" presStyleCnt="5"/>
      <dgm:spPr/>
    </dgm:pt>
    <dgm:pt modelId="{1505F454-F75B-4448-B44C-AC3030C805E0}" type="pres">
      <dgm:prSet presAssocID="{391CF9E1-AF21-4E97-BDF7-87D7977CA14C}" presName="connectorText" presStyleLbl="sibTrans1D1" presStyleIdx="1" presStyleCnt="5"/>
      <dgm:spPr/>
    </dgm:pt>
    <dgm:pt modelId="{FBA23A41-4105-4015-8573-258ECD60F876}" type="pres">
      <dgm:prSet presAssocID="{86A487CF-A524-4946-AEF3-5B3AC3E88C01}" presName="node" presStyleLbl="node1" presStyleIdx="2" presStyleCnt="6">
        <dgm:presLayoutVars>
          <dgm:bulletEnabled val="1"/>
        </dgm:presLayoutVars>
      </dgm:prSet>
      <dgm:spPr/>
    </dgm:pt>
    <dgm:pt modelId="{260E8A1B-0819-458A-8492-D4B30BCB55C7}" type="pres">
      <dgm:prSet presAssocID="{6E4B0338-5C4C-4D2B-92A7-4777EB97CADC}" presName="sibTrans" presStyleLbl="sibTrans1D1" presStyleIdx="2" presStyleCnt="5"/>
      <dgm:spPr/>
    </dgm:pt>
    <dgm:pt modelId="{2D6AB833-984E-44D3-88FE-0078B4F655D8}" type="pres">
      <dgm:prSet presAssocID="{6E4B0338-5C4C-4D2B-92A7-4777EB97CADC}" presName="connectorText" presStyleLbl="sibTrans1D1" presStyleIdx="2" presStyleCnt="5"/>
      <dgm:spPr/>
    </dgm:pt>
    <dgm:pt modelId="{C04018D8-1FD2-4507-9CA8-782ACB978D6E}" type="pres">
      <dgm:prSet presAssocID="{9247B8ED-8CA9-4B0F-9C69-0221A691FE4B}" presName="node" presStyleLbl="node1" presStyleIdx="3" presStyleCnt="6">
        <dgm:presLayoutVars>
          <dgm:bulletEnabled val="1"/>
        </dgm:presLayoutVars>
      </dgm:prSet>
      <dgm:spPr/>
    </dgm:pt>
    <dgm:pt modelId="{16D6388D-01B3-4932-997A-815300F22C10}" type="pres">
      <dgm:prSet presAssocID="{EF2C90E1-39B4-449D-AF7C-A0AE8FBC6219}" presName="sibTrans" presStyleLbl="sibTrans1D1" presStyleIdx="3" presStyleCnt="5"/>
      <dgm:spPr/>
    </dgm:pt>
    <dgm:pt modelId="{B20A858A-54C9-4A9C-AEB9-968D30B27516}" type="pres">
      <dgm:prSet presAssocID="{EF2C90E1-39B4-449D-AF7C-A0AE8FBC6219}" presName="connectorText" presStyleLbl="sibTrans1D1" presStyleIdx="3" presStyleCnt="5"/>
      <dgm:spPr/>
    </dgm:pt>
    <dgm:pt modelId="{BF1B5CB3-78E1-49FA-B23F-1944A2D713DC}" type="pres">
      <dgm:prSet presAssocID="{A68456B0-E7F1-4B11-8E5F-119561E982FF}" presName="node" presStyleLbl="node1" presStyleIdx="4" presStyleCnt="6">
        <dgm:presLayoutVars>
          <dgm:bulletEnabled val="1"/>
        </dgm:presLayoutVars>
      </dgm:prSet>
      <dgm:spPr/>
    </dgm:pt>
    <dgm:pt modelId="{9AB4ECC6-15F4-4B2B-B793-049F541CE2CB}" type="pres">
      <dgm:prSet presAssocID="{5229B385-F921-4C9E-B8A7-57B598E578CB}" presName="sibTrans" presStyleLbl="sibTrans1D1" presStyleIdx="4" presStyleCnt="5"/>
      <dgm:spPr/>
    </dgm:pt>
    <dgm:pt modelId="{8795C1C9-EA53-476D-BD4C-CEF8B831F2E0}" type="pres">
      <dgm:prSet presAssocID="{5229B385-F921-4C9E-B8A7-57B598E578CB}" presName="connectorText" presStyleLbl="sibTrans1D1" presStyleIdx="4" presStyleCnt="5"/>
      <dgm:spPr/>
    </dgm:pt>
    <dgm:pt modelId="{3D22CCBF-EB45-4847-8B77-176A873D0698}" type="pres">
      <dgm:prSet presAssocID="{5F9E0651-BD71-4958-B184-68F24E09B9F9}" presName="node" presStyleLbl="node1" presStyleIdx="5" presStyleCnt="6">
        <dgm:presLayoutVars>
          <dgm:bulletEnabled val="1"/>
        </dgm:presLayoutVars>
      </dgm:prSet>
      <dgm:spPr/>
    </dgm:pt>
  </dgm:ptLst>
  <dgm:cxnLst>
    <dgm:cxn modelId="{A7FAB40A-D362-4236-BADD-D7201EAA2E37}" type="presOf" srcId="{AC13290B-9B70-4FD6-9B38-4E21ED8912B3}" destId="{D4E124C1-0A03-4947-B510-FEE460EEF9BF}" srcOrd="0" destOrd="0" presId="urn:microsoft.com/office/officeart/2016/7/layout/RepeatingBendingProcessNew"/>
    <dgm:cxn modelId="{E1447F13-82CB-476F-8BCE-18F37F6EDB72}" type="presOf" srcId="{A8D11D64-EEF1-41CA-8820-D47E15D389F2}" destId="{A04150D6-5715-4E23-8BBD-10A25E990D0B}" srcOrd="0" destOrd="0" presId="urn:microsoft.com/office/officeart/2016/7/layout/RepeatingBendingProcessNew"/>
    <dgm:cxn modelId="{27D05415-5943-45F7-8ABB-A007A5AFC958}" srcId="{16A05F14-A265-4F96-AA6D-8C1BF25B46D7}" destId="{AC13290B-9B70-4FD6-9B38-4E21ED8912B3}" srcOrd="0" destOrd="0" parTransId="{782D56F8-6D7F-4DB8-A90E-CFC14A65E816}" sibTransId="{A8D11D64-EEF1-41CA-8820-D47E15D389F2}"/>
    <dgm:cxn modelId="{6E6AAF34-5355-43F2-AE31-2AC02E0C17DF}" srcId="{16A05F14-A265-4F96-AA6D-8C1BF25B46D7}" destId="{A68456B0-E7F1-4B11-8E5F-119561E982FF}" srcOrd="4" destOrd="0" parTransId="{2935AB80-1465-41BB-AF13-2BDB02DC0242}" sibTransId="{5229B385-F921-4C9E-B8A7-57B598E578CB}"/>
    <dgm:cxn modelId="{922A353A-12D9-4D11-8BAB-B09FC4F1D6F2}" type="presOf" srcId="{9247B8ED-8CA9-4B0F-9C69-0221A691FE4B}" destId="{C04018D8-1FD2-4507-9CA8-782ACB978D6E}" srcOrd="0" destOrd="0" presId="urn:microsoft.com/office/officeart/2016/7/layout/RepeatingBendingProcessNew"/>
    <dgm:cxn modelId="{E9A2023F-63CA-4FD0-A7D8-29833EA1E021}" type="presOf" srcId="{391CF9E1-AF21-4E97-BDF7-87D7977CA14C}" destId="{445FD2DA-A044-4B76-92A4-83B3ABED2A76}" srcOrd="0" destOrd="0" presId="urn:microsoft.com/office/officeart/2016/7/layout/RepeatingBendingProcessNew"/>
    <dgm:cxn modelId="{74306F48-BB4D-4B29-BA77-861163A1ED10}" type="presOf" srcId="{391CF9E1-AF21-4E97-BDF7-87D7977CA14C}" destId="{1505F454-F75B-4448-B44C-AC3030C805E0}" srcOrd="1" destOrd="0" presId="urn:microsoft.com/office/officeart/2016/7/layout/RepeatingBendingProcessNew"/>
    <dgm:cxn modelId="{6CCFAC4B-15D5-4AFC-A3F6-08D6BDA583ED}" srcId="{16A05F14-A265-4F96-AA6D-8C1BF25B46D7}" destId="{EFBC711B-0B71-4CCA-B33D-84D6A3683677}" srcOrd="1" destOrd="0" parTransId="{29695B09-AA71-4DEE-BC95-48195FC86F05}" sibTransId="{391CF9E1-AF21-4E97-BDF7-87D7977CA14C}"/>
    <dgm:cxn modelId="{2BD07C50-1359-4EC5-8C18-DA8F619A6BA4}" type="presOf" srcId="{A68456B0-E7F1-4B11-8E5F-119561E982FF}" destId="{BF1B5CB3-78E1-49FA-B23F-1944A2D713DC}" srcOrd="0" destOrd="0" presId="urn:microsoft.com/office/officeart/2016/7/layout/RepeatingBendingProcessNew"/>
    <dgm:cxn modelId="{384B9553-0EE0-44D1-923C-E70CCDFB1340}" type="presOf" srcId="{6E4B0338-5C4C-4D2B-92A7-4777EB97CADC}" destId="{2D6AB833-984E-44D3-88FE-0078B4F655D8}" srcOrd="1" destOrd="0" presId="urn:microsoft.com/office/officeart/2016/7/layout/RepeatingBendingProcessNew"/>
    <dgm:cxn modelId="{238EC958-5757-4FD5-A97A-39F4C1598A67}" srcId="{16A05F14-A265-4F96-AA6D-8C1BF25B46D7}" destId="{86A487CF-A524-4946-AEF3-5B3AC3E88C01}" srcOrd="2" destOrd="0" parTransId="{1D4F5532-0F7A-4D17-A217-D2BBA294ED57}" sibTransId="{6E4B0338-5C4C-4D2B-92A7-4777EB97CADC}"/>
    <dgm:cxn modelId="{DE407B82-BA52-4A2F-B347-F4447EC7F2F8}" srcId="{16A05F14-A265-4F96-AA6D-8C1BF25B46D7}" destId="{9247B8ED-8CA9-4B0F-9C69-0221A691FE4B}" srcOrd="3" destOrd="0" parTransId="{313737DF-61F9-42A7-BC99-3EF9A31E024D}" sibTransId="{EF2C90E1-39B4-449D-AF7C-A0AE8FBC6219}"/>
    <dgm:cxn modelId="{55313084-1583-4C4D-8F67-5593C2E8A1F6}" type="presOf" srcId="{EFBC711B-0B71-4CCA-B33D-84D6A3683677}" destId="{39D2A098-09EF-491D-B6DC-73FC69D6534C}" srcOrd="0" destOrd="0" presId="urn:microsoft.com/office/officeart/2016/7/layout/RepeatingBendingProcessNew"/>
    <dgm:cxn modelId="{86D6568D-D902-4DDB-A1D4-8F9EB616E3C3}" type="presOf" srcId="{EF2C90E1-39B4-449D-AF7C-A0AE8FBC6219}" destId="{B20A858A-54C9-4A9C-AEB9-968D30B27516}" srcOrd="1" destOrd="0" presId="urn:microsoft.com/office/officeart/2016/7/layout/RepeatingBendingProcessNew"/>
    <dgm:cxn modelId="{C6BAA08D-9F9D-4433-B924-5179C753E1B3}" type="presOf" srcId="{6E4B0338-5C4C-4D2B-92A7-4777EB97CADC}" destId="{260E8A1B-0819-458A-8492-D4B30BCB55C7}" srcOrd="0" destOrd="0" presId="urn:microsoft.com/office/officeart/2016/7/layout/RepeatingBendingProcessNew"/>
    <dgm:cxn modelId="{7D15C6A7-3A77-4E41-A2B9-0B06C39FF5CD}" type="presOf" srcId="{5F9E0651-BD71-4958-B184-68F24E09B9F9}" destId="{3D22CCBF-EB45-4847-8B77-176A873D0698}" srcOrd="0" destOrd="0" presId="urn:microsoft.com/office/officeart/2016/7/layout/RepeatingBendingProcessNew"/>
    <dgm:cxn modelId="{2B51DBBB-F945-4790-B065-DC093A729241}" type="presOf" srcId="{16A05F14-A265-4F96-AA6D-8C1BF25B46D7}" destId="{87E664EA-F3D6-486D-ACD8-810288F14F26}" srcOrd="0" destOrd="0" presId="urn:microsoft.com/office/officeart/2016/7/layout/RepeatingBendingProcessNew"/>
    <dgm:cxn modelId="{7810D0CB-C556-4554-8C68-D92FECE41CA3}" type="presOf" srcId="{5229B385-F921-4C9E-B8A7-57B598E578CB}" destId="{8795C1C9-EA53-476D-BD4C-CEF8B831F2E0}" srcOrd="1" destOrd="0" presId="urn:microsoft.com/office/officeart/2016/7/layout/RepeatingBendingProcessNew"/>
    <dgm:cxn modelId="{4D3053DA-803E-497F-9700-3352B253FEF8}" type="presOf" srcId="{EF2C90E1-39B4-449D-AF7C-A0AE8FBC6219}" destId="{16D6388D-01B3-4932-997A-815300F22C10}" srcOrd="0" destOrd="0" presId="urn:microsoft.com/office/officeart/2016/7/layout/RepeatingBendingProcessNew"/>
    <dgm:cxn modelId="{92A690DB-52B0-4514-AA85-BAABBEBB7B60}" type="presOf" srcId="{5229B385-F921-4C9E-B8A7-57B598E578CB}" destId="{9AB4ECC6-15F4-4B2B-B793-049F541CE2CB}" srcOrd="0" destOrd="0" presId="urn:microsoft.com/office/officeart/2016/7/layout/RepeatingBendingProcessNew"/>
    <dgm:cxn modelId="{8ECA36E4-2D75-4B51-A50E-8B307AAE1864}" srcId="{16A05F14-A265-4F96-AA6D-8C1BF25B46D7}" destId="{5F9E0651-BD71-4958-B184-68F24E09B9F9}" srcOrd="5" destOrd="0" parTransId="{E8050BF8-3A3E-433B-A03C-FFE7DE151B87}" sibTransId="{DCE52242-0F45-49BA-A5C1-EC87EA3D012C}"/>
    <dgm:cxn modelId="{4BC98AE9-DCA1-42EB-B221-ABD482AC64AD}" type="presOf" srcId="{86A487CF-A524-4946-AEF3-5B3AC3E88C01}" destId="{FBA23A41-4105-4015-8573-258ECD60F876}" srcOrd="0" destOrd="0" presId="urn:microsoft.com/office/officeart/2016/7/layout/RepeatingBendingProcessNew"/>
    <dgm:cxn modelId="{E72B2AF1-F152-49E7-BA02-DD3D18399D41}" type="presOf" srcId="{A8D11D64-EEF1-41CA-8820-D47E15D389F2}" destId="{FEC9707D-28C7-4876-BDB2-33F6FD08A668}" srcOrd="1" destOrd="0" presId="urn:microsoft.com/office/officeart/2016/7/layout/RepeatingBendingProcessNew"/>
    <dgm:cxn modelId="{58679697-3112-4D9B-82B1-40E7EBA66A87}" type="presParOf" srcId="{87E664EA-F3D6-486D-ACD8-810288F14F26}" destId="{D4E124C1-0A03-4947-B510-FEE460EEF9BF}" srcOrd="0" destOrd="0" presId="urn:microsoft.com/office/officeart/2016/7/layout/RepeatingBendingProcessNew"/>
    <dgm:cxn modelId="{3F0F9427-A7E0-4B89-B194-FC6058B262B0}" type="presParOf" srcId="{87E664EA-F3D6-486D-ACD8-810288F14F26}" destId="{A04150D6-5715-4E23-8BBD-10A25E990D0B}" srcOrd="1" destOrd="0" presId="urn:microsoft.com/office/officeart/2016/7/layout/RepeatingBendingProcessNew"/>
    <dgm:cxn modelId="{E5B77354-ADD9-42CE-853E-34BC105385D2}" type="presParOf" srcId="{A04150D6-5715-4E23-8BBD-10A25E990D0B}" destId="{FEC9707D-28C7-4876-BDB2-33F6FD08A668}" srcOrd="0" destOrd="0" presId="urn:microsoft.com/office/officeart/2016/7/layout/RepeatingBendingProcessNew"/>
    <dgm:cxn modelId="{04A15789-AB02-4431-B9E1-00BB31C220B9}" type="presParOf" srcId="{87E664EA-F3D6-486D-ACD8-810288F14F26}" destId="{39D2A098-09EF-491D-B6DC-73FC69D6534C}" srcOrd="2" destOrd="0" presId="urn:microsoft.com/office/officeart/2016/7/layout/RepeatingBendingProcessNew"/>
    <dgm:cxn modelId="{34DF047B-8815-4690-B7B7-73193820EE90}" type="presParOf" srcId="{87E664EA-F3D6-486D-ACD8-810288F14F26}" destId="{445FD2DA-A044-4B76-92A4-83B3ABED2A76}" srcOrd="3" destOrd="0" presId="urn:microsoft.com/office/officeart/2016/7/layout/RepeatingBendingProcessNew"/>
    <dgm:cxn modelId="{F3CD4D4E-B239-40EA-87D4-5B82AD9AE295}" type="presParOf" srcId="{445FD2DA-A044-4B76-92A4-83B3ABED2A76}" destId="{1505F454-F75B-4448-B44C-AC3030C805E0}" srcOrd="0" destOrd="0" presId="urn:microsoft.com/office/officeart/2016/7/layout/RepeatingBendingProcessNew"/>
    <dgm:cxn modelId="{BE28E9A8-9AC7-4307-B2C2-B36DA291EB71}" type="presParOf" srcId="{87E664EA-F3D6-486D-ACD8-810288F14F26}" destId="{FBA23A41-4105-4015-8573-258ECD60F876}" srcOrd="4" destOrd="0" presId="urn:microsoft.com/office/officeart/2016/7/layout/RepeatingBendingProcessNew"/>
    <dgm:cxn modelId="{68E5F4FE-B98F-40A8-851A-7410E1C27358}" type="presParOf" srcId="{87E664EA-F3D6-486D-ACD8-810288F14F26}" destId="{260E8A1B-0819-458A-8492-D4B30BCB55C7}" srcOrd="5" destOrd="0" presId="urn:microsoft.com/office/officeart/2016/7/layout/RepeatingBendingProcessNew"/>
    <dgm:cxn modelId="{CA38CCD4-AA92-4CCD-9179-20D5A97CF170}" type="presParOf" srcId="{260E8A1B-0819-458A-8492-D4B30BCB55C7}" destId="{2D6AB833-984E-44D3-88FE-0078B4F655D8}" srcOrd="0" destOrd="0" presId="urn:microsoft.com/office/officeart/2016/7/layout/RepeatingBendingProcessNew"/>
    <dgm:cxn modelId="{96D71427-7E2F-42FA-924B-15E4D4990F75}" type="presParOf" srcId="{87E664EA-F3D6-486D-ACD8-810288F14F26}" destId="{C04018D8-1FD2-4507-9CA8-782ACB978D6E}" srcOrd="6" destOrd="0" presId="urn:microsoft.com/office/officeart/2016/7/layout/RepeatingBendingProcessNew"/>
    <dgm:cxn modelId="{BCB8BE06-606C-4043-BE40-EF895093041F}" type="presParOf" srcId="{87E664EA-F3D6-486D-ACD8-810288F14F26}" destId="{16D6388D-01B3-4932-997A-815300F22C10}" srcOrd="7" destOrd="0" presId="urn:microsoft.com/office/officeart/2016/7/layout/RepeatingBendingProcessNew"/>
    <dgm:cxn modelId="{9AE70D60-B483-47A1-9797-282BA0A53C92}" type="presParOf" srcId="{16D6388D-01B3-4932-997A-815300F22C10}" destId="{B20A858A-54C9-4A9C-AEB9-968D30B27516}" srcOrd="0" destOrd="0" presId="urn:microsoft.com/office/officeart/2016/7/layout/RepeatingBendingProcessNew"/>
    <dgm:cxn modelId="{37032623-DB09-4662-9387-F39C3B593827}" type="presParOf" srcId="{87E664EA-F3D6-486D-ACD8-810288F14F26}" destId="{BF1B5CB3-78E1-49FA-B23F-1944A2D713DC}" srcOrd="8" destOrd="0" presId="urn:microsoft.com/office/officeart/2016/7/layout/RepeatingBendingProcessNew"/>
    <dgm:cxn modelId="{B4100DF6-88CA-40D2-8B1C-08DB773D3BEB}" type="presParOf" srcId="{87E664EA-F3D6-486D-ACD8-810288F14F26}" destId="{9AB4ECC6-15F4-4B2B-B793-049F541CE2CB}" srcOrd="9" destOrd="0" presId="urn:microsoft.com/office/officeart/2016/7/layout/RepeatingBendingProcessNew"/>
    <dgm:cxn modelId="{E6006658-D672-456C-B8E4-B958EEBDB073}" type="presParOf" srcId="{9AB4ECC6-15F4-4B2B-B793-049F541CE2CB}" destId="{8795C1C9-EA53-476D-BD4C-CEF8B831F2E0}" srcOrd="0" destOrd="0" presId="urn:microsoft.com/office/officeart/2016/7/layout/RepeatingBendingProcessNew"/>
    <dgm:cxn modelId="{424B65C4-28F9-473A-88F5-BFA61B434E77}" type="presParOf" srcId="{87E664EA-F3D6-486D-ACD8-810288F14F26}" destId="{3D22CCBF-EB45-4847-8B77-176A873D0698}"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F20B56E-5B28-457E-9486-C774CFFB2C5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75BCCDD-10F0-41EF-8F4D-A1AF75E7C8CD}">
      <dgm:prSet/>
      <dgm:spPr/>
      <dgm:t>
        <a:bodyPr/>
        <a:lstStyle/>
        <a:p>
          <a:r>
            <a:rPr lang="en-US" dirty="0"/>
            <a:t>Display a pervasive pattern of social anxiety due to feelings of inadequacy and increased sensitivity to negative evaluations </a:t>
          </a:r>
        </a:p>
      </dgm:t>
      <dgm:extLst>
        <a:ext uri="{E40237B7-FDA0-4F09-8148-C483321AD2D9}">
          <dgm14:cNvPr xmlns:dgm14="http://schemas.microsoft.com/office/drawing/2010/diagram" id="0" name="" descr="Display a pervasive pattern of social anxiety due to feelings of inadequacy and increased sensitivity to negative evaluations &#10;"/>
        </a:ext>
      </dgm:extLst>
    </dgm:pt>
    <dgm:pt modelId="{4794A6C7-989A-4AC5-AFD9-AF91A406BB33}" type="parTrans" cxnId="{2CDCFB73-541D-4273-94A8-5C4ED8127DC4}">
      <dgm:prSet/>
      <dgm:spPr/>
      <dgm:t>
        <a:bodyPr/>
        <a:lstStyle/>
        <a:p>
          <a:endParaRPr lang="en-US"/>
        </a:p>
      </dgm:t>
    </dgm:pt>
    <dgm:pt modelId="{E195792B-385D-4754-A259-FDDF1C657B20}" type="sibTrans" cxnId="{2CDCFB73-541D-4273-94A8-5C4ED8127DC4}">
      <dgm:prSet/>
      <dgm:spPr/>
      <dgm:t>
        <a:bodyPr/>
        <a:lstStyle/>
        <a:p>
          <a:endParaRPr lang="en-US"/>
        </a:p>
      </dgm:t>
    </dgm:pt>
    <dgm:pt modelId="{8C0B0429-8634-4A65-932B-4E97FABE4889}">
      <dgm:prSet/>
      <dgm:spPr/>
      <dgm:t>
        <a:bodyPr/>
        <a:lstStyle/>
        <a:p>
          <a:r>
            <a:rPr lang="en-US" dirty="0"/>
            <a:t>Driven by their fear of being rejected</a:t>
          </a:r>
        </a:p>
      </dgm:t>
      <dgm:extLst>
        <a:ext uri="{E40237B7-FDA0-4F09-8148-C483321AD2D9}">
          <dgm14:cNvPr xmlns:dgm14="http://schemas.microsoft.com/office/drawing/2010/diagram" id="0" name="" descr="Driven by their fear of being rejected&#10;"/>
        </a:ext>
      </dgm:extLst>
    </dgm:pt>
    <dgm:pt modelId="{20282B70-D4CE-449B-A542-ED888CC5FF2F}" type="parTrans" cxnId="{70546E45-A8FE-4400-A57C-A6A8DF5D66B3}">
      <dgm:prSet/>
      <dgm:spPr/>
      <dgm:t>
        <a:bodyPr/>
        <a:lstStyle/>
        <a:p>
          <a:endParaRPr lang="en-US"/>
        </a:p>
      </dgm:t>
    </dgm:pt>
    <dgm:pt modelId="{ADDDCB7B-276F-4967-8513-C0FABC718B0B}" type="sibTrans" cxnId="{70546E45-A8FE-4400-A57C-A6A8DF5D66B3}">
      <dgm:prSet/>
      <dgm:spPr/>
      <dgm:t>
        <a:bodyPr/>
        <a:lstStyle/>
        <a:p>
          <a:endParaRPr lang="en-US"/>
        </a:p>
      </dgm:t>
    </dgm:pt>
    <dgm:pt modelId="{D2C0F0C1-0664-40B6-ACC3-C5AD787052B2}">
      <dgm:prSet/>
      <dgm:spPr/>
      <dgm:t>
        <a:bodyPr/>
        <a:lstStyle/>
        <a:p>
          <a:r>
            <a:rPr lang="en-US" dirty="0"/>
            <a:t>Reluctant to engage in social situations, and thus it is difficult to maintain employment </a:t>
          </a:r>
        </a:p>
      </dgm:t>
      <dgm:extLst>
        <a:ext uri="{E40237B7-FDA0-4F09-8148-C483321AD2D9}">
          <dgm14:cNvPr xmlns:dgm14="http://schemas.microsoft.com/office/drawing/2010/diagram" id="0" name="" descr="Reluctant to engage in social situations, and thus it is difficult to maintain employment &#10;"/>
        </a:ext>
      </dgm:extLst>
    </dgm:pt>
    <dgm:pt modelId="{9D4244AF-3153-4325-9912-E9D680770A02}" type="parTrans" cxnId="{E06401A0-86B1-434E-BD30-15622F4F5F7B}">
      <dgm:prSet/>
      <dgm:spPr/>
      <dgm:t>
        <a:bodyPr/>
        <a:lstStyle/>
        <a:p>
          <a:endParaRPr lang="en-US"/>
        </a:p>
      </dgm:t>
    </dgm:pt>
    <dgm:pt modelId="{A704BA37-1B54-47F7-AC62-1297F063B85B}" type="sibTrans" cxnId="{E06401A0-86B1-434E-BD30-15622F4F5F7B}">
      <dgm:prSet/>
      <dgm:spPr/>
      <dgm:t>
        <a:bodyPr/>
        <a:lstStyle/>
        <a:p>
          <a:endParaRPr lang="en-US"/>
        </a:p>
      </dgm:t>
    </dgm:pt>
    <dgm:pt modelId="{C6E292FD-607B-480D-A620-E784B29C72A2}">
      <dgm:prSet/>
      <dgm:spPr/>
      <dgm:t>
        <a:bodyPr/>
        <a:lstStyle/>
        <a:p>
          <a:r>
            <a:rPr lang="en-US" dirty="0"/>
            <a:t>Have very few if any friends, despite their desire to establish social relationships </a:t>
          </a:r>
        </a:p>
      </dgm:t>
      <dgm:extLst>
        <a:ext uri="{E40237B7-FDA0-4F09-8148-C483321AD2D9}">
          <dgm14:cNvPr xmlns:dgm14="http://schemas.microsoft.com/office/drawing/2010/diagram" id="0" name="" descr="Have very few if any friends, despite their desire to establish social relationships &#10;"/>
        </a:ext>
      </dgm:extLst>
    </dgm:pt>
    <dgm:pt modelId="{61478C77-9464-451A-975D-A8C9AAE2ADB2}" type="parTrans" cxnId="{1CE630FB-318D-479C-AC1B-23871DD4F6D8}">
      <dgm:prSet/>
      <dgm:spPr/>
      <dgm:t>
        <a:bodyPr/>
        <a:lstStyle/>
        <a:p>
          <a:endParaRPr lang="en-US"/>
        </a:p>
      </dgm:t>
    </dgm:pt>
    <dgm:pt modelId="{49B0B4D4-5A47-4822-9501-2601FBCD2BDA}" type="sibTrans" cxnId="{1CE630FB-318D-479C-AC1B-23871DD4F6D8}">
      <dgm:prSet/>
      <dgm:spPr/>
      <dgm:t>
        <a:bodyPr/>
        <a:lstStyle/>
        <a:p>
          <a:endParaRPr lang="en-US"/>
        </a:p>
      </dgm:t>
    </dgm:pt>
    <dgm:pt modelId="{00A2398C-16CB-4F38-B5E0-FA59BDCDF31E}">
      <dgm:prSet/>
      <dgm:spPr/>
      <dgm:t>
        <a:bodyPr/>
        <a:lstStyle/>
        <a:p>
          <a:r>
            <a:rPr lang="en-US" dirty="0"/>
            <a:t>Often exaggerate the potential negative consequences and embarrassment that may occur if they take up new activities or relationships </a:t>
          </a:r>
        </a:p>
      </dgm:t>
      <dgm:extLst>
        <a:ext uri="{E40237B7-FDA0-4F09-8148-C483321AD2D9}">
          <dgm14:cNvPr xmlns:dgm14="http://schemas.microsoft.com/office/drawing/2010/diagram" id="0" name="" descr="Often exaggerate the potential negative consequences and embarrassment that may occur if they take up new activities or relationships &#10;"/>
        </a:ext>
      </dgm:extLst>
    </dgm:pt>
    <dgm:pt modelId="{2C2E33CC-A7B4-41C4-BA6A-E52A0D1E4AC7}" type="parTrans" cxnId="{E0E10D96-A47E-447B-BD6B-E28D7E222B0C}">
      <dgm:prSet/>
      <dgm:spPr/>
      <dgm:t>
        <a:bodyPr/>
        <a:lstStyle/>
        <a:p>
          <a:endParaRPr lang="en-US"/>
        </a:p>
      </dgm:t>
    </dgm:pt>
    <dgm:pt modelId="{2E3590D1-6DB2-4B00-AFC2-7A8D55A73E62}" type="sibTrans" cxnId="{E0E10D96-A47E-447B-BD6B-E28D7E222B0C}">
      <dgm:prSet/>
      <dgm:spPr/>
      <dgm:t>
        <a:bodyPr/>
        <a:lstStyle/>
        <a:p>
          <a:endParaRPr lang="en-US"/>
        </a:p>
      </dgm:t>
    </dgm:pt>
    <dgm:pt modelId="{C3CC0204-7D27-4337-A532-5827BB77D5B4}">
      <dgm:prSet/>
      <dgm:spPr/>
      <dgm:t>
        <a:bodyPr/>
        <a:lstStyle/>
        <a:p>
          <a:r>
            <a:rPr lang="en-US" dirty="0"/>
            <a:t>Do not typically suffer from social skills deficits, but rather from misattributions of their own behaviors  </a:t>
          </a:r>
        </a:p>
      </dgm:t>
      <dgm:extLst>
        <a:ext uri="{E40237B7-FDA0-4F09-8148-C483321AD2D9}">
          <dgm14:cNvPr xmlns:dgm14="http://schemas.microsoft.com/office/drawing/2010/diagram" id="0" name="" descr="Do not typically suffer from social skills deficits, but rather from misattributions of their own behaviors  &#10;"/>
        </a:ext>
      </dgm:extLst>
    </dgm:pt>
    <dgm:pt modelId="{9D7C1DD0-75AF-4155-88C8-DA1BFB74B819}" type="parTrans" cxnId="{66535418-CA7C-456F-94E6-3DB4361E1D2B}">
      <dgm:prSet/>
      <dgm:spPr/>
      <dgm:t>
        <a:bodyPr/>
        <a:lstStyle/>
        <a:p>
          <a:endParaRPr lang="en-US"/>
        </a:p>
      </dgm:t>
    </dgm:pt>
    <dgm:pt modelId="{4EF35067-96F4-47E7-B430-381ADCF2F791}" type="sibTrans" cxnId="{66535418-CA7C-456F-94E6-3DB4361E1D2B}">
      <dgm:prSet/>
      <dgm:spPr/>
      <dgm:t>
        <a:bodyPr/>
        <a:lstStyle/>
        <a:p>
          <a:endParaRPr lang="en-US"/>
        </a:p>
      </dgm:t>
    </dgm:pt>
    <dgm:pt modelId="{953832D9-23E2-4D4A-ACB3-73107923708D}" type="pres">
      <dgm:prSet presAssocID="{8F20B56E-5B28-457E-9486-C774CFFB2C58}" presName="root" presStyleCnt="0">
        <dgm:presLayoutVars>
          <dgm:dir/>
          <dgm:resizeHandles val="exact"/>
        </dgm:presLayoutVars>
      </dgm:prSet>
      <dgm:spPr/>
    </dgm:pt>
    <dgm:pt modelId="{9C2DEDD0-7952-437D-BEED-EC48AA4E3B5A}" type="pres">
      <dgm:prSet presAssocID="{275BCCDD-10F0-41EF-8F4D-A1AF75E7C8CD}" presName="compNode" presStyleCnt="0"/>
      <dgm:spPr/>
    </dgm:pt>
    <dgm:pt modelId="{070F1E49-06D7-48BF-8928-D5404A240EA1}" type="pres">
      <dgm:prSet presAssocID="{275BCCDD-10F0-41EF-8F4D-A1AF75E7C8CD}" presName="bgRect" presStyleLbl="bgShp" presStyleIdx="0" presStyleCnt="6"/>
      <dgm:spPr/>
    </dgm:pt>
    <dgm:pt modelId="{4047A779-53CA-4F2C-85BA-FA142176677B}" type="pres">
      <dgm:prSet presAssocID="{275BCCDD-10F0-41EF-8F4D-A1AF75E7C8CD}"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orried Face with Solid Fill"/>
        </a:ext>
      </dgm:extLst>
    </dgm:pt>
    <dgm:pt modelId="{28B4E3D9-EC86-4EB5-9194-0C9BF59BA7E1}" type="pres">
      <dgm:prSet presAssocID="{275BCCDD-10F0-41EF-8F4D-A1AF75E7C8CD}" presName="spaceRect" presStyleCnt="0"/>
      <dgm:spPr/>
    </dgm:pt>
    <dgm:pt modelId="{275A13B2-EDAB-4668-B4D5-F2559CB3C2F2}" type="pres">
      <dgm:prSet presAssocID="{275BCCDD-10F0-41EF-8F4D-A1AF75E7C8CD}" presName="parTx" presStyleLbl="revTx" presStyleIdx="0" presStyleCnt="6">
        <dgm:presLayoutVars>
          <dgm:chMax val="0"/>
          <dgm:chPref val="0"/>
        </dgm:presLayoutVars>
      </dgm:prSet>
      <dgm:spPr/>
    </dgm:pt>
    <dgm:pt modelId="{82AB63A7-BC77-43B7-977D-088D91E3B843}" type="pres">
      <dgm:prSet presAssocID="{E195792B-385D-4754-A259-FDDF1C657B20}" presName="sibTrans" presStyleCnt="0"/>
      <dgm:spPr/>
    </dgm:pt>
    <dgm:pt modelId="{4FBE77AF-D911-4527-A3B1-4B062ACE93A9}" type="pres">
      <dgm:prSet presAssocID="{8C0B0429-8634-4A65-932B-4E97FABE4889}" presName="compNode" presStyleCnt="0"/>
      <dgm:spPr/>
    </dgm:pt>
    <dgm:pt modelId="{2834BFF8-8E09-46B1-B041-EDED24A95910}" type="pres">
      <dgm:prSet presAssocID="{8C0B0429-8634-4A65-932B-4E97FABE4889}" presName="bgRect" presStyleLbl="bgShp" presStyleIdx="1" presStyleCnt="6"/>
      <dgm:spPr/>
    </dgm:pt>
    <dgm:pt modelId="{DE22B312-CB1C-4160-8D04-782598FA5B02}" type="pres">
      <dgm:prSet presAssocID="{8C0B0429-8634-4A65-932B-4E97FABE4889}"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rprised Face with Solid Fill"/>
        </a:ext>
      </dgm:extLst>
    </dgm:pt>
    <dgm:pt modelId="{0123A7C2-390C-4620-9D57-FA88270DD7AE}" type="pres">
      <dgm:prSet presAssocID="{8C0B0429-8634-4A65-932B-4E97FABE4889}" presName="spaceRect" presStyleCnt="0"/>
      <dgm:spPr/>
    </dgm:pt>
    <dgm:pt modelId="{8C081E6B-5700-4C61-B126-50FD79C56765}" type="pres">
      <dgm:prSet presAssocID="{8C0B0429-8634-4A65-932B-4E97FABE4889}" presName="parTx" presStyleLbl="revTx" presStyleIdx="1" presStyleCnt="6">
        <dgm:presLayoutVars>
          <dgm:chMax val="0"/>
          <dgm:chPref val="0"/>
        </dgm:presLayoutVars>
      </dgm:prSet>
      <dgm:spPr/>
    </dgm:pt>
    <dgm:pt modelId="{51DED7FB-00D7-40D0-8350-E7AFA2593E54}" type="pres">
      <dgm:prSet presAssocID="{ADDDCB7B-276F-4967-8513-C0FABC718B0B}" presName="sibTrans" presStyleCnt="0"/>
      <dgm:spPr/>
    </dgm:pt>
    <dgm:pt modelId="{4DDE1FC6-F062-4F7D-AC6A-7A33C749B786}" type="pres">
      <dgm:prSet presAssocID="{D2C0F0C1-0664-40B6-ACC3-C5AD787052B2}" presName="compNode" presStyleCnt="0"/>
      <dgm:spPr/>
    </dgm:pt>
    <dgm:pt modelId="{71E50920-AA56-4C21-99E4-341B33543032}" type="pres">
      <dgm:prSet presAssocID="{D2C0F0C1-0664-40B6-ACC3-C5AD787052B2}" presName="bgRect" presStyleLbl="bgShp" presStyleIdx="2" presStyleCnt="6"/>
      <dgm:spPr/>
    </dgm:pt>
    <dgm:pt modelId="{FC127BF0-9870-4F64-95A1-5A39F17DFB77}" type="pres">
      <dgm:prSet presAssocID="{D2C0F0C1-0664-40B6-ACC3-C5AD787052B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Network"/>
        </a:ext>
      </dgm:extLst>
    </dgm:pt>
    <dgm:pt modelId="{25FED444-98E7-4AB8-8033-4783D13CC61D}" type="pres">
      <dgm:prSet presAssocID="{D2C0F0C1-0664-40B6-ACC3-C5AD787052B2}" presName="spaceRect" presStyleCnt="0"/>
      <dgm:spPr/>
    </dgm:pt>
    <dgm:pt modelId="{415F014C-3EB9-4C9D-923B-D5B5ACB8F9F1}" type="pres">
      <dgm:prSet presAssocID="{D2C0F0C1-0664-40B6-ACC3-C5AD787052B2}" presName="parTx" presStyleLbl="revTx" presStyleIdx="2" presStyleCnt="6">
        <dgm:presLayoutVars>
          <dgm:chMax val="0"/>
          <dgm:chPref val="0"/>
        </dgm:presLayoutVars>
      </dgm:prSet>
      <dgm:spPr/>
    </dgm:pt>
    <dgm:pt modelId="{0489FA98-22EF-4772-97F1-90907759ED48}" type="pres">
      <dgm:prSet presAssocID="{A704BA37-1B54-47F7-AC62-1297F063B85B}" presName="sibTrans" presStyleCnt="0"/>
      <dgm:spPr/>
    </dgm:pt>
    <dgm:pt modelId="{BFAD66C0-9FBD-4C46-B2C0-7BB20C2EB0D5}" type="pres">
      <dgm:prSet presAssocID="{C6E292FD-607B-480D-A620-E784B29C72A2}" presName="compNode" presStyleCnt="0"/>
      <dgm:spPr/>
    </dgm:pt>
    <dgm:pt modelId="{05F7F8B8-C9B4-42D7-809F-10415D319624}" type="pres">
      <dgm:prSet presAssocID="{C6E292FD-607B-480D-A620-E784B29C72A2}" presName="bgRect" presStyleLbl="bgShp" presStyleIdx="3" presStyleCnt="6"/>
      <dgm:spPr/>
    </dgm:pt>
    <dgm:pt modelId="{9A816A0C-ACBD-463F-AEEF-92FD69E442C9}" type="pres">
      <dgm:prSet presAssocID="{C6E292FD-607B-480D-A620-E784B29C72A2}"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nnections"/>
        </a:ext>
      </dgm:extLst>
    </dgm:pt>
    <dgm:pt modelId="{30A81492-8AC6-4EE8-A881-058FAB19ECF1}" type="pres">
      <dgm:prSet presAssocID="{C6E292FD-607B-480D-A620-E784B29C72A2}" presName="spaceRect" presStyleCnt="0"/>
      <dgm:spPr/>
    </dgm:pt>
    <dgm:pt modelId="{D355F0BC-3B9D-49DF-B465-F389938F0D32}" type="pres">
      <dgm:prSet presAssocID="{C6E292FD-607B-480D-A620-E784B29C72A2}" presName="parTx" presStyleLbl="revTx" presStyleIdx="3" presStyleCnt="6">
        <dgm:presLayoutVars>
          <dgm:chMax val="0"/>
          <dgm:chPref val="0"/>
        </dgm:presLayoutVars>
      </dgm:prSet>
      <dgm:spPr/>
    </dgm:pt>
    <dgm:pt modelId="{138AF773-9085-48EE-B1C7-C87BA0525455}" type="pres">
      <dgm:prSet presAssocID="{49B0B4D4-5A47-4822-9501-2601FBCD2BDA}" presName="sibTrans" presStyleCnt="0"/>
      <dgm:spPr/>
    </dgm:pt>
    <dgm:pt modelId="{CB08A5A4-0866-4E5D-8EFC-2EB8B3577917}" type="pres">
      <dgm:prSet presAssocID="{00A2398C-16CB-4F38-B5E0-FA59BDCDF31E}" presName="compNode" presStyleCnt="0"/>
      <dgm:spPr/>
    </dgm:pt>
    <dgm:pt modelId="{409BE5B9-F019-4644-957E-B3693222C6D4}" type="pres">
      <dgm:prSet presAssocID="{00A2398C-16CB-4F38-B5E0-FA59BDCDF31E}" presName="bgRect" presStyleLbl="bgShp" presStyleIdx="4" presStyleCnt="6"/>
      <dgm:spPr/>
    </dgm:pt>
    <dgm:pt modelId="{F4F0130A-BC73-43D4-A042-667BAF2A6178}" type="pres">
      <dgm:prSet presAssocID="{00A2398C-16CB-4F38-B5E0-FA59BDCDF31E}"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anger"/>
        </a:ext>
      </dgm:extLst>
    </dgm:pt>
    <dgm:pt modelId="{0FAC6302-EFAD-4A33-BC5D-51888340A8A7}" type="pres">
      <dgm:prSet presAssocID="{00A2398C-16CB-4F38-B5E0-FA59BDCDF31E}" presName="spaceRect" presStyleCnt="0"/>
      <dgm:spPr/>
    </dgm:pt>
    <dgm:pt modelId="{E3118681-073C-47F2-B0D9-4B49F16A1FE5}" type="pres">
      <dgm:prSet presAssocID="{00A2398C-16CB-4F38-B5E0-FA59BDCDF31E}" presName="parTx" presStyleLbl="revTx" presStyleIdx="4" presStyleCnt="6">
        <dgm:presLayoutVars>
          <dgm:chMax val="0"/>
          <dgm:chPref val="0"/>
        </dgm:presLayoutVars>
      </dgm:prSet>
      <dgm:spPr/>
    </dgm:pt>
    <dgm:pt modelId="{A6D9CA68-6C81-442E-AEFC-59C31F1083B7}" type="pres">
      <dgm:prSet presAssocID="{2E3590D1-6DB2-4B00-AFC2-7A8D55A73E62}" presName="sibTrans" presStyleCnt="0"/>
      <dgm:spPr/>
    </dgm:pt>
    <dgm:pt modelId="{CC926D8D-7AA5-4569-9AB4-80BA53BF0D9F}" type="pres">
      <dgm:prSet presAssocID="{C3CC0204-7D27-4337-A532-5827BB77D5B4}" presName="compNode" presStyleCnt="0"/>
      <dgm:spPr/>
    </dgm:pt>
    <dgm:pt modelId="{AC87D56B-DF82-4C5E-A5BE-AAE996246B4A}" type="pres">
      <dgm:prSet presAssocID="{C3CC0204-7D27-4337-A532-5827BB77D5B4}" presName="bgRect" presStyleLbl="bgShp" presStyleIdx="5" presStyleCnt="6"/>
      <dgm:spPr/>
    </dgm:pt>
    <dgm:pt modelId="{B83C202C-26BD-4AD0-BDED-227FFAAA24A4}" type="pres">
      <dgm:prSet presAssocID="{C3CC0204-7D27-4337-A532-5827BB77D5B4}"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onfused Person"/>
        </a:ext>
      </dgm:extLst>
    </dgm:pt>
    <dgm:pt modelId="{FEFB45F4-CEAC-4691-B9D1-831F0AA15655}" type="pres">
      <dgm:prSet presAssocID="{C3CC0204-7D27-4337-A532-5827BB77D5B4}" presName="spaceRect" presStyleCnt="0"/>
      <dgm:spPr/>
    </dgm:pt>
    <dgm:pt modelId="{672A7125-FFF8-4D0E-8DD3-203C6A4CC57D}" type="pres">
      <dgm:prSet presAssocID="{C3CC0204-7D27-4337-A532-5827BB77D5B4}" presName="parTx" presStyleLbl="revTx" presStyleIdx="5" presStyleCnt="6">
        <dgm:presLayoutVars>
          <dgm:chMax val="0"/>
          <dgm:chPref val="0"/>
        </dgm:presLayoutVars>
      </dgm:prSet>
      <dgm:spPr/>
    </dgm:pt>
  </dgm:ptLst>
  <dgm:cxnLst>
    <dgm:cxn modelId="{1E4C0602-0832-4AB7-87CD-72709026C155}" type="presOf" srcId="{C3CC0204-7D27-4337-A532-5827BB77D5B4}" destId="{672A7125-FFF8-4D0E-8DD3-203C6A4CC57D}" srcOrd="0" destOrd="0" presId="urn:microsoft.com/office/officeart/2018/2/layout/IconVerticalSolidList"/>
    <dgm:cxn modelId="{66535418-CA7C-456F-94E6-3DB4361E1D2B}" srcId="{8F20B56E-5B28-457E-9486-C774CFFB2C58}" destId="{C3CC0204-7D27-4337-A532-5827BB77D5B4}" srcOrd="5" destOrd="0" parTransId="{9D7C1DD0-75AF-4155-88C8-DA1BFB74B819}" sibTransId="{4EF35067-96F4-47E7-B430-381ADCF2F791}"/>
    <dgm:cxn modelId="{C4CE3420-D119-4372-A281-D0201801771D}" type="presOf" srcId="{8C0B0429-8634-4A65-932B-4E97FABE4889}" destId="{8C081E6B-5700-4C61-B126-50FD79C56765}" srcOrd="0" destOrd="0" presId="urn:microsoft.com/office/officeart/2018/2/layout/IconVerticalSolidList"/>
    <dgm:cxn modelId="{79EF6A65-86FC-457A-AB37-31380D51F481}" type="presOf" srcId="{C6E292FD-607B-480D-A620-E784B29C72A2}" destId="{D355F0BC-3B9D-49DF-B465-F389938F0D32}" srcOrd="0" destOrd="0" presId="urn:microsoft.com/office/officeart/2018/2/layout/IconVerticalSolidList"/>
    <dgm:cxn modelId="{70546E45-A8FE-4400-A57C-A6A8DF5D66B3}" srcId="{8F20B56E-5B28-457E-9486-C774CFFB2C58}" destId="{8C0B0429-8634-4A65-932B-4E97FABE4889}" srcOrd="1" destOrd="0" parTransId="{20282B70-D4CE-449B-A542-ED888CC5FF2F}" sibTransId="{ADDDCB7B-276F-4967-8513-C0FABC718B0B}"/>
    <dgm:cxn modelId="{2CDCFB73-541D-4273-94A8-5C4ED8127DC4}" srcId="{8F20B56E-5B28-457E-9486-C774CFFB2C58}" destId="{275BCCDD-10F0-41EF-8F4D-A1AF75E7C8CD}" srcOrd="0" destOrd="0" parTransId="{4794A6C7-989A-4AC5-AFD9-AF91A406BB33}" sibTransId="{E195792B-385D-4754-A259-FDDF1C657B20}"/>
    <dgm:cxn modelId="{E0E10D96-A47E-447B-BD6B-E28D7E222B0C}" srcId="{8F20B56E-5B28-457E-9486-C774CFFB2C58}" destId="{00A2398C-16CB-4F38-B5E0-FA59BDCDF31E}" srcOrd="4" destOrd="0" parTransId="{2C2E33CC-A7B4-41C4-BA6A-E52A0D1E4AC7}" sibTransId="{2E3590D1-6DB2-4B00-AFC2-7A8D55A73E62}"/>
    <dgm:cxn modelId="{E06401A0-86B1-434E-BD30-15622F4F5F7B}" srcId="{8F20B56E-5B28-457E-9486-C774CFFB2C58}" destId="{D2C0F0C1-0664-40B6-ACC3-C5AD787052B2}" srcOrd="2" destOrd="0" parTransId="{9D4244AF-3153-4325-9912-E9D680770A02}" sibTransId="{A704BA37-1B54-47F7-AC62-1297F063B85B}"/>
    <dgm:cxn modelId="{4FBDC3AC-983E-4320-B2A7-20357348B1DA}" type="presOf" srcId="{275BCCDD-10F0-41EF-8F4D-A1AF75E7C8CD}" destId="{275A13B2-EDAB-4668-B4D5-F2559CB3C2F2}" srcOrd="0" destOrd="0" presId="urn:microsoft.com/office/officeart/2018/2/layout/IconVerticalSolidList"/>
    <dgm:cxn modelId="{4F0891B5-D1AD-4CCE-9CF7-B2E0362AF5FA}" type="presOf" srcId="{D2C0F0C1-0664-40B6-ACC3-C5AD787052B2}" destId="{415F014C-3EB9-4C9D-923B-D5B5ACB8F9F1}" srcOrd="0" destOrd="0" presId="urn:microsoft.com/office/officeart/2018/2/layout/IconVerticalSolidList"/>
    <dgm:cxn modelId="{40DAFBE3-6448-4AA8-8E22-345AAE5C9A79}" type="presOf" srcId="{8F20B56E-5B28-457E-9486-C774CFFB2C58}" destId="{953832D9-23E2-4D4A-ACB3-73107923708D}" srcOrd="0" destOrd="0" presId="urn:microsoft.com/office/officeart/2018/2/layout/IconVerticalSolidList"/>
    <dgm:cxn modelId="{4AF62CF9-1413-4AE0-91E7-1235E7F305EC}" type="presOf" srcId="{00A2398C-16CB-4F38-B5E0-FA59BDCDF31E}" destId="{E3118681-073C-47F2-B0D9-4B49F16A1FE5}" srcOrd="0" destOrd="0" presId="urn:microsoft.com/office/officeart/2018/2/layout/IconVerticalSolidList"/>
    <dgm:cxn modelId="{1CE630FB-318D-479C-AC1B-23871DD4F6D8}" srcId="{8F20B56E-5B28-457E-9486-C774CFFB2C58}" destId="{C6E292FD-607B-480D-A620-E784B29C72A2}" srcOrd="3" destOrd="0" parTransId="{61478C77-9464-451A-975D-A8C9AAE2ADB2}" sibTransId="{49B0B4D4-5A47-4822-9501-2601FBCD2BDA}"/>
    <dgm:cxn modelId="{185D69F4-39A9-40B1-8CB1-EB6CAF62FF44}" type="presParOf" srcId="{953832D9-23E2-4D4A-ACB3-73107923708D}" destId="{9C2DEDD0-7952-437D-BEED-EC48AA4E3B5A}" srcOrd="0" destOrd="0" presId="urn:microsoft.com/office/officeart/2018/2/layout/IconVerticalSolidList"/>
    <dgm:cxn modelId="{3C01C107-2963-4C5C-900C-E93469BB7A17}" type="presParOf" srcId="{9C2DEDD0-7952-437D-BEED-EC48AA4E3B5A}" destId="{070F1E49-06D7-48BF-8928-D5404A240EA1}" srcOrd="0" destOrd="0" presId="urn:microsoft.com/office/officeart/2018/2/layout/IconVerticalSolidList"/>
    <dgm:cxn modelId="{17C9484C-C642-43D9-8899-261236665432}" type="presParOf" srcId="{9C2DEDD0-7952-437D-BEED-EC48AA4E3B5A}" destId="{4047A779-53CA-4F2C-85BA-FA142176677B}" srcOrd="1" destOrd="0" presId="urn:microsoft.com/office/officeart/2018/2/layout/IconVerticalSolidList"/>
    <dgm:cxn modelId="{B6FAD480-0E60-4A08-8D53-ADA8C4135371}" type="presParOf" srcId="{9C2DEDD0-7952-437D-BEED-EC48AA4E3B5A}" destId="{28B4E3D9-EC86-4EB5-9194-0C9BF59BA7E1}" srcOrd="2" destOrd="0" presId="urn:microsoft.com/office/officeart/2018/2/layout/IconVerticalSolidList"/>
    <dgm:cxn modelId="{34D3825C-475F-40BD-8CDA-BF8FD1A0E957}" type="presParOf" srcId="{9C2DEDD0-7952-437D-BEED-EC48AA4E3B5A}" destId="{275A13B2-EDAB-4668-B4D5-F2559CB3C2F2}" srcOrd="3" destOrd="0" presId="urn:microsoft.com/office/officeart/2018/2/layout/IconVerticalSolidList"/>
    <dgm:cxn modelId="{79DEE1FA-5AB0-48DE-B2C8-8FCC82C9B011}" type="presParOf" srcId="{953832D9-23E2-4D4A-ACB3-73107923708D}" destId="{82AB63A7-BC77-43B7-977D-088D91E3B843}" srcOrd="1" destOrd="0" presId="urn:microsoft.com/office/officeart/2018/2/layout/IconVerticalSolidList"/>
    <dgm:cxn modelId="{41D32B65-8427-4860-9FC4-83AF2FA0DCCC}" type="presParOf" srcId="{953832D9-23E2-4D4A-ACB3-73107923708D}" destId="{4FBE77AF-D911-4527-A3B1-4B062ACE93A9}" srcOrd="2" destOrd="0" presId="urn:microsoft.com/office/officeart/2018/2/layout/IconVerticalSolidList"/>
    <dgm:cxn modelId="{04726818-82BA-4EAD-9E7D-D8CE5150596A}" type="presParOf" srcId="{4FBE77AF-D911-4527-A3B1-4B062ACE93A9}" destId="{2834BFF8-8E09-46B1-B041-EDED24A95910}" srcOrd="0" destOrd="0" presId="urn:microsoft.com/office/officeart/2018/2/layout/IconVerticalSolidList"/>
    <dgm:cxn modelId="{0E57C575-AFAE-431E-9E05-F17FAF08C57A}" type="presParOf" srcId="{4FBE77AF-D911-4527-A3B1-4B062ACE93A9}" destId="{DE22B312-CB1C-4160-8D04-782598FA5B02}" srcOrd="1" destOrd="0" presId="urn:microsoft.com/office/officeart/2018/2/layout/IconVerticalSolidList"/>
    <dgm:cxn modelId="{A6A7A2B1-E8F2-4FA8-B93C-2ACFBCB2F83A}" type="presParOf" srcId="{4FBE77AF-D911-4527-A3B1-4B062ACE93A9}" destId="{0123A7C2-390C-4620-9D57-FA88270DD7AE}" srcOrd="2" destOrd="0" presId="urn:microsoft.com/office/officeart/2018/2/layout/IconVerticalSolidList"/>
    <dgm:cxn modelId="{E022416B-A586-4B32-AA8D-269A1D959D3F}" type="presParOf" srcId="{4FBE77AF-D911-4527-A3B1-4B062ACE93A9}" destId="{8C081E6B-5700-4C61-B126-50FD79C56765}" srcOrd="3" destOrd="0" presId="urn:microsoft.com/office/officeart/2018/2/layout/IconVerticalSolidList"/>
    <dgm:cxn modelId="{DFEAFAD4-816E-475C-B4CF-F2A20F468F53}" type="presParOf" srcId="{953832D9-23E2-4D4A-ACB3-73107923708D}" destId="{51DED7FB-00D7-40D0-8350-E7AFA2593E54}" srcOrd="3" destOrd="0" presId="urn:microsoft.com/office/officeart/2018/2/layout/IconVerticalSolidList"/>
    <dgm:cxn modelId="{2926FA4E-3B39-4CBF-8E81-B7A6AD83C3CC}" type="presParOf" srcId="{953832D9-23E2-4D4A-ACB3-73107923708D}" destId="{4DDE1FC6-F062-4F7D-AC6A-7A33C749B786}" srcOrd="4" destOrd="0" presId="urn:microsoft.com/office/officeart/2018/2/layout/IconVerticalSolidList"/>
    <dgm:cxn modelId="{D26B2CC4-EA96-45C0-A54A-508B669A8AC0}" type="presParOf" srcId="{4DDE1FC6-F062-4F7D-AC6A-7A33C749B786}" destId="{71E50920-AA56-4C21-99E4-341B33543032}" srcOrd="0" destOrd="0" presId="urn:microsoft.com/office/officeart/2018/2/layout/IconVerticalSolidList"/>
    <dgm:cxn modelId="{34EEC480-36DD-4CE5-BE81-AF667C099B29}" type="presParOf" srcId="{4DDE1FC6-F062-4F7D-AC6A-7A33C749B786}" destId="{FC127BF0-9870-4F64-95A1-5A39F17DFB77}" srcOrd="1" destOrd="0" presId="urn:microsoft.com/office/officeart/2018/2/layout/IconVerticalSolidList"/>
    <dgm:cxn modelId="{7C5CC36E-34D9-4A49-8E6C-7DB0367D4618}" type="presParOf" srcId="{4DDE1FC6-F062-4F7D-AC6A-7A33C749B786}" destId="{25FED444-98E7-4AB8-8033-4783D13CC61D}" srcOrd="2" destOrd="0" presId="urn:microsoft.com/office/officeart/2018/2/layout/IconVerticalSolidList"/>
    <dgm:cxn modelId="{EF55E552-365F-40DB-8688-AD0EFC7D09F3}" type="presParOf" srcId="{4DDE1FC6-F062-4F7D-AC6A-7A33C749B786}" destId="{415F014C-3EB9-4C9D-923B-D5B5ACB8F9F1}" srcOrd="3" destOrd="0" presId="urn:microsoft.com/office/officeart/2018/2/layout/IconVerticalSolidList"/>
    <dgm:cxn modelId="{5259F072-B968-4E5A-AA68-7225BCE6FC0A}" type="presParOf" srcId="{953832D9-23E2-4D4A-ACB3-73107923708D}" destId="{0489FA98-22EF-4772-97F1-90907759ED48}" srcOrd="5" destOrd="0" presId="urn:microsoft.com/office/officeart/2018/2/layout/IconVerticalSolidList"/>
    <dgm:cxn modelId="{CD334984-33A7-4A7E-BB3D-BCDBBB476786}" type="presParOf" srcId="{953832D9-23E2-4D4A-ACB3-73107923708D}" destId="{BFAD66C0-9FBD-4C46-B2C0-7BB20C2EB0D5}" srcOrd="6" destOrd="0" presId="urn:microsoft.com/office/officeart/2018/2/layout/IconVerticalSolidList"/>
    <dgm:cxn modelId="{1336EF8E-7A2B-4087-80E1-851DED81CB70}" type="presParOf" srcId="{BFAD66C0-9FBD-4C46-B2C0-7BB20C2EB0D5}" destId="{05F7F8B8-C9B4-42D7-809F-10415D319624}" srcOrd="0" destOrd="0" presId="urn:microsoft.com/office/officeart/2018/2/layout/IconVerticalSolidList"/>
    <dgm:cxn modelId="{D4A58F57-1FF7-4A0D-9927-310671492A96}" type="presParOf" srcId="{BFAD66C0-9FBD-4C46-B2C0-7BB20C2EB0D5}" destId="{9A816A0C-ACBD-463F-AEEF-92FD69E442C9}" srcOrd="1" destOrd="0" presId="urn:microsoft.com/office/officeart/2018/2/layout/IconVerticalSolidList"/>
    <dgm:cxn modelId="{43896837-54BE-40DF-AB47-63D0DA0D7DD3}" type="presParOf" srcId="{BFAD66C0-9FBD-4C46-B2C0-7BB20C2EB0D5}" destId="{30A81492-8AC6-4EE8-A881-058FAB19ECF1}" srcOrd="2" destOrd="0" presId="urn:microsoft.com/office/officeart/2018/2/layout/IconVerticalSolidList"/>
    <dgm:cxn modelId="{D98DAD5F-53EE-414F-96FA-CBF5F91DCBB5}" type="presParOf" srcId="{BFAD66C0-9FBD-4C46-B2C0-7BB20C2EB0D5}" destId="{D355F0BC-3B9D-49DF-B465-F389938F0D32}" srcOrd="3" destOrd="0" presId="urn:microsoft.com/office/officeart/2018/2/layout/IconVerticalSolidList"/>
    <dgm:cxn modelId="{408E16F7-648D-4B32-AC29-278324C2FF6B}" type="presParOf" srcId="{953832D9-23E2-4D4A-ACB3-73107923708D}" destId="{138AF773-9085-48EE-B1C7-C87BA0525455}" srcOrd="7" destOrd="0" presId="urn:microsoft.com/office/officeart/2018/2/layout/IconVerticalSolidList"/>
    <dgm:cxn modelId="{21C42B76-C634-4DCA-A47E-D5DBC8F5D7D6}" type="presParOf" srcId="{953832D9-23E2-4D4A-ACB3-73107923708D}" destId="{CB08A5A4-0866-4E5D-8EFC-2EB8B3577917}" srcOrd="8" destOrd="0" presId="urn:microsoft.com/office/officeart/2018/2/layout/IconVerticalSolidList"/>
    <dgm:cxn modelId="{224E9844-21FB-4484-94F2-CF561450C87C}" type="presParOf" srcId="{CB08A5A4-0866-4E5D-8EFC-2EB8B3577917}" destId="{409BE5B9-F019-4644-957E-B3693222C6D4}" srcOrd="0" destOrd="0" presId="urn:microsoft.com/office/officeart/2018/2/layout/IconVerticalSolidList"/>
    <dgm:cxn modelId="{5AF80F0B-32B8-433D-8AE4-43863FE42058}" type="presParOf" srcId="{CB08A5A4-0866-4E5D-8EFC-2EB8B3577917}" destId="{F4F0130A-BC73-43D4-A042-667BAF2A6178}" srcOrd="1" destOrd="0" presId="urn:microsoft.com/office/officeart/2018/2/layout/IconVerticalSolidList"/>
    <dgm:cxn modelId="{A6732369-4BFD-4AFA-B861-430854349447}" type="presParOf" srcId="{CB08A5A4-0866-4E5D-8EFC-2EB8B3577917}" destId="{0FAC6302-EFAD-4A33-BC5D-51888340A8A7}" srcOrd="2" destOrd="0" presId="urn:microsoft.com/office/officeart/2018/2/layout/IconVerticalSolidList"/>
    <dgm:cxn modelId="{856CD507-F751-4EB7-8FBA-6C2CF7104392}" type="presParOf" srcId="{CB08A5A4-0866-4E5D-8EFC-2EB8B3577917}" destId="{E3118681-073C-47F2-B0D9-4B49F16A1FE5}" srcOrd="3" destOrd="0" presId="urn:microsoft.com/office/officeart/2018/2/layout/IconVerticalSolidList"/>
    <dgm:cxn modelId="{8F9D7D74-1548-4EAB-B076-888A7FBC8765}" type="presParOf" srcId="{953832D9-23E2-4D4A-ACB3-73107923708D}" destId="{A6D9CA68-6C81-442E-AEFC-59C31F1083B7}" srcOrd="9" destOrd="0" presId="urn:microsoft.com/office/officeart/2018/2/layout/IconVerticalSolidList"/>
    <dgm:cxn modelId="{19DC21AA-712A-47EA-9CC7-05C0043F5677}" type="presParOf" srcId="{953832D9-23E2-4D4A-ACB3-73107923708D}" destId="{CC926D8D-7AA5-4569-9AB4-80BA53BF0D9F}" srcOrd="10" destOrd="0" presId="urn:microsoft.com/office/officeart/2018/2/layout/IconVerticalSolidList"/>
    <dgm:cxn modelId="{73751929-7DF9-4C59-BCDA-B7AE8FDB1C32}" type="presParOf" srcId="{CC926D8D-7AA5-4569-9AB4-80BA53BF0D9F}" destId="{AC87D56B-DF82-4C5E-A5BE-AAE996246B4A}" srcOrd="0" destOrd="0" presId="urn:microsoft.com/office/officeart/2018/2/layout/IconVerticalSolidList"/>
    <dgm:cxn modelId="{537602B8-DA98-46F1-881B-6CE335EB8C1E}" type="presParOf" srcId="{CC926D8D-7AA5-4569-9AB4-80BA53BF0D9F}" destId="{B83C202C-26BD-4AD0-BDED-227FFAAA24A4}" srcOrd="1" destOrd="0" presId="urn:microsoft.com/office/officeart/2018/2/layout/IconVerticalSolidList"/>
    <dgm:cxn modelId="{F728B650-4C4F-418B-B2A6-8C6C14B79A01}" type="presParOf" srcId="{CC926D8D-7AA5-4569-9AB4-80BA53BF0D9F}" destId="{FEFB45F4-CEAC-4691-B9D1-831F0AA15655}" srcOrd="2" destOrd="0" presId="urn:microsoft.com/office/officeart/2018/2/layout/IconVerticalSolidList"/>
    <dgm:cxn modelId="{DDCC9374-DE6A-4282-AE65-C02F3AFB6968}" type="presParOf" srcId="{CC926D8D-7AA5-4569-9AB4-80BA53BF0D9F}" destId="{672A7125-FFF8-4D0E-8DD3-203C6A4CC57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A572493-A1C4-46D9-9514-3DCBC5CA985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B375C0C-153B-4FA7-95E1-9F3EB29245CE}">
      <dgm:prSet/>
      <dgm:spPr/>
      <dgm:t>
        <a:bodyPr/>
        <a:lstStyle/>
        <a:p>
          <a:r>
            <a:rPr lang="en-US" dirty="0"/>
            <a:t>Characterized by pervasive and excessive need to be taken care of by others </a:t>
          </a:r>
        </a:p>
      </dgm:t>
      <dgm:extLst>
        <a:ext uri="{E40237B7-FDA0-4F09-8148-C483321AD2D9}">
          <dgm14:cNvPr xmlns:dgm14="http://schemas.microsoft.com/office/drawing/2010/diagram" id="0" name="" descr="Characterized by pervasive and excessive need to be taken care of by others &#10;"/>
        </a:ext>
      </dgm:extLst>
    </dgm:pt>
    <dgm:pt modelId="{B970753D-5734-4ED7-A022-EED756CA122D}" type="parTrans" cxnId="{A13A3D8C-CA32-41DD-A553-0580DB8AF41F}">
      <dgm:prSet/>
      <dgm:spPr/>
      <dgm:t>
        <a:bodyPr/>
        <a:lstStyle/>
        <a:p>
          <a:endParaRPr lang="en-US"/>
        </a:p>
      </dgm:t>
    </dgm:pt>
    <dgm:pt modelId="{0ACB5446-AEC2-416B-B84D-AAE03748F266}" type="sibTrans" cxnId="{A13A3D8C-CA32-41DD-A553-0580DB8AF41F}">
      <dgm:prSet/>
      <dgm:spPr/>
      <dgm:t>
        <a:bodyPr/>
        <a:lstStyle/>
        <a:p>
          <a:endParaRPr lang="en-US"/>
        </a:p>
      </dgm:t>
    </dgm:pt>
    <dgm:pt modelId="{7333296F-296C-4C89-948A-7D7600617BCE}">
      <dgm:prSet/>
      <dgm:spPr/>
      <dgm:t>
        <a:bodyPr/>
        <a:lstStyle/>
        <a:p>
          <a:r>
            <a:rPr lang="en-US" dirty="0"/>
            <a:t>Leads to submissive and clinging behaviors as they fear they will be abandoned or separated from the person with whom they are in a dependent relationship </a:t>
          </a:r>
        </a:p>
      </dgm:t>
      <dgm:extLst>
        <a:ext uri="{E40237B7-FDA0-4F09-8148-C483321AD2D9}">
          <dgm14:cNvPr xmlns:dgm14="http://schemas.microsoft.com/office/drawing/2010/diagram" id="0" name="" descr="Leads to submissive and clinging behaviors as they fear they will be abandoned or separated from the person with whom they are in a dependent relationship &#10;"/>
        </a:ext>
      </dgm:extLst>
    </dgm:pt>
    <dgm:pt modelId="{08AB7374-A9B6-4ECA-9C20-EFAC9BF89A23}" type="parTrans" cxnId="{9B18AB6E-23D6-469D-A577-4F02CA2A31C8}">
      <dgm:prSet/>
      <dgm:spPr/>
      <dgm:t>
        <a:bodyPr/>
        <a:lstStyle/>
        <a:p>
          <a:endParaRPr lang="en-US"/>
        </a:p>
      </dgm:t>
    </dgm:pt>
    <dgm:pt modelId="{2C7D9981-4A35-4320-9339-3490B530E195}" type="sibTrans" cxnId="{9B18AB6E-23D6-469D-A577-4F02CA2A31C8}">
      <dgm:prSet/>
      <dgm:spPr/>
      <dgm:t>
        <a:bodyPr/>
        <a:lstStyle/>
        <a:p>
          <a:endParaRPr lang="en-US"/>
        </a:p>
      </dgm:t>
    </dgm:pt>
    <dgm:pt modelId="{215A494A-F7B7-488F-845A-7988EADC2DBC}">
      <dgm:prSet/>
      <dgm:spPr/>
      <dgm:t>
        <a:bodyPr/>
        <a:lstStyle/>
        <a:p>
          <a:r>
            <a:rPr lang="en-US" dirty="0"/>
            <a:t>Can’t even make the smallest of decisions without consulting the other person and will rarely challenge decisions made by others </a:t>
          </a:r>
        </a:p>
      </dgm:t>
      <dgm:extLst>
        <a:ext uri="{E40237B7-FDA0-4F09-8148-C483321AD2D9}">
          <dgm14:cNvPr xmlns:dgm14="http://schemas.microsoft.com/office/drawing/2010/diagram" id="0" name="" descr="Can’t even make the smallest of decisions without consulting the other person and will rarely challenge decisions made by others &#10;"/>
        </a:ext>
      </dgm:extLst>
    </dgm:pt>
    <dgm:pt modelId="{F9DB9A29-6A2C-4F77-90E7-9A623EFD0FB5}" type="parTrans" cxnId="{542BD036-8CAE-47F9-9D9D-11019D1C0BF3}">
      <dgm:prSet/>
      <dgm:spPr/>
      <dgm:t>
        <a:bodyPr/>
        <a:lstStyle/>
        <a:p>
          <a:endParaRPr lang="en-US"/>
        </a:p>
      </dgm:t>
    </dgm:pt>
    <dgm:pt modelId="{74D82642-BB20-4EF0-9231-FCF1A5E13161}" type="sibTrans" cxnId="{542BD036-8CAE-47F9-9D9D-11019D1C0BF3}">
      <dgm:prSet/>
      <dgm:spPr/>
      <dgm:t>
        <a:bodyPr/>
        <a:lstStyle/>
        <a:p>
          <a:endParaRPr lang="en-US"/>
        </a:p>
      </dgm:t>
    </dgm:pt>
    <dgm:pt modelId="{28773B15-041E-4FF6-A323-B4B18818DD7C}">
      <dgm:prSet/>
      <dgm:spPr/>
      <dgm:t>
        <a:bodyPr/>
        <a:lstStyle/>
        <a:p>
          <a:r>
            <a:rPr lang="en-US" dirty="0"/>
            <a:t>Significant feelings of helplessness and quickly seek out another relationship if their old one ends </a:t>
          </a:r>
        </a:p>
      </dgm:t>
      <dgm:extLst>
        <a:ext uri="{E40237B7-FDA0-4F09-8148-C483321AD2D9}">
          <dgm14:cNvPr xmlns:dgm14="http://schemas.microsoft.com/office/drawing/2010/diagram" id="0" name="" descr="Significant feelings of helplessness and quickly seek out another relationship if their old one ends &#10;"/>
        </a:ext>
      </dgm:extLst>
    </dgm:pt>
    <dgm:pt modelId="{8007221B-AFE6-43FD-B567-AA2F03440F23}" type="parTrans" cxnId="{50E83009-F25D-4E92-8A60-8134C3836960}">
      <dgm:prSet/>
      <dgm:spPr/>
      <dgm:t>
        <a:bodyPr/>
        <a:lstStyle/>
        <a:p>
          <a:endParaRPr lang="en-US"/>
        </a:p>
      </dgm:t>
    </dgm:pt>
    <dgm:pt modelId="{764889EB-FAB9-4FB4-ABEB-E1987F75A468}" type="sibTrans" cxnId="{50E83009-F25D-4E92-8A60-8134C3836960}">
      <dgm:prSet/>
      <dgm:spPr/>
      <dgm:t>
        <a:bodyPr/>
        <a:lstStyle/>
        <a:p>
          <a:endParaRPr lang="en-US"/>
        </a:p>
      </dgm:t>
    </dgm:pt>
    <dgm:pt modelId="{0E70F993-09CC-4392-9107-CA8856FD2DFF}">
      <dgm:prSet/>
      <dgm:spPr/>
      <dgm:t>
        <a:bodyPr/>
        <a:lstStyle/>
        <a:p>
          <a:r>
            <a:rPr lang="en-US" dirty="0"/>
            <a:t>Express difficulty initiating and engaging in tasks on their own due to a lack of self-confidence </a:t>
          </a:r>
        </a:p>
      </dgm:t>
      <dgm:extLst>
        <a:ext uri="{E40237B7-FDA0-4F09-8148-C483321AD2D9}">
          <dgm14:cNvPr xmlns:dgm14="http://schemas.microsoft.com/office/drawing/2010/diagram" id="0" name="" descr="Express difficulty initiating and engaging in tasks on their own due to a lack of self-confidence &#10;"/>
        </a:ext>
      </dgm:extLst>
    </dgm:pt>
    <dgm:pt modelId="{22AD692C-798C-4971-9FE3-CA22B12F7FC8}" type="parTrans" cxnId="{A821230F-9798-4AA9-9844-F2A543426293}">
      <dgm:prSet/>
      <dgm:spPr/>
      <dgm:t>
        <a:bodyPr/>
        <a:lstStyle/>
        <a:p>
          <a:endParaRPr lang="en-US"/>
        </a:p>
      </dgm:t>
    </dgm:pt>
    <dgm:pt modelId="{7FE6EA91-4A04-4B31-B150-00D848D38BE9}" type="sibTrans" cxnId="{A821230F-9798-4AA9-9844-F2A543426293}">
      <dgm:prSet/>
      <dgm:spPr/>
      <dgm:t>
        <a:bodyPr/>
        <a:lstStyle/>
        <a:p>
          <a:endParaRPr lang="en-US"/>
        </a:p>
      </dgm:t>
    </dgm:pt>
    <dgm:pt modelId="{DC293843-918B-47A4-AA9D-7046D92267A6}">
      <dgm:prSet/>
      <dgm:spPr/>
      <dgm:t>
        <a:bodyPr/>
        <a:lstStyle/>
        <a:p>
          <a:r>
            <a:rPr lang="en-US" dirty="0"/>
            <a:t>Will go to great lengths to seek out support of others</a:t>
          </a:r>
        </a:p>
      </dgm:t>
      <dgm:extLst>
        <a:ext uri="{E40237B7-FDA0-4F09-8148-C483321AD2D9}">
          <dgm14:cNvPr xmlns:dgm14="http://schemas.microsoft.com/office/drawing/2010/diagram" id="0" name="" descr="Will go to great lengths to seek out support of others&#10;"/>
        </a:ext>
      </dgm:extLst>
    </dgm:pt>
    <dgm:pt modelId="{1D137427-D150-4D93-9361-45C0E0582313}" type="parTrans" cxnId="{A53940C0-7CE7-4799-88DC-5369F2E01A23}">
      <dgm:prSet/>
      <dgm:spPr/>
      <dgm:t>
        <a:bodyPr/>
        <a:lstStyle/>
        <a:p>
          <a:endParaRPr lang="en-US"/>
        </a:p>
      </dgm:t>
    </dgm:pt>
    <dgm:pt modelId="{839408BB-8DB8-48E2-9FA8-026DBFD62C69}" type="sibTrans" cxnId="{A53940C0-7CE7-4799-88DC-5369F2E01A23}">
      <dgm:prSet/>
      <dgm:spPr/>
      <dgm:t>
        <a:bodyPr/>
        <a:lstStyle/>
        <a:p>
          <a:endParaRPr lang="en-US"/>
        </a:p>
      </dgm:t>
    </dgm:pt>
    <dgm:pt modelId="{5981201A-44F4-43FF-9D44-D1CA9154271B}" type="pres">
      <dgm:prSet presAssocID="{EA572493-A1C4-46D9-9514-3DCBC5CA9856}" presName="root" presStyleCnt="0">
        <dgm:presLayoutVars>
          <dgm:dir/>
          <dgm:resizeHandles val="exact"/>
        </dgm:presLayoutVars>
      </dgm:prSet>
      <dgm:spPr/>
    </dgm:pt>
    <dgm:pt modelId="{116F1714-74E5-4356-B1E0-CF0FB9FB1FEC}" type="pres">
      <dgm:prSet presAssocID="{8B375C0C-153B-4FA7-95E1-9F3EB29245CE}" presName="compNode" presStyleCnt="0"/>
      <dgm:spPr/>
    </dgm:pt>
    <dgm:pt modelId="{A3CA9E54-F1B9-4F62-9652-C72478F21179}" type="pres">
      <dgm:prSet presAssocID="{8B375C0C-153B-4FA7-95E1-9F3EB29245CE}" presName="bgRect" presStyleLbl="bgShp" presStyleIdx="0" presStyleCnt="6"/>
      <dgm:spPr/>
    </dgm:pt>
    <dgm:pt modelId="{0CEDAFD4-C727-456E-AC8A-17B1CFDE8C29}" type="pres">
      <dgm:prSet presAssocID="{8B375C0C-153B-4FA7-95E1-9F3EB29245CE}"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io-Hazard"/>
        </a:ext>
      </dgm:extLst>
    </dgm:pt>
    <dgm:pt modelId="{07158CBA-62F3-4331-9228-054C29715E17}" type="pres">
      <dgm:prSet presAssocID="{8B375C0C-153B-4FA7-95E1-9F3EB29245CE}" presName="spaceRect" presStyleCnt="0"/>
      <dgm:spPr/>
    </dgm:pt>
    <dgm:pt modelId="{940F20E1-51C0-4385-B8DB-89ABAC880F26}" type="pres">
      <dgm:prSet presAssocID="{8B375C0C-153B-4FA7-95E1-9F3EB29245CE}" presName="parTx" presStyleLbl="revTx" presStyleIdx="0" presStyleCnt="6">
        <dgm:presLayoutVars>
          <dgm:chMax val="0"/>
          <dgm:chPref val="0"/>
        </dgm:presLayoutVars>
      </dgm:prSet>
      <dgm:spPr/>
    </dgm:pt>
    <dgm:pt modelId="{C400C499-CEB5-4E65-9A3A-F26027ACF87B}" type="pres">
      <dgm:prSet presAssocID="{0ACB5446-AEC2-416B-B84D-AAE03748F266}" presName="sibTrans" presStyleCnt="0"/>
      <dgm:spPr/>
    </dgm:pt>
    <dgm:pt modelId="{73BE51B9-D1E6-4610-B087-114E2F2FDB9A}" type="pres">
      <dgm:prSet presAssocID="{7333296F-296C-4C89-948A-7D7600617BCE}" presName="compNode" presStyleCnt="0"/>
      <dgm:spPr/>
    </dgm:pt>
    <dgm:pt modelId="{34320C3C-6DAB-41A9-8813-98FFEB813D03}" type="pres">
      <dgm:prSet presAssocID="{7333296F-296C-4C89-948A-7D7600617BCE}" presName="bgRect" presStyleLbl="bgShp" presStyleIdx="1" presStyleCnt="6"/>
      <dgm:spPr/>
    </dgm:pt>
    <dgm:pt modelId="{221B6988-3F4F-4255-8F24-9AB35BFE3102}" type="pres">
      <dgm:prSet presAssocID="{7333296F-296C-4C89-948A-7D7600617BCE}"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rent and Child"/>
        </a:ext>
      </dgm:extLst>
    </dgm:pt>
    <dgm:pt modelId="{6EE0564F-C874-46E3-8877-C95CD1541787}" type="pres">
      <dgm:prSet presAssocID="{7333296F-296C-4C89-948A-7D7600617BCE}" presName="spaceRect" presStyleCnt="0"/>
      <dgm:spPr/>
    </dgm:pt>
    <dgm:pt modelId="{A1A142B9-2924-4D43-8A59-659EEA4BE752}" type="pres">
      <dgm:prSet presAssocID="{7333296F-296C-4C89-948A-7D7600617BCE}" presName="parTx" presStyleLbl="revTx" presStyleIdx="1" presStyleCnt="6">
        <dgm:presLayoutVars>
          <dgm:chMax val="0"/>
          <dgm:chPref val="0"/>
        </dgm:presLayoutVars>
      </dgm:prSet>
      <dgm:spPr/>
    </dgm:pt>
    <dgm:pt modelId="{E98E488D-D55C-417A-A4B6-D4FEC8C363D5}" type="pres">
      <dgm:prSet presAssocID="{2C7D9981-4A35-4320-9339-3490B530E195}" presName="sibTrans" presStyleCnt="0"/>
      <dgm:spPr/>
    </dgm:pt>
    <dgm:pt modelId="{E01ECE22-8B2D-4BA6-831A-75066F5D9A10}" type="pres">
      <dgm:prSet presAssocID="{215A494A-F7B7-488F-845A-7988EADC2DBC}" presName="compNode" presStyleCnt="0"/>
      <dgm:spPr/>
    </dgm:pt>
    <dgm:pt modelId="{5788DA8E-98BF-4897-8CC6-23A1BFC1CDF7}" type="pres">
      <dgm:prSet presAssocID="{215A494A-F7B7-488F-845A-7988EADC2DBC}" presName="bgRect" presStyleLbl="bgShp" presStyleIdx="2" presStyleCnt="6"/>
      <dgm:spPr/>
    </dgm:pt>
    <dgm:pt modelId="{BEC7AC8C-1228-44F9-A5D4-8B009BF46684}" type="pres">
      <dgm:prSet presAssocID="{215A494A-F7B7-488F-845A-7988EADC2DBC}"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rson with Idea"/>
        </a:ext>
      </dgm:extLst>
    </dgm:pt>
    <dgm:pt modelId="{FF84FCC5-57B2-4844-8E48-756AF7E356E5}" type="pres">
      <dgm:prSet presAssocID="{215A494A-F7B7-488F-845A-7988EADC2DBC}" presName="spaceRect" presStyleCnt="0"/>
      <dgm:spPr/>
    </dgm:pt>
    <dgm:pt modelId="{E67C1B25-BD69-406F-BB21-6D98AFF64CC7}" type="pres">
      <dgm:prSet presAssocID="{215A494A-F7B7-488F-845A-7988EADC2DBC}" presName="parTx" presStyleLbl="revTx" presStyleIdx="2" presStyleCnt="6">
        <dgm:presLayoutVars>
          <dgm:chMax val="0"/>
          <dgm:chPref val="0"/>
        </dgm:presLayoutVars>
      </dgm:prSet>
      <dgm:spPr/>
    </dgm:pt>
    <dgm:pt modelId="{0DE0AE6B-D45F-4513-B32C-7B6A1852AB5E}" type="pres">
      <dgm:prSet presAssocID="{74D82642-BB20-4EF0-9231-FCF1A5E13161}" presName="sibTrans" presStyleCnt="0"/>
      <dgm:spPr/>
    </dgm:pt>
    <dgm:pt modelId="{28B01F3F-11DC-4A56-A304-4ECC4F90A4A3}" type="pres">
      <dgm:prSet presAssocID="{28773B15-041E-4FF6-A323-B4B18818DD7C}" presName="compNode" presStyleCnt="0"/>
      <dgm:spPr/>
    </dgm:pt>
    <dgm:pt modelId="{4FCBEC7B-6B31-43A2-872A-891C935E2154}" type="pres">
      <dgm:prSet presAssocID="{28773B15-041E-4FF6-A323-B4B18818DD7C}" presName="bgRect" presStyleLbl="bgShp" presStyleIdx="3" presStyleCnt="6"/>
      <dgm:spPr/>
    </dgm:pt>
    <dgm:pt modelId="{D25132A1-C3A5-452A-BE66-3F30BE265248}" type="pres">
      <dgm:prSet presAssocID="{28773B15-041E-4FF6-A323-B4B18818DD7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nfused Person"/>
        </a:ext>
      </dgm:extLst>
    </dgm:pt>
    <dgm:pt modelId="{9089A028-48D4-4792-9576-74E2AB175845}" type="pres">
      <dgm:prSet presAssocID="{28773B15-041E-4FF6-A323-B4B18818DD7C}" presName="spaceRect" presStyleCnt="0"/>
      <dgm:spPr/>
    </dgm:pt>
    <dgm:pt modelId="{FA08D60F-05D9-445D-9D3A-078E131EE77C}" type="pres">
      <dgm:prSet presAssocID="{28773B15-041E-4FF6-A323-B4B18818DD7C}" presName="parTx" presStyleLbl="revTx" presStyleIdx="3" presStyleCnt="6">
        <dgm:presLayoutVars>
          <dgm:chMax val="0"/>
          <dgm:chPref val="0"/>
        </dgm:presLayoutVars>
      </dgm:prSet>
      <dgm:spPr/>
    </dgm:pt>
    <dgm:pt modelId="{853A28E0-ACA2-48E2-8205-84BAEA1FC8DC}" type="pres">
      <dgm:prSet presAssocID="{764889EB-FAB9-4FB4-ABEB-E1987F75A468}" presName="sibTrans" presStyleCnt="0"/>
      <dgm:spPr/>
    </dgm:pt>
    <dgm:pt modelId="{45115C16-D5BB-4B67-B07C-6B6669FFF933}" type="pres">
      <dgm:prSet presAssocID="{0E70F993-09CC-4392-9107-CA8856FD2DFF}" presName="compNode" presStyleCnt="0"/>
      <dgm:spPr/>
    </dgm:pt>
    <dgm:pt modelId="{D280452B-9A3A-4ED4-AC81-88508F0E20D2}" type="pres">
      <dgm:prSet presAssocID="{0E70F993-09CC-4392-9107-CA8856FD2DFF}" presName="bgRect" presStyleLbl="bgShp" presStyleIdx="4" presStyleCnt="6"/>
      <dgm:spPr/>
    </dgm:pt>
    <dgm:pt modelId="{AEC51C00-96AF-4A07-A5A5-108C3D68DED1}" type="pres">
      <dgm:prSet presAssocID="{0E70F993-09CC-4392-9107-CA8856FD2DFF}"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nfused Face with No Fill"/>
        </a:ext>
      </dgm:extLst>
    </dgm:pt>
    <dgm:pt modelId="{D6FE388C-2907-4698-A953-B7E1A19C8934}" type="pres">
      <dgm:prSet presAssocID="{0E70F993-09CC-4392-9107-CA8856FD2DFF}" presName="spaceRect" presStyleCnt="0"/>
      <dgm:spPr/>
    </dgm:pt>
    <dgm:pt modelId="{BC06E987-47A2-474B-897A-AED42A538EBB}" type="pres">
      <dgm:prSet presAssocID="{0E70F993-09CC-4392-9107-CA8856FD2DFF}" presName="parTx" presStyleLbl="revTx" presStyleIdx="4" presStyleCnt="6">
        <dgm:presLayoutVars>
          <dgm:chMax val="0"/>
          <dgm:chPref val="0"/>
        </dgm:presLayoutVars>
      </dgm:prSet>
      <dgm:spPr/>
    </dgm:pt>
    <dgm:pt modelId="{D2EA150B-E9A1-415B-A456-71856B85DFD3}" type="pres">
      <dgm:prSet presAssocID="{7FE6EA91-4A04-4B31-B150-00D848D38BE9}" presName="sibTrans" presStyleCnt="0"/>
      <dgm:spPr/>
    </dgm:pt>
    <dgm:pt modelId="{61195C0E-FAAB-4E9A-8B4B-9258CE9C9E8B}" type="pres">
      <dgm:prSet presAssocID="{DC293843-918B-47A4-AA9D-7046D92267A6}" presName="compNode" presStyleCnt="0"/>
      <dgm:spPr/>
    </dgm:pt>
    <dgm:pt modelId="{5162A8F1-A36D-475C-8863-D8F2E1E5DE40}" type="pres">
      <dgm:prSet presAssocID="{DC293843-918B-47A4-AA9D-7046D92267A6}" presName="bgRect" presStyleLbl="bgShp" presStyleIdx="5" presStyleCnt="6"/>
      <dgm:spPr/>
    </dgm:pt>
    <dgm:pt modelId="{3021B3C9-0281-4B17-8BB4-0D01225EAF95}" type="pres">
      <dgm:prSet presAssocID="{DC293843-918B-47A4-AA9D-7046D92267A6}"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Influencer"/>
        </a:ext>
      </dgm:extLst>
    </dgm:pt>
    <dgm:pt modelId="{562ED9F1-0500-4FA4-B655-8A2B50CC95CA}" type="pres">
      <dgm:prSet presAssocID="{DC293843-918B-47A4-AA9D-7046D92267A6}" presName="spaceRect" presStyleCnt="0"/>
      <dgm:spPr/>
    </dgm:pt>
    <dgm:pt modelId="{51A8AEB2-4901-4D47-B612-3884C626F743}" type="pres">
      <dgm:prSet presAssocID="{DC293843-918B-47A4-AA9D-7046D92267A6}" presName="parTx" presStyleLbl="revTx" presStyleIdx="5" presStyleCnt="6">
        <dgm:presLayoutVars>
          <dgm:chMax val="0"/>
          <dgm:chPref val="0"/>
        </dgm:presLayoutVars>
      </dgm:prSet>
      <dgm:spPr/>
    </dgm:pt>
  </dgm:ptLst>
  <dgm:cxnLst>
    <dgm:cxn modelId="{50E83009-F25D-4E92-8A60-8134C3836960}" srcId="{EA572493-A1C4-46D9-9514-3DCBC5CA9856}" destId="{28773B15-041E-4FF6-A323-B4B18818DD7C}" srcOrd="3" destOrd="0" parTransId="{8007221B-AFE6-43FD-B567-AA2F03440F23}" sibTransId="{764889EB-FAB9-4FB4-ABEB-E1987F75A468}"/>
    <dgm:cxn modelId="{A821230F-9798-4AA9-9844-F2A543426293}" srcId="{EA572493-A1C4-46D9-9514-3DCBC5CA9856}" destId="{0E70F993-09CC-4392-9107-CA8856FD2DFF}" srcOrd="4" destOrd="0" parTransId="{22AD692C-798C-4971-9FE3-CA22B12F7FC8}" sibTransId="{7FE6EA91-4A04-4B31-B150-00D848D38BE9}"/>
    <dgm:cxn modelId="{453D6B25-FD1D-40FE-812B-4C4C1BAF4716}" type="presOf" srcId="{215A494A-F7B7-488F-845A-7988EADC2DBC}" destId="{E67C1B25-BD69-406F-BB21-6D98AFF64CC7}" srcOrd="0" destOrd="0" presId="urn:microsoft.com/office/officeart/2018/2/layout/IconVerticalSolidList"/>
    <dgm:cxn modelId="{542BD036-8CAE-47F9-9D9D-11019D1C0BF3}" srcId="{EA572493-A1C4-46D9-9514-3DCBC5CA9856}" destId="{215A494A-F7B7-488F-845A-7988EADC2DBC}" srcOrd="2" destOrd="0" parTransId="{F9DB9A29-6A2C-4F77-90E7-9A623EFD0FB5}" sibTransId="{74D82642-BB20-4EF0-9231-FCF1A5E13161}"/>
    <dgm:cxn modelId="{9B18AB6E-23D6-469D-A577-4F02CA2A31C8}" srcId="{EA572493-A1C4-46D9-9514-3DCBC5CA9856}" destId="{7333296F-296C-4C89-948A-7D7600617BCE}" srcOrd="1" destOrd="0" parTransId="{08AB7374-A9B6-4ECA-9C20-EFAC9BF89A23}" sibTransId="{2C7D9981-4A35-4320-9339-3490B530E195}"/>
    <dgm:cxn modelId="{558EBE58-356A-439E-9B56-A26744E4DDA3}" type="presOf" srcId="{8B375C0C-153B-4FA7-95E1-9F3EB29245CE}" destId="{940F20E1-51C0-4385-B8DB-89ABAC880F26}" srcOrd="0" destOrd="0" presId="urn:microsoft.com/office/officeart/2018/2/layout/IconVerticalSolidList"/>
    <dgm:cxn modelId="{DC6EA984-E07A-4AFF-8A7C-F6D10EC815C6}" type="presOf" srcId="{0E70F993-09CC-4392-9107-CA8856FD2DFF}" destId="{BC06E987-47A2-474B-897A-AED42A538EBB}" srcOrd="0" destOrd="0" presId="urn:microsoft.com/office/officeart/2018/2/layout/IconVerticalSolidList"/>
    <dgm:cxn modelId="{0403BA86-0602-4F9D-B0BF-28B32DEF4CF8}" type="presOf" srcId="{DC293843-918B-47A4-AA9D-7046D92267A6}" destId="{51A8AEB2-4901-4D47-B612-3884C626F743}" srcOrd="0" destOrd="0" presId="urn:microsoft.com/office/officeart/2018/2/layout/IconVerticalSolidList"/>
    <dgm:cxn modelId="{1DA2B389-4446-4155-AD86-9EBFFF199221}" type="presOf" srcId="{28773B15-041E-4FF6-A323-B4B18818DD7C}" destId="{FA08D60F-05D9-445D-9D3A-078E131EE77C}" srcOrd="0" destOrd="0" presId="urn:microsoft.com/office/officeart/2018/2/layout/IconVerticalSolidList"/>
    <dgm:cxn modelId="{A13A3D8C-CA32-41DD-A553-0580DB8AF41F}" srcId="{EA572493-A1C4-46D9-9514-3DCBC5CA9856}" destId="{8B375C0C-153B-4FA7-95E1-9F3EB29245CE}" srcOrd="0" destOrd="0" parTransId="{B970753D-5734-4ED7-A022-EED756CA122D}" sibTransId="{0ACB5446-AEC2-416B-B84D-AAE03748F266}"/>
    <dgm:cxn modelId="{A53940C0-7CE7-4799-88DC-5369F2E01A23}" srcId="{EA572493-A1C4-46D9-9514-3DCBC5CA9856}" destId="{DC293843-918B-47A4-AA9D-7046D92267A6}" srcOrd="5" destOrd="0" parTransId="{1D137427-D150-4D93-9361-45C0E0582313}" sibTransId="{839408BB-8DB8-48E2-9FA8-026DBFD62C69}"/>
    <dgm:cxn modelId="{B9C139D7-CC93-4BC5-967F-B20E4F894D22}" type="presOf" srcId="{EA572493-A1C4-46D9-9514-3DCBC5CA9856}" destId="{5981201A-44F4-43FF-9D44-D1CA9154271B}" srcOrd="0" destOrd="0" presId="urn:microsoft.com/office/officeart/2018/2/layout/IconVerticalSolidList"/>
    <dgm:cxn modelId="{8BB68CE1-1DAF-4DB3-A865-A7E9FC9F0724}" type="presOf" srcId="{7333296F-296C-4C89-948A-7D7600617BCE}" destId="{A1A142B9-2924-4D43-8A59-659EEA4BE752}" srcOrd="0" destOrd="0" presId="urn:microsoft.com/office/officeart/2018/2/layout/IconVerticalSolidList"/>
    <dgm:cxn modelId="{304313CB-D3F5-4809-AEBB-265AEC40A6EA}" type="presParOf" srcId="{5981201A-44F4-43FF-9D44-D1CA9154271B}" destId="{116F1714-74E5-4356-B1E0-CF0FB9FB1FEC}" srcOrd="0" destOrd="0" presId="urn:microsoft.com/office/officeart/2018/2/layout/IconVerticalSolidList"/>
    <dgm:cxn modelId="{6137837E-B1B0-4F06-B31E-24A7C08484BE}" type="presParOf" srcId="{116F1714-74E5-4356-B1E0-CF0FB9FB1FEC}" destId="{A3CA9E54-F1B9-4F62-9652-C72478F21179}" srcOrd="0" destOrd="0" presId="urn:microsoft.com/office/officeart/2018/2/layout/IconVerticalSolidList"/>
    <dgm:cxn modelId="{58AFC04B-67CC-4BE2-8EE5-762629CF5C0A}" type="presParOf" srcId="{116F1714-74E5-4356-B1E0-CF0FB9FB1FEC}" destId="{0CEDAFD4-C727-456E-AC8A-17B1CFDE8C29}" srcOrd="1" destOrd="0" presId="urn:microsoft.com/office/officeart/2018/2/layout/IconVerticalSolidList"/>
    <dgm:cxn modelId="{D0E9E1A4-BFBE-4F17-8C79-3AC8CE57FF30}" type="presParOf" srcId="{116F1714-74E5-4356-B1E0-CF0FB9FB1FEC}" destId="{07158CBA-62F3-4331-9228-054C29715E17}" srcOrd="2" destOrd="0" presId="urn:microsoft.com/office/officeart/2018/2/layout/IconVerticalSolidList"/>
    <dgm:cxn modelId="{4B13968F-0152-47B6-AE3B-0B997D64C6F0}" type="presParOf" srcId="{116F1714-74E5-4356-B1E0-CF0FB9FB1FEC}" destId="{940F20E1-51C0-4385-B8DB-89ABAC880F26}" srcOrd="3" destOrd="0" presId="urn:microsoft.com/office/officeart/2018/2/layout/IconVerticalSolidList"/>
    <dgm:cxn modelId="{EE9D869F-0472-4DB9-B8B3-68A06188C969}" type="presParOf" srcId="{5981201A-44F4-43FF-9D44-D1CA9154271B}" destId="{C400C499-CEB5-4E65-9A3A-F26027ACF87B}" srcOrd="1" destOrd="0" presId="urn:microsoft.com/office/officeart/2018/2/layout/IconVerticalSolidList"/>
    <dgm:cxn modelId="{989504AC-D417-4FAC-9B94-68B346273C5F}" type="presParOf" srcId="{5981201A-44F4-43FF-9D44-D1CA9154271B}" destId="{73BE51B9-D1E6-4610-B087-114E2F2FDB9A}" srcOrd="2" destOrd="0" presId="urn:microsoft.com/office/officeart/2018/2/layout/IconVerticalSolidList"/>
    <dgm:cxn modelId="{67E74606-64F3-4FA0-BD03-D4F3AA9B7821}" type="presParOf" srcId="{73BE51B9-D1E6-4610-B087-114E2F2FDB9A}" destId="{34320C3C-6DAB-41A9-8813-98FFEB813D03}" srcOrd="0" destOrd="0" presId="urn:microsoft.com/office/officeart/2018/2/layout/IconVerticalSolidList"/>
    <dgm:cxn modelId="{0C841BDD-849F-47D4-A092-A8CA9623F972}" type="presParOf" srcId="{73BE51B9-D1E6-4610-B087-114E2F2FDB9A}" destId="{221B6988-3F4F-4255-8F24-9AB35BFE3102}" srcOrd="1" destOrd="0" presId="urn:microsoft.com/office/officeart/2018/2/layout/IconVerticalSolidList"/>
    <dgm:cxn modelId="{45C596AD-08EC-43D9-BF6D-F0528557AC04}" type="presParOf" srcId="{73BE51B9-D1E6-4610-B087-114E2F2FDB9A}" destId="{6EE0564F-C874-46E3-8877-C95CD1541787}" srcOrd="2" destOrd="0" presId="urn:microsoft.com/office/officeart/2018/2/layout/IconVerticalSolidList"/>
    <dgm:cxn modelId="{F25E385E-FE9D-4975-AF5B-517E5A0EB93D}" type="presParOf" srcId="{73BE51B9-D1E6-4610-B087-114E2F2FDB9A}" destId="{A1A142B9-2924-4D43-8A59-659EEA4BE752}" srcOrd="3" destOrd="0" presId="urn:microsoft.com/office/officeart/2018/2/layout/IconVerticalSolidList"/>
    <dgm:cxn modelId="{804B837A-5716-435D-B3CA-FE2413DE9C72}" type="presParOf" srcId="{5981201A-44F4-43FF-9D44-D1CA9154271B}" destId="{E98E488D-D55C-417A-A4B6-D4FEC8C363D5}" srcOrd="3" destOrd="0" presId="urn:microsoft.com/office/officeart/2018/2/layout/IconVerticalSolidList"/>
    <dgm:cxn modelId="{503EF4B5-D4B9-442F-95F2-0A5A55638794}" type="presParOf" srcId="{5981201A-44F4-43FF-9D44-D1CA9154271B}" destId="{E01ECE22-8B2D-4BA6-831A-75066F5D9A10}" srcOrd="4" destOrd="0" presId="urn:microsoft.com/office/officeart/2018/2/layout/IconVerticalSolidList"/>
    <dgm:cxn modelId="{E642E59C-307C-4DCF-9A12-37C80B22A06E}" type="presParOf" srcId="{E01ECE22-8B2D-4BA6-831A-75066F5D9A10}" destId="{5788DA8E-98BF-4897-8CC6-23A1BFC1CDF7}" srcOrd="0" destOrd="0" presId="urn:microsoft.com/office/officeart/2018/2/layout/IconVerticalSolidList"/>
    <dgm:cxn modelId="{1117DEBA-D937-4E2E-8C6E-34F7511B2DD1}" type="presParOf" srcId="{E01ECE22-8B2D-4BA6-831A-75066F5D9A10}" destId="{BEC7AC8C-1228-44F9-A5D4-8B009BF46684}" srcOrd="1" destOrd="0" presId="urn:microsoft.com/office/officeart/2018/2/layout/IconVerticalSolidList"/>
    <dgm:cxn modelId="{3FACE8A9-441A-42DE-9415-D355570890D3}" type="presParOf" srcId="{E01ECE22-8B2D-4BA6-831A-75066F5D9A10}" destId="{FF84FCC5-57B2-4844-8E48-756AF7E356E5}" srcOrd="2" destOrd="0" presId="urn:microsoft.com/office/officeart/2018/2/layout/IconVerticalSolidList"/>
    <dgm:cxn modelId="{16E04348-AEA9-4869-8838-D29B3B59AA52}" type="presParOf" srcId="{E01ECE22-8B2D-4BA6-831A-75066F5D9A10}" destId="{E67C1B25-BD69-406F-BB21-6D98AFF64CC7}" srcOrd="3" destOrd="0" presId="urn:microsoft.com/office/officeart/2018/2/layout/IconVerticalSolidList"/>
    <dgm:cxn modelId="{08975C20-2216-4441-B206-439D2DA4E1FC}" type="presParOf" srcId="{5981201A-44F4-43FF-9D44-D1CA9154271B}" destId="{0DE0AE6B-D45F-4513-B32C-7B6A1852AB5E}" srcOrd="5" destOrd="0" presId="urn:microsoft.com/office/officeart/2018/2/layout/IconVerticalSolidList"/>
    <dgm:cxn modelId="{1A0DF0F0-6942-40EA-87AE-75553B982C6F}" type="presParOf" srcId="{5981201A-44F4-43FF-9D44-D1CA9154271B}" destId="{28B01F3F-11DC-4A56-A304-4ECC4F90A4A3}" srcOrd="6" destOrd="0" presId="urn:microsoft.com/office/officeart/2018/2/layout/IconVerticalSolidList"/>
    <dgm:cxn modelId="{18921BA9-350B-4C04-8B8A-1345A4DDE457}" type="presParOf" srcId="{28B01F3F-11DC-4A56-A304-4ECC4F90A4A3}" destId="{4FCBEC7B-6B31-43A2-872A-891C935E2154}" srcOrd="0" destOrd="0" presId="urn:microsoft.com/office/officeart/2018/2/layout/IconVerticalSolidList"/>
    <dgm:cxn modelId="{89FD3556-266E-4535-B2AC-2DD79918284F}" type="presParOf" srcId="{28B01F3F-11DC-4A56-A304-4ECC4F90A4A3}" destId="{D25132A1-C3A5-452A-BE66-3F30BE265248}" srcOrd="1" destOrd="0" presId="urn:microsoft.com/office/officeart/2018/2/layout/IconVerticalSolidList"/>
    <dgm:cxn modelId="{4D9E8BD3-50BB-4590-8B50-65CE6A0994E5}" type="presParOf" srcId="{28B01F3F-11DC-4A56-A304-4ECC4F90A4A3}" destId="{9089A028-48D4-4792-9576-74E2AB175845}" srcOrd="2" destOrd="0" presId="urn:microsoft.com/office/officeart/2018/2/layout/IconVerticalSolidList"/>
    <dgm:cxn modelId="{B6292319-7BCE-4EC5-9AE3-9F2FB8B5F849}" type="presParOf" srcId="{28B01F3F-11DC-4A56-A304-4ECC4F90A4A3}" destId="{FA08D60F-05D9-445D-9D3A-078E131EE77C}" srcOrd="3" destOrd="0" presId="urn:microsoft.com/office/officeart/2018/2/layout/IconVerticalSolidList"/>
    <dgm:cxn modelId="{A705B140-88FE-4022-AEA3-13408F8635D0}" type="presParOf" srcId="{5981201A-44F4-43FF-9D44-D1CA9154271B}" destId="{853A28E0-ACA2-48E2-8205-84BAEA1FC8DC}" srcOrd="7" destOrd="0" presId="urn:microsoft.com/office/officeart/2018/2/layout/IconVerticalSolidList"/>
    <dgm:cxn modelId="{E48781E0-BBD0-4184-A554-26AFCD07D7E3}" type="presParOf" srcId="{5981201A-44F4-43FF-9D44-D1CA9154271B}" destId="{45115C16-D5BB-4B67-B07C-6B6669FFF933}" srcOrd="8" destOrd="0" presId="urn:microsoft.com/office/officeart/2018/2/layout/IconVerticalSolidList"/>
    <dgm:cxn modelId="{83372BAC-96C5-43D9-9279-9546656FFAAF}" type="presParOf" srcId="{45115C16-D5BB-4B67-B07C-6B6669FFF933}" destId="{D280452B-9A3A-4ED4-AC81-88508F0E20D2}" srcOrd="0" destOrd="0" presId="urn:microsoft.com/office/officeart/2018/2/layout/IconVerticalSolidList"/>
    <dgm:cxn modelId="{B00FB6E5-6036-48A1-9F6C-775A679EF94E}" type="presParOf" srcId="{45115C16-D5BB-4B67-B07C-6B6669FFF933}" destId="{AEC51C00-96AF-4A07-A5A5-108C3D68DED1}" srcOrd="1" destOrd="0" presId="urn:microsoft.com/office/officeart/2018/2/layout/IconVerticalSolidList"/>
    <dgm:cxn modelId="{20F0C49F-DE9D-4A9F-AED4-F9A99AAD35A5}" type="presParOf" srcId="{45115C16-D5BB-4B67-B07C-6B6669FFF933}" destId="{D6FE388C-2907-4698-A953-B7E1A19C8934}" srcOrd="2" destOrd="0" presId="urn:microsoft.com/office/officeart/2018/2/layout/IconVerticalSolidList"/>
    <dgm:cxn modelId="{4007B62C-44B5-4D7D-8F4E-A3E6CD0353F4}" type="presParOf" srcId="{45115C16-D5BB-4B67-B07C-6B6669FFF933}" destId="{BC06E987-47A2-474B-897A-AED42A538EBB}" srcOrd="3" destOrd="0" presId="urn:microsoft.com/office/officeart/2018/2/layout/IconVerticalSolidList"/>
    <dgm:cxn modelId="{237FB820-F203-43DC-938E-45B87B393B13}" type="presParOf" srcId="{5981201A-44F4-43FF-9D44-D1CA9154271B}" destId="{D2EA150B-E9A1-415B-A456-71856B85DFD3}" srcOrd="9" destOrd="0" presId="urn:microsoft.com/office/officeart/2018/2/layout/IconVerticalSolidList"/>
    <dgm:cxn modelId="{57977B9A-0BBC-483A-B0DD-EBEAF135AD8F}" type="presParOf" srcId="{5981201A-44F4-43FF-9D44-D1CA9154271B}" destId="{61195C0E-FAAB-4E9A-8B4B-9258CE9C9E8B}" srcOrd="10" destOrd="0" presId="urn:microsoft.com/office/officeart/2018/2/layout/IconVerticalSolidList"/>
    <dgm:cxn modelId="{FEF750A3-65D1-43B3-8031-AFE3A53B20FD}" type="presParOf" srcId="{61195C0E-FAAB-4E9A-8B4B-9258CE9C9E8B}" destId="{5162A8F1-A36D-475C-8863-D8F2E1E5DE40}" srcOrd="0" destOrd="0" presId="urn:microsoft.com/office/officeart/2018/2/layout/IconVerticalSolidList"/>
    <dgm:cxn modelId="{F563E1E6-E2FE-4B17-9F02-AB7D901B8353}" type="presParOf" srcId="{61195C0E-FAAB-4E9A-8B4B-9258CE9C9E8B}" destId="{3021B3C9-0281-4B17-8BB4-0D01225EAF95}" srcOrd="1" destOrd="0" presId="urn:microsoft.com/office/officeart/2018/2/layout/IconVerticalSolidList"/>
    <dgm:cxn modelId="{E53116A0-7912-4FC0-8903-ECADF6203390}" type="presParOf" srcId="{61195C0E-FAAB-4E9A-8B4B-9258CE9C9E8B}" destId="{562ED9F1-0500-4FA4-B655-8A2B50CC95CA}" srcOrd="2" destOrd="0" presId="urn:microsoft.com/office/officeart/2018/2/layout/IconVerticalSolidList"/>
    <dgm:cxn modelId="{08381E56-9BCD-4D1F-AD6F-E46F8CF58D1C}" type="presParOf" srcId="{61195C0E-FAAB-4E9A-8B4B-9258CE9C9E8B}" destId="{51A8AEB2-4901-4D47-B612-3884C626F74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D9EC1BE-81ED-4E03-9396-FFB0FF7C69E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8A6F03E-86A0-4925-99E6-68D1BAC4C565}">
      <dgm:prSet/>
      <dgm:spPr/>
      <dgm:t>
        <a:bodyPr/>
        <a:lstStyle/>
        <a:p>
          <a:r>
            <a:rPr lang="en-US" dirty="0"/>
            <a:t>Defined by an individual’s preoccupation with orderliness, perfectionism, and ability to control situations that they lose flexibility, openness, and efficiency in everyday life </a:t>
          </a:r>
        </a:p>
      </dgm:t>
      <dgm:extLst>
        <a:ext uri="{E40237B7-FDA0-4F09-8148-C483321AD2D9}">
          <dgm14:cNvPr xmlns:dgm14="http://schemas.microsoft.com/office/drawing/2010/diagram" id="0" name="" descr="Defined by an individual’s preoccupation with orderliness, perfectionism, and ability to control situations that they lose flexibility, openness, and efficiency in everyday life &#10;"/>
        </a:ext>
      </dgm:extLst>
    </dgm:pt>
    <dgm:pt modelId="{A32FDC0A-19AE-478E-B930-1B542998295F}" type="parTrans" cxnId="{E644EAE6-8D1A-46D7-9019-C368314E2100}">
      <dgm:prSet/>
      <dgm:spPr/>
      <dgm:t>
        <a:bodyPr/>
        <a:lstStyle/>
        <a:p>
          <a:endParaRPr lang="en-US"/>
        </a:p>
      </dgm:t>
    </dgm:pt>
    <dgm:pt modelId="{842DA3E6-7512-4E24-BAA4-E8A7786B94F2}" type="sibTrans" cxnId="{E644EAE6-8D1A-46D7-9019-C368314E2100}">
      <dgm:prSet/>
      <dgm:spPr/>
      <dgm:t>
        <a:bodyPr/>
        <a:lstStyle/>
        <a:p>
          <a:endParaRPr lang="en-US"/>
        </a:p>
      </dgm:t>
    </dgm:pt>
    <dgm:pt modelId="{079BD556-CDCA-4063-AE36-D20E5257ADCF}">
      <dgm:prSet/>
      <dgm:spPr/>
      <dgm:t>
        <a:bodyPr/>
        <a:lstStyle/>
        <a:p>
          <a:r>
            <a:rPr lang="en-US" dirty="0"/>
            <a:t>Impaired by their own high standards and need to complete the task perfectly, so much so that the task often does not get completed </a:t>
          </a:r>
        </a:p>
      </dgm:t>
      <dgm:extLst>
        <a:ext uri="{E40237B7-FDA0-4F09-8148-C483321AD2D9}">
          <dgm14:cNvPr xmlns:dgm14="http://schemas.microsoft.com/office/drawing/2010/diagram" id="0" name="" descr="Impaired by their own high standards and need to complete the task perfectly, so much so that the task often does not get completed &#10;"/>
        </a:ext>
      </dgm:extLst>
    </dgm:pt>
    <dgm:pt modelId="{B79535F1-2488-4CF1-B436-E9CE372975F1}" type="parTrans" cxnId="{033693C1-3CB7-4C2F-BB0B-DD4D0C0B7248}">
      <dgm:prSet/>
      <dgm:spPr/>
      <dgm:t>
        <a:bodyPr/>
        <a:lstStyle/>
        <a:p>
          <a:endParaRPr lang="en-US"/>
        </a:p>
      </dgm:t>
    </dgm:pt>
    <dgm:pt modelId="{FC1CA604-3484-4676-8E6B-C6F675B95EAD}" type="sibTrans" cxnId="{033693C1-3CB7-4C2F-BB0B-DD4D0C0B7248}">
      <dgm:prSet/>
      <dgm:spPr/>
      <dgm:t>
        <a:bodyPr/>
        <a:lstStyle/>
        <a:p>
          <a:endParaRPr lang="en-US"/>
        </a:p>
      </dgm:t>
    </dgm:pt>
    <dgm:pt modelId="{C04B299F-7AA2-4A69-BECA-865A52F16A0E}">
      <dgm:prSet/>
      <dgm:spPr/>
      <dgm:t>
        <a:bodyPr/>
        <a:lstStyle/>
        <a:p>
          <a:r>
            <a:rPr lang="en-US" dirty="0"/>
            <a:t>Will not seek help from others, as they are convinced that the others are incompetent and will not complete the task up to their standard </a:t>
          </a:r>
        </a:p>
      </dgm:t>
      <dgm:extLst>
        <a:ext uri="{E40237B7-FDA0-4F09-8148-C483321AD2D9}">
          <dgm14:cNvPr xmlns:dgm14="http://schemas.microsoft.com/office/drawing/2010/diagram" id="0" name="" descr="Will not seek help from others, as they are convinced that the others are incompetent and will not complete the task up to their standard &#10;"/>
        </a:ext>
      </dgm:extLst>
    </dgm:pt>
    <dgm:pt modelId="{69B59385-A086-477C-B070-714877E8B013}" type="parTrans" cxnId="{2D9F67AB-5D0D-44F9-A29F-00698945FD63}">
      <dgm:prSet/>
      <dgm:spPr/>
      <dgm:t>
        <a:bodyPr/>
        <a:lstStyle/>
        <a:p>
          <a:endParaRPr lang="en-US"/>
        </a:p>
      </dgm:t>
    </dgm:pt>
    <dgm:pt modelId="{894EA071-251B-46A3-9CB7-467D21238097}" type="sibTrans" cxnId="{2D9F67AB-5D0D-44F9-A29F-00698945FD63}">
      <dgm:prSet/>
      <dgm:spPr/>
      <dgm:t>
        <a:bodyPr/>
        <a:lstStyle/>
        <a:p>
          <a:endParaRPr lang="en-US"/>
        </a:p>
      </dgm:t>
    </dgm:pt>
    <dgm:pt modelId="{E6DF3EE7-8011-475D-A8D6-E7BB32701DDA}">
      <dgm:prSet/>
      <dgm:spPr/>
      <dgm:t>
        <a:bodyPr/>
        <a:lstStyle/>
        <a:p>
          <a:r>
            <a:rPr lang="en-US" dirty="0"/>
            <a:t>Often rigid and stubborn, particularly with their morals, ethics, and values; and they expect others to have similarly high standards </a:t>
          </a:r>
        </a:p>
      </dgm:t>
      <dgm:extLst>
        <a:ext uri="{E40237B7-FDA0-4F09-8148-C483321AD2D9}">
          <dgm14:cNvPr xmlns:dgm14="http://schemas.microsoft.com/office/drawing/2010/diagram" id="0" name="" descr="Often rigid and stubborn, particularly with their morals, ethics, and values; and they expect others to have similarly high standards &#10;"/>
        </a:ext>
      </dgm:extLst>
    </dgm:pt>
    <dgm:pt modelId="{7C8A5644-DB3D-4403-A054-104A053FF541}" type="parTrans" cxnId="{CA1E9CFE-0320-4227-97A0-83B54B251554}">
      <dgm:prSet/>
      <dgm:spPr/>
      <dgm:t>
        <a:bodyPr/>
        <a:lstStyle/>
        <a:p>
          <a:endParaRPr lang="en-US"/>
        </a:p>
      </dgm:t>
    </dgm:pt>
    <dgm:pt modelId="{E3D871A4-6D1E-4C34-B08D-CB0B7060AEFB}" type="sibTrans" cxnId="{CA1E9CFE-0320-4227-97A0-83B54B251554}">
      <dgm:prSet/>
      <dgm:spPr/>
      <dgm:t>
        <a:bodyPr/>
        <a:lstStyle/>
        <a:p>
          <a:endParaRPr lang="en-US"/>
        </a:p>
      </dgm:t>
    </dgm:pt>
    <dgm:pt modelId="{3BA77375-F32C-447A-BA70-554B52E89C08}">
      <dgm:prSet/>
      <dgm:spPr/>
      <dgm:t>
        <a:bodyPr/>
        <a:lstStyle/>
        <a:p>
          <a:r>
            <a:rPr lang="en-US" dirty="0"/>
            <a:t>May prepare financially for a potentially catastrophe </a:t>
          </a:r>
        </a:p>
      </dgm:t>
      <dgm:extLst>
        <a:ext uri="{E40237B7-FDA0-4F09-8148-C483321AD2D9}">
          <dgm14:cNvPr xmlns:dgm14="http://schemas.microsoft.com/office/drawing/2010/diagram" id="0" name="" descr="May prepare financially for a potentially catastrophe &#10;"/>
        </a:ext>
      </dgm:extLst>
    </dgm:pt>
    <dgm:pt modelId="{87A7C665-551B-4050-B57F-63CB95A085B6}" type="parTrans" cxnId="{0FB29BE6-C0F7-4BF2-88F5-C561BA1CE9D1}">
      <dgm:prSet/>
      <dgm:spPr/>
      <dgm:t>
        <a:bodyPr/>
        <a:lstStyle/>
        <a:p>
          <a:endParaRPr lang="en-US"/>
        </a:p>
      </dgm:t>
    </dgm:pt>
    <dgm:pt modelId="{0071D2D8-3B1A-4F47-9811-E01A1763048B}" type="sibTrans" cxnId="{0FB29BE6-C0F7-4BF2-88F5-C561BA1CE9D1}">
      <dgm:prSet/>
      <dgm:spPr/>
      <dgm:t>
        <a:bodyPr/>
        <a:lstStyle/>
        <a:p>
          <a:endParaRPr lang="en-US"/>
        </a:p>
      </dgm:t>
    </dgm:pt>
    <dgm:pt modelId="{90DC07C9-1B1F-4084-B18D-2915581DAFCC}">
      <dgm:prSet/>
      <dgm:spPr/>
      <dgm:t>
        <a:bodyPr/>
        <a:lstStyle/>
        <a:p>
          <a:r>
            <a:rPr lang="en-US" dirty="0"/>
            <a:t>May have difficulty discarding worn-out or worthless items, despite their lack of sentimental value </a:t>
          </a:r>
        </a:p>
      </dgm:t>
      <dgm:extLst>
        <a:ext uri="{E40237B7-FDA0-4F09-8148-C483321AD2D9}">
          <dgm14:cNvPr xmlns:dgm14="http://schemas.microsoft.com/office/drawing/2010/diagram" id="0" name="" descr="May have difficulty discarding worn-out or worthless items, despite their lack of sentimental value &#10;"/>
        </a:ext>
      </dgm:extLst>
    </dgm:pt>
    <dgm:pt modelId="{A4452D73-14D3-431B-9539-758028E17270}" type="parTrans" cxnId="{8533473B-12C7-4428-832A-053225556A44}">
      <dgm:prSet/>
      <dgm:spPr/>
      <dgm:t>
        <a:bodyPr/>
        <a:lstStyle/>
        <a:p>
          <a:endParaRPr lang="en-US"/>
        </a:p>
      </dgm:t>
    </dgm:pt>
    <dgm:pt modelId="{993D119F-DD85-4E86-873D-CE28FE8E215F}" type="sibTrans" cxnId="{8533473B-12C7-4428-832A-053225556A44}">
      <dgm:prSet/>
      <dgm:spPr/>
      <dgm:t>
        <a:bodyPr/>
        <a:lstStyle/>
        <a:p>
          <a:endParaRPr lang="en-US"/>
        </a:p>
      </dgm:t>
    </dgm:pt>
    <dgm:pt modelId="{2E8A23FF-BB8A-4FD8-B45F-266F8BAD4B24}" type="pres">
      <dgm:prSet presAssocID="{5D9EC1BE-81ED-4E03-9396-FFB0FF7C69E2}" presName="root" presStyleCnt="0">
        <dgm:presLayoutVars>
          <dgm:dir/>
          <dgm:resizeHandles val="exact"/>
        </dgm:presLayoutVars>
      </dgm:prSet>
      <dgm:spPr/>
    </dgm:pt>
    <dgm:pt modelId="{2B1C36FD-5342-4843-BB19-C94C0F0E93D2}" type="pres">
      <dgm:prSet presAssocID="{38A6F03E-86A0-4925-99E6-68D1BAC4C565}" presName="compNode" presStyleCnt="0"/>
      <dgm:spPr/>
    </dgm:pt>
    <dgm:pt modelId="{678473EA-ADD7-4468-A379-FE64E81314AF}" type="pres">
      <dgm:prSet presAssocID="{38A6F03E-86A0-4925-99E6-68D1BAC4C565}" presName="bgRect" presStyleLbl="bgShp" presStyleIdx="0" presStyleCnt="6"/>
      <dgm:spPr/>
    </dgm:pt>
    <dgm:pt modelId="{827554B2-12D7-4107-B513-0E91660EAD7E}" type="pres">
      <dgm:prSet presAssocID="{38A6F03E-86A0-4925-99E6-68D1BAC4C565}"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imono"/>
        </a:ext>
      </dgm:extLst>
    </dgm:pt>
    <dgm:pt modelId="{EF95D6DD-9798-4B50-AF2E-7847ECCA0487}" type="pres">
      <dgm:prSet presAssocID="{38A6F03E-86A0-4925-99E6-68D1BAC4C565}" presName="spaceRect" presStyleCnt="0"/>
      <dgm:spPr/>
    </dgm:pt>
    <dgm:pt modelId="{909C270D-1F65-439F-B98F-D1F5C438F31B}" type="pres">
      <dgm:prSet presAssocID="{38A6F03E-86A0-4925-99E6-68D1BAC4C565}" presName="parTx" presStyleLbl="revTx" presStyleIdx="0" presStyleCnt="6">
        <dgm:presLayoutVars>
          <dgm:chMax val="0"/>
          <dgm:chPref val="0"/>
        </dgm:presLayoutVars>
      </dgm:prSet>
      <dgm:spPr/>
    </dgm:pt>
    <dgm:pt modelId="{67724162-3B30-4054-B174-C26C8B5F7425}" type="pres">
      <dgm:prSet presAssocID="{842DA3E6-7512-4E24-BAA4-E8A7786B94F2}" presName="sibTrans" presStyleCnt="0"/>
      <dgm:spPr/>
    </dgm:pt>
    <dgm:pt modelId="{AB67FF15-C6FB-4B39-BB88-B67E00747F0F}" type="pres">
      <dgm:prSet presAssocID="{079BD556-CDCA-4063-AE36-D20E5257ADCF}" presName="compNode" presStyleCnt="0"/>
      <dgm:spPr/>
    </dgm:pt>
    <dgm:pt modelId="{4299D38F-2031-4A07-AF0C-47C5D0634503}" type="pres">
      <dgm:prSet presAssocID="{079BD556-CDCA-4063-AE36-D20E5257ADCF}" presName="bgRect" presStyleLbl="bgShp" presStyleIdx="1" presStyleCnt="6"/>
      <dgm:spPr/>
    </dgm:pt>
    <dgm:pt modelId="{8CFF9A13-C443-4672-BDF4-ABC97A8E3313}" type="pres">
      <dgm:prSet presAssocID="{079BD556-CDCA-4063-AE36-D20E5257ADC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42E9CBDE-3B6D-4AA7-B12B-4A98948A860A}" type="pres">
      <dgm:prSet presAssocID="{079BD556-CDCA-4063-AE36-D20E5257ADCF}" presName="spaceRect" presStyleCnt="0"/>
      <dgm:spPr/>
    </dgm:pt>
    <dgm:pt modelId="{96DB8394-D2FC-48CD-A93B-4544C6EE6D6A}" type="pres">
      <dgm:prSet presAssocID="{079BD556-CDCA-4063-AE36-D20E5257ADCF}" presName="parTx" presStyleLbl="revTx" presStyleIdx="1" presStyleCnt="6">
        <dgm:presLayoutVars>
          <dgm:chMax val="0"/>
          <dgm:chPref val="0"/>
        </dgm:presLayoutVars>
      </dgm:prSet>
      <dgm:spPr/>
    </dgm:pt>
    <dgm:pt modelId="{380C4AAB-8F91-4C50-911D-51C186C089B6}" type="pres">
      <dgm:prSet presAssocID="{FC1CA604-3484-4676-8E6B-C6F675B95EAD}" presName="sibTrans" presStyleCnt="0"/>
      <dgm:spPr/>
    </dgm:pt>
    <dgm:pt modelId="{7E4105B6-CBD0-438E-A99D-478AA3EED7C4}" type="pres">
      <dgm:prSet presAssocID="{C04B299F-7AA2-4A69-BECA-865A52F16A0E}" presName="compNode" presStyleCnt="0"/>
      <dgm:spPr/>
    </dgm:pt>
    <dgm:pt modelId="{105FBEDA-8552-48A7-9340-CE4973EF8C64}" type="pres">
      <dgm:prSet presAssocID="{C04B299F-7AA2-4A69-BECA-865A52F16A0E}" presName="bgRect" presStyleLbl="bgShp" presStyleIdx="2" presStyleCnt="6"/>
      <dgm:spPr/>
    </dgm:pt>
    <dgm:pt modelId="{DDCC9310-5BB9-432B-B942-0B9C97C7859C}" type="pres">
      <dgm:prSet presAssocID="{C04B299F-7AA2-4A69-BECA-865A52F16A0E}"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956C8B6B-8736-4CCB-B920-D3C9F99FED8A}" type="pres">
      <dgm:prSet presAssocID="{C04B299F-7AA2-4A69-BECA-865A52F16A0E}" presName="spaceRect" presStyleCnt="0"/>
      <dgm:spPr/>
    </dgm:pt>
    <dgm:pt modelId="{FE50EBCC-A815-46E9-8D32-61461A10AE2A}" type="pres">
      <dgm:prSet presAssocID="{C04B299F-7AA2-4A69-BECA-865A52F16A0E}" presName="parTx" presStyleLbl="revTx" presStyleIdx="2" presStyleCnt="6">
        <dgm:presLayoutVars>
          <dgm:chMax val="0"/>
          <dgm:chPref val="0"/>
        </dgm:presLayoutVars>
      </dgm:prSet>
      <dgm:spPr/>
    </dgm:pt>
    <dgm:pt modelId="{6D6D1FBD-C119-4D40-8817-EAA774B653C0}" type="pres">
      <dgm:prSet presAssocID="{894EA071-251B-46A3-9CB7-467D21238097}" presName="sibTrans" presStyleCnt="0"/>
      <dgm:spPr/>
    </dgm:pt>
    <dgm:pt modelId="{7168AFCF-8D58-4847-BD2F-CA65A8363A55}" type="pres">
      <dgm:prSet presAssocID="{E6DF3EE7-8011-475D-A8D6-E7BB32701DDA}" presName="compNode" presStyleCnt="0"/>
      <dgm:spPr/>
    </dgm:pt>
    <dgm:pt modelId="{5323AE23-785A-4432-ACCC-A2059F2993BC}" type="pres">
      <dgm:prSet presAssocID="{E6DF3EE7-8011-475D-A8D6-E7BB32701DDA}" presName="bgRect" presStyleLbl="bgShp" presStyleIdx="3" presStyleCnt="6"/>
      <dgm:spPr/>
    </dgm:pt>
    <dgm:pt modelId="{B1A8FC88-2F51-423D-AF97-7666964DE999}" type="pres">
      <dgm:prSet presAssocID="{E6DF3EE7-8011-475D-A8D6-E7BB32701DDA}"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nfused Person"/>
        </a:ext>
      </dgm:extLst>
    </dgm:pt>
    <dgm:pt modelId="{062BB60A-ACD9-4BDD-9C8A-13F3CAA0C9C1}" type="pres">
      <dgm:prSet presAssocID="{E6DF3EE7-8011-475D-A8D6-E7BB32701DDA}" presName="spaceRect" presStyleCnt="0"/>
      <dgm:spPr/>
    </dgm:pt>
    <dgm:pt modelId="{F81717B6-2451-45FB-927D-1D0D3416C318}" type="pres">
      <dgm:prSet presAssocID="{E6DF3EE7-8011-475D-A8D6-E7BB32701DDA}" presName="parTx" presStyleLbl="revTx" presStyleIdx="3" presStyleCnt="6">
        <dgm:presLayoutVars>
          <dgm:chMax val="0"/>
          <dgm:chPref val="0"/>
        </dgm:presLayoutVars>
      </dgm:prSet>
      <dgm:spPr/>
    </dgm:pt>
    <dgm:pt modelId="{3A73B68A-3F7A-45F6-A25F-D82878070825}" type="pres">
      <dgm:prSet presAssocID="{E3D871A4-6D1E-4C34-B08D-CB0B7060AEFB}" presName="sibTrans" presStyleCnt="0"/>
      <dgm:spPr/>
    </dgm:pt>
    <dgm:pt modelId="{B267DB85-0F84-473A-B403-4B06C64841A4}" type="pres">
      <dgm:prSet presAssocID="{3BA77375-F32C-447A-BA70-554B52E89C08}" presName="compNode" presStyleCnt="0"/>
      <dgm:spPr/>
    </dgm:pt>
    <dgm:pt modelId="{F5A6A23C-631D-49E9-9904-184F0B914D8A}" type="pres">
      <dgm:prSet presAssocID="{3BA77375-F32C-447A-BA70-554B52E89C08}" presName="bgRect" presStyleLbl="bgShp" presStyleIdx="4" presStyleCnt="6"/>
      <dgm:spPr/>
    </dgm:pt>
    <dgm:pt modelId="{CE876161-CE6E-43EA-B00C-FD8E5469460F}" type="pres">
      <dgm:prSet presAssocID="{3BA77375-F32C-447A-BA70-554B52E89C08}"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anger"/>
        </a:ext>
      </dgm:extLst>
    </dgm:pt>
    <dgm:pt modelId="{78B33309-C589-49C4-B5BB-122591A0745A}" type="pres">
      <dgm:prSet presAssocID="{3BA77375-F32C-447A-BA70-554B52E89C08}" presName="spaceRect" presStyleCnt="0"/>
      <dgm:spPr/>
    </dgm:pt>
    <dgm:pt modelId="{12E1D2C6-113F-48DC-8415-821D95F6CCBF}" type="pres">
      <dgm:prSet presAssocID="{3BA77375-F32C-447A-BA70-554B52E89C08}" presName="parTx" presStyleLbl="revTx" presStyleIdx="4" presStyleCnt="6">
        <dgm:presLayoutVars>
          <dgm:chMax val="0"/>
          <dgm:chPref val="0"/>
        </dgm:presLayoutVars>
      </dgm:prSet>
      <dgm:spPr/>
    </dgm:pt>
    <dgm:pt modelId="{AF284030-0EE5-4C01-B60A-617B4DB26771}" type="pres">
      <dgm:prSet presAssocID="{0071D2D8-3B1A-4F47-9811-E01A1763048B}" presName="sibTrans" presStyleCnt="0"/>
      <dgm:spPr/>
    </dgm:pt>
    <dgm:pt modelId="{B80F18FB-36B0-4178-BA28-13EA168A8916}" type="pres">
      <dgm:prSet presAssocID="{90DC07C9-1B1F-4084-B18D-2915581DAFCC}" presName="compNode" presStyleCnt="0"/>
      <dgm:spPr/>
    </dgm:pt>
    <dgm:pt modelId="{E86FA29A-BFBB-497D-A748-0C3D4E8188EC}" type="pres">
      <dgm:prSet presAssocID="{90DC07C9-1B1F-4084-B18D-2915581DAFCC}" presName="bgRect" presStyleLbl="bgShp" presStyleIdx="5" presStyleCnt="6"/>
      <dgm:spPr/>
    </dgm:pt>
    <dgm:pt modelId="{77B7C212-6673-40CB-A1BF-5E7322CE102D}" type="pres">
      <dgm:prSet presAssocID="{90DC07C9-1B1F-4084-B18D-2915581DAFCC}"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itcoin"/>
        </a:ext>
      </dgm:extLst>
    </dgm:pt>
    <dgm:pt modelId="{BB9BC528-4E61-40B0-BC89-1132DDC84BD8}" type="pres">
      <dgm:prSet presAssocID="{90DC07C9-1B1F-4084-B18D-2915581DAFCC}" presName="spaceRect" presStyleCnt="0"/>
      <dgm:spPr/>
    </dgm:pt>
    <dgm:pt modelId="{DA45350E-8B18-4F56-95C0-C0EAAC49AC49}" type="pres">
      <dgm:prSet presAssocID="{90DC07C9-1B1F-4084-B18D-2915581DAFCC}" presName="parTx" presStyleLbl="revTx" presStyleIdx="5" presStyleCnt="6">
        <dgm:presLayoutVars>
          <dgm:chMax val="0"/>
          <dgm:chPref val="0"/>
        </dgm:presLayoutVars>
      </dgm:prSet>
      <dgm:spPr/>
    </dgm:pt>
  </dgm:ptLst>
  <dgm:cxnLst>
    <dgm:cxn modelId="{B06E3315-0CE4-47F3-B448-3056C166E769}" type="presOf" srcId="{90DC07C9-1B1F-4084-B18D-2915581DAFCC}" destId="{DA45350E-8B18-4F56-95C0-C0EAAC49AC49}" srcOrd="0" destOrd="0" presId="urn:microsoft.com/office/officeart/2018/2/layout/IconVerticalSolidList"/>
    <dgm:cxn modelId="{4A6F8217-D7DC-42BF-841F-278D6F0D0EA1}" type="presOf" srcId="{5D9EC1BE-81ED-4E03-9396-FFB0FF7C69E2}" destId="{2E8A23FF-BB8A-4FD8-B45F-266F8BAD4B24}" srcOrd="0" destOrd="0" presId="urn:microsoft.com/office/officeart/2018/2/layout/IconVerticalSolidList"/>
    <dgm:cxn modelId="{8533473B-12C7-4428-832A-053225556A44}" srcId="{5D9EC1BE-81ED-4E03-9396-FFB0FF7C69E2}" destId="{90DC07C9-1B1F-4084-B18D-2915581DAFCC}" srcOrd="5" destOrd="0" parTransId="{A4452D73-14D3-431B-9539-758028E17270}" sibTransId="{993D119F-DD85-4E86-873D-CE28FE8E215F}"/>
    <dgm:cxn modelId="{F7DF0167-429F-45BE-8083-DAB7604FC36C}" type="presOf" srcId="{C04B299F-7AA2-4A69-BECA-865A52F16A0E}" destId="{FE50EBCC-A815-46E9-8D32-61461A10AE2A}" srcOrd="0" destOrd="0" presId="urn:microsoft.com/office/officeart/2018/2/layout/IconVerticalSolidList"/>
    <dgm:cxn modelId="{F401FD6A-5D96-4232-919E-E9C8CEDB2ADF}" type="presOf" srcId="{E6DF3EE7-8011-475D-A8D6-E7BB32701DDA}" destId="{F81717B6-2451-45FB-927D-1D0D3416C318}" srcOrd="0" destOrd="0" presId="urn:microsoft.com/office/officeart/2018/2/layout/IconVerticalSolidList"/>
    <dgm:cxn modelId="{1BF0DC55-8103-4686-ABED-E085E0CFFDB4}" type="presOf" srcId="{38A6F03E-86A0-4925-99E6-68D1BAC4C565}" destId="{909C270D-1F65-439F-B98F-D1F5C438F31B}" srcOrd="0" destOrd="0" presId="urn:microsoft.com/office/officeart/2018/2/layout/IconVerticalSolidList"/>
    <dgm:cxn modelId="{2D9F67AB-5D0D-44F9-A29F-00698945FD63}" srcId="{5D9EC1BE-81ED-4E03-9396-FFB0FF7C69E2}" destId="{C04B299F-7AA2-4A69-BECA-865A52F16A0E}" srcOrd="2" destOrd="0" parTransId="{69B59385-A086-477C-B070-714877E8B013}" sibTransId="{894EA071-251B-46A3-9CB7-467D21238097}"/>
    <dgm:cxn modelId="{041390B1-8E05-4E45-BC1C-F16F3F07295D}" type="presOf" srcId="{3BA77375-F32C-447A-BA70-554B52E89C08}" destId="{12E1D2C6-113F-48DC-8415-821D95F6CCBF}" srcOrd="0" destOrd="0" presId="urn:microsoft.com/office/officeart/2018/2/layout/IconVerticalSolidList"/>
    <dgm:cxn modelId="{033693C1-3CB7-4C2F-BB0B-DD4D0C0B7248}" srcId="{5D9EC1BE-81ED-4E03-9396-FFB0FF7C69E2}" destId="{079BD556-CDCA-4063-AE36-D20E5257ADCF}" srcOrd="1" destOrd="0" parTransId="{B79535F1-2488-4CF1-B436-E9CE372975F1}" sibTransId="{FC1CA604-3484-4676-8E6B-C6F675B95EAD}"/>
    <dgm:cxn modelId="{0FB29BE6-C0F7-4BF2-88F5-C561BA1CE9D1}" srcId="{5D9EC1BE-81ED-4E03-9396-FFB0FF7C69E2}" destId="{3BA77375-F32C-447A-BA70-554B52E89C08}" srcOrd="4" destOrd="0" parTransId="{87A7C665-551B-4050-B57F-63CB95A085B6}" sibTransId="{0071D2D8-3B1A-4F47-9811-E01A1763048B}"/>
    <dgm:cxn modelId="{E644EAE6-8D1A-46D7-9019-C368314E2100}" srcId="{5D9EC1BE-81ED-4E03-9396-FFB0FF7C69E2}" destId="{38A6F03E-86A0-4925-99E6-68D1BAC4C565}" srcOrd="0" destOrd="0" parTransId="{A32FDC0A-19AE-478E-B930-1B542998295F}" sibTransId="{842DA3E6-7512-4E24-BAA4-E8A7786B94F2}"/>
    <dgm:cxn modelId="{CA1E9CFE-0320-4227-97A0-83B54B251554}" srcId="{5D9EC1BE-81ED-4E03-9396-FFB0FF7C69E2}" destId="{E6DF3EE7-8011-475D-A8D6-E7BB32701DDA}" srcOrd="3" destOrd="0" parTransId="{7C8A5644-DB3D-4403-A054-104A053FF541}" sibTransId="{E3D871A4-6D1E-4C34-B08D-CB0B7060AEFB}"/>
    <dgm:cxn modelId="{691F03FF-4CBF-4A8B-89DF-64898B2898FB}" type="presOf" srcId="{079BD556-CDCA-4063-AE36-D20E5257ADCF}" destId="{96DB8394-D2FC-48CD-A93B-4544C6EE6D6A}" srcOrd="0" destOrd="0" presId="urn:microsoft.com/office/officeart/2018/2/layout/IconVerticalSolidList"/>
    <dgm:cxn modelId="{85560BC1-BB7B-4715-9CA3-FE836A1606FE}" type="presParOf" srcId="{2E8A23FF-BB8A-4FD8-B45F-266F8BAD4B24}" destId="{2B1C36FD-5342-4843-BB19-C94C0F0E93D2}" srcOrd="0" destOrd="0" presId="urn:microsoft.com/office/officeart/2018/2/layout/IconVerticalSolidList"/>
    <dgm:cxn modelId="{F061CF14-FEB9-4F87-ACC1-ADDC087C77D3}" type="presParOf" srcId="{2B1C36FD-5342-4843-BB19-C94C0F0E93D2}" destId="{678473EA-ADD7-4468-A379-FE64E81314AF}" srcOrd="0" destOrd="0" presId="urn:microsoft.com/office/officeart/2018/2/layout/IconVerticalSolidList"/>
    <dgm:cxn modelId="{8E8C2156-D613-46AC-9588-EB78CBF573E3}" type="presParOf" srcId="{2B1C36FD-5342-4843-BB19-C94C0F0E93D2}" destId="{827554B2-12D7-4107-B513-0E91660EAD7E}" srcOrd="1" destOrd="0" presId="urn:microsoft.com/office/officeart/2018/2/layout/IconVerticalSolidList"/>
    <dgm:cxn modelId="{FE986C51-BD41-46E8-BC6B-40FA2E3ECDE5}" type="presParOf" srcId="{2B1C36FD-5342-4843-BB19-C94C0F0E93D2}" destId="{EF95D6DD-9798-4B50-AF2E-7847ECCA0487}" srcOrd="2" destOrd="0" presId="urn:microsoft.com/office/officeart/2018/2/layout/IconVerticalSolidList"/>
    <dgm:cxn modelId="{5E416805-40DC-4800-A6C0-86624F9E445D}" type="presParOf" srcId="{2B1C36FD-5342-4843-BB19-C94C0F0E93D2}" destId="{909C270D-1F65-439F-B98F-D1F5C438F31B}" srcOrd="3" destOrd="0" presId="urn:microsoft.com/office/officeart/2018/2/layout/IconVerticalSolidList"/>
    <dgm:cxn modelId="{0D9C5BA4-E417-4899-A8DE-16F0E652BC8B}" type="presParOf" srcId="{2E8A23FF-BB8A-4FD8-B45F-266F8BAD4B24}" destId="{67724162-3B30-4054-B174-C26C8B5F7425}" srcOrd="1" destOrd="0" presId="urn:microsoft.com/office/officeart/2018/2/layout/IconVerticalSolidList"/>
    <dgm:cxn modelId="{97AD79AF-75F5-471F-8D86-E885901A2466}" type="presParOf" srcId="{2E8A23FF-BB8A-4FD8-B45F-266F8BAD4B24}" destId="{AB67FF15-C6FB-4B39-BB88-B67E00747F0F}" srcOrd="2" destOrd="0" presId="urn:microsoft.com/office/officeart/2018/2/layout/IconVerticalSolidList"/>
    <dgm:cxn modelId="{81FB0096-0E1F-43B4-B6A2-B0BAB00133FF}" type="presParOf" srcId="{AB67FF15-C6FB-4B39-BB88-B67E00747F0F}" destId="{4299D38F-2031-4A07-AF0C-47C5D0634503}" srcOrd="0" destOrd="0" presId="urn:microsoft.com/office/officeart/2018/2/layout/IconVerticalSolidList"/>
    <dgm:cxn modelId="{1FE7B243-14F3-4F10-B5BE-5207973DA4BB}" type="presParOf" srcId="{AB67FF15-C6FB-4B39-BB88-B67E00747F0F}" destId="{8CFF9A13-C443-4672-BDF4-ABC97A8E3313}" srcOrd="1" destOrd="0" presId="urn:microsoft.com/office/officeart/2018/2/layout/IconVerticalSolidList"/>
    <dgm:cxn modelId="{863E6764-4127-4742-B94E-64AE12F1CDBB}" type="presParOf" srcId="{AB67FF15-C6FB-4B39-BB88-B67E00747F0F}" destId="{42E9CBDE-3B6D-4AA7-B12B-4A98948A860A}" srcOrd="2" destOrd="0" presId="urn:microsoft.com/office/officeart/2018/2/layout/IconVerticalSolidList"/>
    <dgm:cxn modelId="{E35A3638-1081-4944-96E4-B1DEAB844533}" type="presParOf" srcId="{AB67FF15-C6FB-4B39-BB88-B67E00747F0F}" destId="{96DB8394-D2FC-48CD-A93B-4544C6EE6D6A}" srcOrd="3" destOrd="0" presId="urn:microsoft.com/office/officeart/2018/2/layout/IconVerticalSolidList"/>
    <dgm:cxn modelId="{C47BF2EC-3FD7-4F72-899F-EDD05D500B4E}" type="presParOf" srcId="{2E8A23FF-BB8A-4FD8-B45F-266F8BAD4B24}" destId="{380C4AAB-8F91-4C50-911D-51C186C089B6}" srcOrd="3" destOrd="0" presId="urn:microsoft.com/office/officeart/2018/2/layout/IconVerticalSolidList"/>
    <dgm:cxn modelId="{4FD4946E-A412-4D23-8561-205D694CDB72}" type="presParOf" srcId="{2E8A23FF-BB8A-4FD8-B45F-266F8BAD4B24}" destId="{7E4105B6-CBD0-438E-A99D-478AA3EED7C4}" srcOrd="4" destOrd="0" presId="urn:microsoft.com/office/officeart/2018/2/layout/IconVerticalSolidList"/>
    <dgm:cxn modelId="{0CA22AA5-B51A-4BCB-8D88-3F0C3BDF108F}" type="presParOf" srcId="{7E4105B6-CBD0-438E-A99D-478AA3EED7C4}" destId="{105FBEDA-8552-48A7-9340-CE4973EF8C64}" srcOrd="0" destOrd="0" presId="urn:microsoft.com/office/officeart/2018/2/layout/IconVerticalSolidList"/>
    <dgm:cxn modelId="{573F5168-8C9B-4A04-A075-1C0E3BBC552D}" type="presParOf" srcId="{7E4105B6-CBD0-438E-A99D-478AA3EED7C4}" destId="{DDCC9310-5BB9-432B-B942-0B9C97C7859C}" srcOrd="1" destOrd="0" presId="urn:microsoft.com/office/officeart/2018/2/layout/IconVerticalSolidList"/>
    <dgm:cxn modelId="{B18E73F2-71AD-4AAE-B65A-F83AB6161045}" type="presParOf" srcId="{7E4105B6-CBD0-438E-A99D-478AA3EED7C4}" destId="{956C8B6B-8736-4CCB-B920-D3C9F99FED8A}" srcOrd="2" destOrd="0" presId="urn:microsoft.com/office/officeart/2018/2/layout/IconVerticalSolidList"/>
    <dgm:cxn modelId="{265231F3-A8C1-43DF-BA7D-08BD8468BDEA}" type="presParOf" srcId="{7E4105B6-CBD0-438E-A99D-478AA3EED7C4}" destId="{FE50EBCC-A815-46E9-8D32-61461A10AE2A}" srcOrd="3" destOrd="0" presId="urn:microsoft.com/office/officeart/2018/2/layout/IconVerticalSolidList"/>
    <dgm:cxn modelId="{E7A78638-B4BA-4EAF-9A7C-20E4C820E4F0}" type="presParOf" srcId="{2E8A23FF-BB8A-4FD8-B45F-266F8BAD4B24}" destId="{6D6D1FBD-C119-4D40-8817-EAA774B653C0}" srcOrd="5" destOrd="0" presId="urn:microsoft.com/office/officeart/2018/2/layout/IconVerticalSolidList"/>
    <dgm:cxn modelId="{C12D27FC-6F47-4098-8B2B-2811761198DE}" type="presParOf" srcId="{2E8A23FF-BB8A-4FD8-B45F-266F8BAD4B24}" destId="{7168AFCF-8D58-4847-BD2F-CA65A8363A55}" srcOrd="6" destOrd="0" presId="urn:microsoft.com/office/officeart/2018/2/layout/IconVerticalSolidList"/>
    <dgm:cxn modelId="{AB615DC4-9E90-4D86-A93F-138575B1270A}" type="presParOf" srcId="{7168AFCF-8D58-4847-BD2F-CA65A8363A55}" destId="{5323AE23-785A-4432-ACCC-A2059F2993BC}" srcOrd="0" destOrd="0" presId="urn:microsoft.com/office/officeart/2018/2/layout/IconVerticalSolidList"/>
    <dgm:cxn modelId="{7189B471-C15B-4ADE-853F-431A72389D5C}" type="presParOf" srcId="{7168AFCF-8D58-4847-BD2F-CA65A8363A55}" destId="{B1A8FC88-2F51-423D-AF97-7666964DE999}" srcOrd="1" destOrd="0" presId="urn:microsoft.com/office/officeart/2018/2/layout/IconVerticalSolidList"/>
    <dgm:cxn modelId="{65D04850-18CA-4636-B68F-69235A9432B8}" type="presParOf" srcId="{7168AFCF-8D58-4847-BD2F-CA65A8363A55}" destId="{062BB60A-ACD9-4BDD-9C8A-13F3CAA0C9C1}" srcOrd="2" destOrd="0" presId="urn:microsoft.com/office/officeart/2018/2/layout/IconVerticalSolidList"/>
    <dgm:cxn modelId="{A913F70E-42D7-43B0-AB3E-F69D972F67AD}" type="presParOf" srcId="{7168AFCF-8D58-4847-BD2F-CA65A8363A55}" destId="{F81717B6-2451-45FB-927D-1D0D3416C318}" srcOrd="3" destOrd="0" presId="urn:microsoft.com/office/officeart/2018/2/layout/IconVerticalSolidList"/>
    <dgm:cxn modelId="{FF77A90C-82B0-4BFD-86D6-D454597CA614}" type="presParOf" srcId="{2E8A23FF-BB8A-4FD8-B45F-266F8BAD4B24}" destId="{3A73B68A-3F7A-45F6-A25F-D82878070825}" srcOrd="7" destOrd="0" presId="urn:microsoft.com/office/officeart/2018/2/layout/IconVerticalSolidList"/>
    <dgm:cxn modelId="{96098F40-9EAD-44A3-9808-B641608FDF69}" type="presParOf" srcId="{2E8A23FF-BB8A-4FD8-B45F-266F8BAD4B24}" destId="{B267DB85-0F84-473A-B403-4B06C64841A4}" srcOrd="8" destOrd="0" presId="urn:microsoft.com/office/officeart/2018/2/layout/IconVerticalSolidList"/>
    <dgm:cxn modelId="{4057808C-1A61-4393-9BEF-4E1EA64FF275}" type="presParOf" srcId="{B267DB85-0F84-473A-B403-4B06C64841A4}" destId="{F5A6A23C-631D-49E9-9904-184F0B914D8A}" srcOrd="0" destOrd="0" presId="urn:microsoft.com/office/officeart/2018/2/layout/IconVerticalSolidList"/>
    <dgm:cxn modelId="{3D905F86-D1D8-4FE7-9E8A-A49144D47A2E}" type="presParOf" srcId="{B267DB85-0F84-473A-B403-4B06C64841A4}" destId="{CE876161-CE6E-43EA-B00C-FD8E5469460F}" srcOrd="1" destOrd="0" presId="urn:microsoft.com/office/officeart/2018/2/layout/IconVerticalSolidList"/>
    <dgm:cxn modelId="{D70BA526-2D56-4281-853E-42CB50C11C4A}" type="presParOf" srcId="{B267DB85-0F84-473A-B403-4B06C64841A4}" destId="{78B33309-C589-49C4-B5BB-122591A0745A}" srcOrd="2" destOrd="0" presId="urn:microsoft.com/office/officeart/2018/2/layout/IconVerticalSolidList"/>
    <dgm:cxn modelId="{331AB87A-8115-41C5-8937-786418AB4E28}" type="presParOf" srcId="{B267DB85-0F84-473A-B403-4B06C64841A4}" destId="{12E1D2C6-113F-48DC-8415-821D95F6CCBF}" srcOrd="3" destOrd="0" presId="urn:microsoft.com/office/officeart/2018/2/layout/IconVerticalSolidList"/>
    <dgm:cxn modelId="{E0592FEA-2FB9-4C1F-A2B4-FCD576AFCBD2}" type="presParOf" srcId="{2E8A23FF-BB8A-4FD8-B45F-266F8BAD4B24}" destId="{AF284030-0EE5-4C01-B60A-617B4DB26771}" srcOrd="9" destOrd="0" presId="urn:microsoft.com/office/officeart/2018/2/layout/IconVerticalSolidList"/>
    <dgm:cxn modelId="{8F427122-E87A-4146-9DC4-BDB8EC70E5A0}" type="presParOf" srcId="{2E8A23FF-BB8A-4FD8-B45F-266F8BAD4B24}" destId="{B80F18FB-36B0-4178-BA28-13EA168A8916}" srcOrd="10" destOrd="0" presId="urn:microsoft.com/office/officeart/2018/2/layout/IconVerticalSolidList"/>
    <dgm:cxn modelId="{9B409F94-EE7B-47D6-95D9-290FF9B70F65}" type="presParOf" srcId="{B80F18FB-36B0-4178-BA28-13EA168A8916}" destId="{E86FA29A-BFBB-497D-A748-0C3D4E8188EC}" srcOrd="0" destOrd="0" presId="urn:microsoft.com/office/officeart/2018/2/layout/IconVerticalSolidList"/>
    <dgm:cxn modelId="{40645CD5-8810-4007-834B-B3B88DBF5309}" type="presParOf" srcId="{B80F18FB-36B0-4178-BA28-13EA168A8916}" destId="{77B7C212-6673-40CB-A1BF-5E7322CE102D}" srcOrd="1" destOrd="0" presId="urn:microsoft.com/office/officeart/2018/2/layout/IconVerticalSolidList"/>
    <dgm:cxn modelId="{F892E01E-C559-4A23-AE07-E77445A164D2}" type="presParOf" srcId="{B80F18FB-36B0-4178-BA28-13EA168A8916}" destId="{BB9BC528-4E61-40B0-BC89-1132DDC84BD8}" srcOrd="2" destOrd="0" presId="urn:microsoft.com/office/officeart/2018/2/layout/IconVerticalSolidList"/>
    <dgm:cxn modelId="{E54CB670-753A-42D4-8A9F-41FBE8CA8A76}" type="presParOf" srcId="{B80F18FB-36B0-4178-BA28-13EA168A8916}" destId="{DA45350E-8B18-4F56-95C0-C0EAAC49AC4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ABA9146-4986-486C-9103-6ECE9DEB5586}"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4237A539-1217-4007-9C99-6B507C21BF27}">
      <dgm:prSet/>
      <dgm:spPr/>
      <dgm:t>
        <a:bodyPr/>
        <a:lstStyle/>
        <a:p>
          <a:r>
            <a:rPr lang="en-US"/>
            <a:t>Often comorbid with: </a:t>
          </a:r>
        </a:p>
      </dgm:t>
    </dgm:pt>
    <dgm:pt modelId="{4F31B8E5-82A1-4E11-9B89-358FB0CF7FDD}" type="parTrans" cxnId="{995E876E-F3B0-41F5-A939-41E107F34634}">
      <dgm:prSet/>
      <dgm:spPr/>
      <dgm:t>
        <a:bodyPr/>
        <a:lstStyle/>
        <a:p>
          <a:endParaRPr lang="en-US"/>
        </a:p>
      </dgm:t>
    </dgm:pt>
    <dgm:pt modelId="{23457CAD-21F3-4FF6-9250-435B6937AA5F}" type="sibTrans" cxnId="{995E876E-F3B0-41F5-A939-41E107F34634}">
      <dgm:prSet/>
      <dgm:spPr/>
      <dgm:t>
        <a:bodyPr/>
        <a:lstStyle/>
        <a:p>
          <a:endParaRPr lang="en-US"/>
        </a:p>
      </dgm:t>
    </dgm:pt>
    <dgm:pt modelId="{1B638028-3654-412E-8E66-7CE75B8CB342}">
      <dgm:prSet/>
      <dgm:spPr/>
      <dgm:t>
        <a:bodyPr/>
        <a:lstStyle/>
        <a:p>
          <a:r>
            <a:rPr lang="en-US" dirty="0"/>
            <a:t>Mood disorders (major depressive disorder, bipolar disorder, and dysthymia) </a:t>
          </a:r>
        </a:p>
      </dgm:t>
    </dgm:pt>
    <dgm:pt modelId="{78D3990B-8DE2-4FF8-B71F-16A07CCBA03A}" type="parTrans" cxnId="{6AFF016F-F2AA-43FA-90FE-97B85CB1E9ED}">
      <dgm:prSet/>
      <dgm:spPr/>
      <dgm:t>
        <a:bodyPr/>
        <a:lstStyle/>
        <a:p>
          <a:endParaRPr lang="en-US"/>
        </a:p>
      </dgm:t>
    </dgm:pt>
    <dgm:pt modelId="{D0EC7927-EA4F-4BE9-8429-FAB3CA53D3F1}" type="sibTrans" cxnId="{6AFF016F-F2AA-43FA-90FE-97B85CB1E9ED}">
      <dgm:prSet/>
      <dgm:spPr/>
      <dgm:t>
        <a:bodyPr/>
        <a:lstStyle/>
        <a:p>
          <a:endParaRPr lang="en-US"/>
        </a:p>
      </dgm:t>
    </dgm:pt>
    <dgm:pt modelId="{50749452-6F5A-420F-939D-CA32EF281345}">
      <dgm:prSet/>
      <dgm:spPr/>
      <dgm:t>
        <a:bodyPr/>
        <a:lstStyle/>
        <a:p>
          <a:r>
            <a:rPr lang="en-US" dirty="0"/>
            <a:t>Anxiety disorders </a:t>
          </a:r>
        </a:p>
      </dgm:t>
    </dgm:pt>
    <dgm:pt modelId="{23D978F3-D48B-4E23-92DC-29FD3FF4CA16}" type="parTrans" cxnId="{254C4CA5-D951-4F1E-B580-71D23BFA8727}">
      <dgm:prSet/>
      <dgm:spPr/>
      <dgm:t>
        <a:bodyPr/>
        <a:lstStyle/>
        <a:p>
          <a:endParaRPr lang="en-US"/>
        </a:p>
      </dgm:t>
    </dgm:pt>
    <dgm:pt modelId="{DE56CE60-3D01-4861-90AD-E4F2883FC9B5}" type="sibTrans" cxnId="{254C4CA5-D951-4F1E-B580-71D23BFA8727}">
      <dgm:prSet/>
      <dgm:spPr/>
      <dgm:t>
        <a:bodyPr/>
        <a:lstStyle/>
        <a:p>
          <a:endParaRPr lang="en-US"/>
        </a:p>
      </dgm:t>
    </dgm:pt>
    <dgm:pt modelId="{77011ABE-B5D1-4B8C-BEFE-980B4DE42F67}">
      <dgm:prSet/>
      <dgm:spPr/>
      <dgm:t>
        <a:bodyPr/>
        <a:lstStyle/>
        <a:p>
          <a:r>
            <a:rPr lang="en-US" dirty="0"/>
            <a:t>Substance abuse disorders </a:t>
          </a:r>
        </a:p>
      </dgm:t>
    </dgm:pt>
    <dgm:pt modelId="{306CF5ED-092D-44E4-9C26-AC2BA853DA6C}" type="parTrans" cxnId="{E3ECF033-7944-4ECC-963C-FFDFEFE77C3A}">
      <dgm:prSet/>
      <dgm:spPr/>
      <dgm:t>
        <a:bodyPr/>
        <a:lstStyle/>
        <a:p>
          <a:endParaRPr lang="en-US"/>
        </a:p>
      </dgm:t>
    </dgm:pt>
    <dgm:pt modelId="{F35DBFC1-7970-4283-ABC1-7F2BC0C6E51D}" type="sibTrans" cxnId="{E3ECF033-7944-4ECC-963C-FFDFEFE77C3A}">
      <dgm:prSet/>
      <dgm:spPr/>
      <dgm:t>
        <a:bodyPr/>
        <a:lstStyle/>
        <a:p>
          <a:endParaRPr lang="en-US"/>
        </a:p>
      </dgm:t>
    </dgm:pt>
    <dgm:pt modelId="{AD2F4AFA-0CF8-4366-83CD-9A8897C3D5F2}">
      <dgm:prSet/>
      <dgm:spPr/>
      <dgm:t>
        <a:bodyPr/>
        <a:lstStyle/>
        <a:p>
          <a:r>
            <a:rPr lang="en-US"/>
            <a:t>More specifically: </a:t>
          </a:r>
        </a:p>
      </dgm:t>
    </dgm:pt>
    <dgm:pt modelId="{235A2C35-D042-45AA-B157-8BD84F07F6E9}" type="parTrans" cxnId="{B38924C5-5A9E-4B27-92C4-2B98F4D79AEA}">
      <dgm:prSet/>
      <dgm:spPr/>
      <dgm:t>
        <a:bodyPr/>
        <a:lstStyle/>
        <a:p>
          <a:endParaRPr lang="en-US"/>
        </a:p>
      </dgm:t>
    </dgm:pt>
    <dgm:pt modelId="{416D3B76-1C81-4AAE-8126-150DA4345F56}" type="sibTrans" cxnId="{B38924C5-5A9E-4B27-92C4-2B98F4D79AEA}">
      <dgm:prSet/>
      <dgm:spPr/>
      <dgm:t>
        <a:bodyPr/>
        <a:lstStyle/>
        <a:p>
          <a:endParaRPr lang="en-US"/>
        </a:p>
      </dgm:t>
    </dgm:pt>
    <dgm:pt modelId="{2E1EE509-07D3-48EB-9BC7-730E0B9A2C97}">
      <dgm:prSet/>
      <dgm:spPr/>
      <dgm:t>
        <a:bodyPr/>
        <a:lstStyle/>
        <a:p>
          <a:r>
            <a:rPr lang="en-US"/>
            <a:t>Cluster A: </a:t>
          </a:r>
        </a:p>
      </dgm:t>
    </dgm:pt>
    <dgm:pt modelId="{B629A416-BE24-43B0-91CA-73242F7D6D87}" type="parTrans" cxnId="{3763BE32-6114-41B1-A17C-37902A645CDA}">
      <dgm:prSet/>
      <dgm:spPr/>
      <dgm:t>
        <a:bodyPr/>
        <a:lstStyle/>
        <a:p>
          <a:endParaRPr lang="en-US"/>
        </a:p>
      </dgm:t>
    </dgm:pt>
    <dgm:pt modelId="{8E825C24-58AB-46EA-B3AB-64E95F1C5886}" type="sibTrans" cxnId="{3763BE32-6114-41B1-A17C-37902A645CDA}">
      <dgm:prSet/>
      <dgm:spPr/>
      <dgm:t>
        <a:bodyPr/>
        <a:lstStyle/>
        <a:p>
          <a:endParaRPr lang="en-US"/>
        </a:p>
      </dgm:t>
    </dgm:pt>
    <dgm:pt modelId="{6CAB9807-5009-44FD-BAE8-89E68BBAB080}">
      <dgm:prSet/>
      <dgm:spPr/>
      <dgm:t>
        <a:bodyPr/>
        <a:lstStyle/>
        <a:p>
          <a:r>
            <a:rPr lang="en-US" dirty="0"/>
            <a:t>Least likely to be found with major depressive disorder </a:t>
          </a:r>
        </a:p>
      </dgm:t>
    </dgm:pt>
    <dgm:pt modelId="{458F1388-35FA-4D2B-8414-E420F441BE6A}" type="parTrans" cxnId="{5BD47692-067A-471E-B0CA-77E2263FAFF6}">
      <dgm:prSet/>
      <dgm:spPr/>
      <dgm:t>
        <a:bodyPr/>
        <a:lstStyle/>
        <a:p>
          <a:endParaRPr lang="en-US"/>
        </a:p>
      </dgm:t>
    </dgm:pt>
    <dgm:pt modelId="{6214C342-7C22-47D9-A21F-BC84886F2AF4}" type="sibTrans" cxnId="{5BD47692-067A-471E-B0CA-77E2263FAFF6}">
      <dgm:prSet/>
      <dgm:spPr/>
      <dgm:t>
        <a:bodyPr/>
        <a:lstStyle/>
        <a:p>
          <a:endParaRPr lang="en-US"/>
        </a:p>
      </dgm:t>
    </dgm:pt>
    <dgm:pt modelId="{F6272739-5C73-45D5-93A1-C16F5579B292}">
      <dgm:prSet/>
      <dgm:spPr/>
      <dgm:t>
        <a:bodyPr/>
        <a:lstStyle/>
        <a:p>
          <a:r>
            <a:rPr lang="en-US"/>
            <a:t>Schizotypal is highly comorbid with anxiety disorders </a:t>
          </a:r>
        </a:p>
      </dgm:t>
    </dgm:pt>
    <dgm:pt modelId="{B8E840D2-ECC3-485D-B4A0-D10132CC4278}" type="parTrans" cxnId="{64F5AF8F-527B-47DF-962E-4F7F230BF8D1}">
      <dgm:prSet/>
      <dgm:spPr/>
      <dgm:t>
        <a:bodyPr/>
        <a:lstStyle/>
        <a:p>
          <a:endParaRPr lang="en-US"/>
        </a:p>
      </dgm:t>
    </dgm:pt>
    <dgm:pt modelId="{68A91D56-F826-47A8-9F2B-D149071B9F6E}" type="sibTrans" cxnId="{64F5AF8F-527B-47DF-962E-4F7F230BF8D1}">
      <dgm:prSet/>
      <dgm:spPr/>
      <dgm:t>
        <a:bodyPr/>
        <a:lstStyle/>
        <a:p>
          <a:endParaRPr lang="en-US"/>
        </a:p>
      </dgm:t>
    </dgm:pt>
    <dgm:pt modelId="{8A65F221-3911-4B79-BA18-B709FF45E90D}">
      <dgm:prSet/>
      <dgm:spPr/>
      <dgm:t>
        <a:bodyPr/>
        <a:lstStyle/>
        <a:p>
          <a:r>
            <a:rPr lang="en-US"/>
            <a:t>Cluster B:</a:t>
          </a:r>
        </a:p>
      </dgm:t>
    </dgm:pt>
    <dgm:pt modelId="{5112ACC1-A7DD-4D04-8A03-666E336FF82B}" type="parTrans" cxnId="{AF5CFB0B-29E6-44F1-A665-52D52B46AD09}">
      <dgm:prSet/>
      <dgm:spPr/>
      <dgm:t>
        <a:bodyPr/>
        <a:lstStyle/>
        <a:p>
          <a:endParaRPr lang="en-US"/>
        </a:p>
      </dgm:t>
    </dgm:pt>
    <dgm:pt modelId="{38B76AB5-E302-4C27-92CC-DF26E5C28743}" type="sibTrans" cxnId="{AF5CFB0B-29E6-44F1-A665-52D52B46AD09}">
      <dgm:prSet/>
      <dgm:spPr/>
      <dgm:t>
        <a:bodyPr/>
        <a:lstStyle/>
        <a:p>
          <a:endParaRPr lang="en-US"/>
        </a:p>
      </dgm:t>
    </dgm:pt>
    <dgm:pt modelId="{D2A3E6C9-30FE-4289-B0EC-F1B588D492F0}">
      <dgm:prSet/>
      <dgm:spPr/>
      <dgm:t>
        <a:bodyPr/>
        <a:lstStyle/>
        <a:p>
          <a:r>
            <a:rPr lang="en-US" dirty="0"/>
            <a:t>Highly comorbid with bipolar disorder </a:t>
          </a:r>
        </a:p>
      </dgm:t>
    </dgm:pt>
    <dgm:pt modelId="{C7DF08BA-28B8-4647-AA5C-43BAC51390A9}" type="parTrans" cxnId="{9130D4C7-C6C6-498F-A9F1-ED528D4CCAEA}">
      <dgm:prSet/>
      <dgm:spPr/>
      <dgm:t>
        <a:bodyPr/>
        <a:lstStyle/>
        <a:p>
          <a:endParaRPr lang="en-US"/>
        </a:p>
      </dgm:t>
    </dgm:pt>
    <dgm:pt modelId="{D013169B-CF7C-4D6A-BF49-7EC60BF94FE3}" type="sibTrans" cxnId="{9130D4C7-C6C6-498F-A9F1-ED528D4CCAEA}">
      <dgm:prSet/>
      <dgm:spPr/>
      <dgm:t>
        <a:bodyPr/>
        <a:lstStyle/>
        <a:p>
          <a:endParaRPr lang="en-US"/>
        </a:p>
      </dgm:t>
    </dgm:pt>
    <dgm:pt modelId="{2B854942-7716-46B8-AB00-1C2E19FA6682}">
      <dgm:prSet/>
      <dgm:spPr/>
      <dgm:t>
        <a:bodyPr/>
        <a:lstStyle/>
        <a:p>
          <a:r>
            <a:rPr lang="en-US"/>
            <a:t>Borderline is highly comorbid with anxiety disorders</a:t>
          </a:r>
        </a:p>
      </dgm:t>
    </dgm:pt>
    <dgm:pt modelId="{8BC75F87-A4DA-4DB1-96DF-4074C8544057}" type="parTrans" cxnId="{9BBAB5BF-6F9F-4843-BC89-ECE17D28102E}">
      <dgm:prSet/>
      <dgm:spPr/>
      <dgm:t>
        <a:bodyPr/>
        <a:lstStyle/>
        <a:p>
          <a:endParaRPr lang="en-US"/>
        </a:p>
      </dgm:t>
    </dgm:pt>
    <dgm:pt modelId="{D77FA87C-0F1A-4E44-943E-5C7896A978C1}" type="sibTrans" cxnId="{9BBAB5BF-6F9F-4843-BC89-ECE17D28102E}">
      <dgm:prSet/>
      <dgm:spPr/>
      <dgm:t>
        <a:bodyPr/>
        <a:lstStyle/>
        <a:p>
          <a:endParaRPr lang="en-US"/>
        </a:p>
      </dgm:t>
    </dgm:pt>
    <dgm:pt modelId="{37201198-FEEB-4C42-8FA3-2BD59765846A}">
      <dgm:prSet/>
      <dgm:spPr/>
      <dgm:t>
        <a:bodyPr/>
        <a:lstStyle/>
        <a:p>
          <a:r>
            <a:rPr lang="en-US"/>
            <a:t>Narcissistic is likely to be diagnosed with GAD and panic disorder  </a:t>
          </a:r>
        </a:p>
      </dgm:t>
    </dgm:pt>
    <dgm:pt modelId="{24ED5D24-70F3-4ECE-B507-5AFFAA24D5E1}" type="parTrans" cxnId="{146C0EDE-0F05-4B98-A634-3931A665509D}">
      <dgm:prSet/>
      <dgm:spPr/>
      <dgm:t>
        <a:bodyPr/>
        <a:lstStyle/>
        <a:p>
          <a:endParaRPr lang="en-US"/>
        </a:p>
      </dgm:t>
    </dgm:pt>
    <dgm:pt modelId="{94ACDEDF-E629-4A90-9335-8F4B83F0DD11}" type="sibTrans" cxnId="{146C0EDE-0F05-4B98-A634-3931A665509D}">
      <dgm:prSet/>
      <dgm:spPr/>
      <dgm:t>
        <a:bodyPr/>
        <a:lstStyle/>
        <a:p>
          <a:endParaRPr lang="en-US"/>
        </a:p>
      </dgm:t>
    </dgm:pt>
    <dgm:pt modelId="{2FDA5A65-5E0E-4D0E-8583-D3D022FC04D2}">
      <dgm:prSet/>
      <dgm:spPr/>
      <dgm:t>
        <a:bodyPr/>
        <a:lstStyle/>
        <a:p>
          <a:r>
            <a:rPr lang="en-US"/>
            <a:t>Cluster C: </a:t>
          </a:r>
        </a:p>
      </dgm:t>
    </dgm:pt>
    <dgm:pt modelId="{78D7DB9E-0CC5-4DC2-9D49-7985F75C6F17}" type="parTrans" cxnId="{AC797B48-2957-471D-882D-96173EAD529B}">
      <dgm:prSet/>
      <dgm:spPr/>
      <dgm:t>
        <a:bodyPr/>
        <a:lstStyle/>
        <a:p>
          <a:endParaRPr lang="en-US"/>
        </a:p>
      </dgm:t>
    </dgm:pt>
    <dgm:pt modelId="{066295DA-593D-4E4E-9758-F84371E94BF1}" type="sibTrans" cxnId="{AC797B48-2957-471D-882D-96173EAD529B}">
      <dgm:prSet/>
      <dgm:spPr/>
      <dgm:t>
        <a:bodyPr/>
        <a:lstStyle/>
        <a:p>
          <a:endParaRPr lang="en-US"/>
        </a:p>
      </dgm:t>
    </dgm:pt>
    <dgm:pt modelId="{534BE83F-A0BA-426F-B0D6-5E0AA33F01EF}">
      <dgm:prSet/>
      <dgm:spPr/>
      <dgm:t>
        <a:bodyPr/>
        <a:lstStyle/>
        <a:p>
          <a:r>
            <a:rPr lang="en-US"/>
            <a:t>Highest rate of comorbidity with major depressive disorder</a:t>
          </a:r>
        </a:p>
      </dgm:t>
    </dgm:pt>
    <dgm:pt modelId="{E9505A95-78BF-4D35-9839-F4810DC0DBD0}" type="parTrans" cxnId="{04B3847F-79DB-4B2C-8696-F68AABAB1B36}">
      <dgm:prSet/>
      <dgm:spPr/>
      <dgm:t>
        <a:bodyPr/>
        <a:lstStyle/>
        <a:p>
          <a:endParaRPr lang="en-US"/>
        </a:p>
      </dgm:t>
    </dgm:pt>
    <dgm:pt modelId="{E6AE2227-53DF-4C63-A38D-C5D3A760D182}" type="sibTrans" cxnId="{04B3847F-79DB-4B2C-8696-F68AABAB1B36}">
      <dgm:prSet/>
      <dgm:spPr/>
      <dgm:t>
        <a:bodyPr/>
        <a:lstStyle/>
        <a:p>
          <a:endParaRPr lang="en-US"/>
        </a:p>
      </dgm:t>
    </dgm:pt>
    <dgm:pt modelId="{76C49005-8896-455D-B3B1-3BA95954CE60}">
      <dgm:prSet/>
      <dgm:spPr/>
      <dgm:t>
        <a:bodyPr/>
        <a:lstStyle/>
        <a:p>
          <a:r>
            <a:rPr lang="en-US"/>
            <a:t>OCPD is highly comorbid with bipolar disorder </a:t>
          </a:r>
        </a:p>
      </dgm:t>
    </dgm:pt>
    <dgm:pt modelId="{1A74C5DC-E51C-4252-8C71-50013A08B527}" type="parTrans" cxnId="{C5AD369C-8937-4A96-890C-A12A1B6A9C98}">
      <dgm:prSet/>
      <dgm:spPr/>
      <dgm:t>
        <a:bodyPr/>
        <a:lstStyle/>
        <a:p>
          <a:endParaRPr lang="en-US"/>
        </a:p>
      </dgm:t>
    </dgm:pt>
    <dgm:pt modelId="{31D27C95-D24E-4EF0-8A06-B3377B5922E4}" type="sibTrans" cxnId="{C5AD369C-8937-4A96-890C-A12A1B6A9C98}">
      <dgm:prSet/>
      <dgm:spPr/>
      <dgm:t>
        <a:bodyPr/>
        <a:lstStyle/>
        <a:p>
          <a:endParaRPr lang="en-US"/>
        </a:p>
      </dgm:t>
    </dgm:pt>
    <dgm:pt modelId="{7BD96051-9A3B-4070-BBC7-677A11861EE5}">
      <dgm:prSet/>
      <dgm:spPr/>
      <dgm:t>
        <a:bodyPr/>
        <a:lstStyle/>
        <a:p>
          <a:endParaRPr lang="en-US" dirty="0"/>
        </a:p>
      </dgm:t>
    </dgm:pt>
    <dgm:pt modelId="{0E946B3F-170B-404F-B18D-28E707FC33DD}" type="parTrans" cxnId="{0E464EC6-BDDC-4C2B-894C-DC670B12CA62}">
      <dgm:prSet/>
      <dgm:spPr/>
      <dgm:t>
        <a:bodyPr/>
        <a:lstStyle/>
        <a:p>
          <a:endParaRPr lang="en-US"/>
        </a:p>
      </dgm:t>
    </dgm:pt>
    <dgm:pt modelId="{414FA572-1B33-4625-B1FA-5FD6C46695FD}" type="sibTrans" cxnId="{0E464EC6-BDDC-4C2B-894C-DC670B12CA62}">
      <dgm:prSet/>
      <dgm:spPr/>
      <dgm:t>
        <a:bodyPr/>
        <a:lstStyle/>
        <a:p>
          <a:endParaRPr lang="en-US"/>
        </a:p>
      </dgm:t>
    </dgm:pt>
    <dgm:pt modelId="{F3903CE5-18A8-4F09-95EC-A7746825FBE9}">
      <dgm:prSet/>
      <dgm:spPr/>
      <dgm:t>
        <a:bodyPr/>
        <a:lstStyle/>
        <a:p>
          <a:endParaRPr lang="en-US" dirty="0"/>
        </a:p>
      </dgm:t>
    </dgm:pt>
    <dgm:pt modelId="{1E54C486-EE43-4D01-BDC3-DD862D95F04C}" type="parTrans" cxnId="{DAD67F52-1A57-4E1C-B78F-170A06584DC9}">
      <dgm:prSet/>
      <dgm:spPr/>
      <dgm:t>
        <a:bodyPr/>
        <a:lstStyle/>
        <a:p>
          <a:endParaRPr lang="en-US"/>
        </a:p>
      </dgm:t>
    </dgm:pt>
    <dgm:pt modelId="{60904E44-5028-48DC-9C6E-D9F5F1AC2BC3}" type="sibTrans" cxnId="{DAD67F52-1A57-4E1C-B78F-170A06584DC9}">
      <dgm:prSet/>
      <dgm:spPr/>
      <dgm:t>
        <a:bodyPr/>
        <a:lstStyle/>
        <a:p>
          <a:endParaRPr lang="en-US"/>
        </a:p>
      </dgm:t>
    </dgm:pt>
    <dgm:pt modelId="{0E1617CC-9A5D-4B5C-B8F6-F594C2EB356D}" type="pres">
      <dgm:prSet presAssocID="{CABA9146-4986-486C-9103-6ECE9DEB5586}" presName="Name0" presStyleCnt="0">
        <dgm:presLayoutVars>
          <dgm:dir/>
          <dgm:animLvl val="lvl"/>
          <dgm:resizeHandles val="exact"/>
        </dgm:presLayoutVars>
      </dgm:prSet>
      <dgm:spPr/>
    </dgm:pt>
    <dgm:pt modelId="{2ACCB563-1D3E-41D4-82D9-4C030F624AC1}" type="pres">
      <dgm:prSet presAssocID="{4237A539-1217-4007-9C99-6B507C21BF27}" presName="composite" presStyleCnt="0"/>
      <dgm:spPr/>
    </dgm:pt>
    <dgm:pt modelId="{2A53C6C4-C0D4-41A7-A239-EA2C87710ED5}" type="pres">
      <dgm:prSet presAssocID="{4237A539-1217-4007-9C99-6B507C21BF27}" presName="parTx" presStyleLbl="alignNode1" presStyleIdx="0" presStyleCnt="2">
        <dgm:presLayoutVars>
          <dgm:chMax val="0"/>
          <dgm:chPref val="0"/>
          <dgm:bulletEnabled val="1"/>
        </dgm:presLayoutVars>
      </dgm:prSet>
      <dgm:spPr/>
    </dgm:pt>
    <dgm:pt modelId="{3D8BF410-7038-447B-B347-DA7BF46FEA6D}" type="pres">
      <dgm:prSet presAssocID="{4237A539-1217-4007-9C99-6B507C21BF27}" presName="desTx" presStyleLbl="alignAccFollowNode1" presStyleIdx="0" presStyleCnt="2">
        <dgm:presLayoutVars>
          <dgm:bulletEnabled val="1"/>
        </dgm:presLayoutVars>
      </dgm:prSet>
      <dgm:spPr/>
    </dgm:pt>
    <dgm:pt modelId="{7A96E810-A832-42A9-9893-9CB4146C8C4C}" type="pres">
      <dgm:prSet presAssocID="{23457CAD-21F3-4FF6-9250-435B6937AA5F}" presName="space" presStyleCnt="0"/>
      <dgm:spPr/>
    </dgm:pt>
    <dgm:pt modelId="{CFC9B3C4-D619-45C0-9849-3195246B82FB}" type="pres">
      <dgm:prSet presAssocID="{AD2F4AFA-0CF8-4366-83CD-9A8897C3D5F2}" presName="composite" presStyleCnt="0"/>
      <dgm:spPr/>
    </dgm:pt>
    <dgm:pt modelId="{276B8FD8-D912-4108-BA88-885599D3F627}" type="pres">
      <dgm:prSet presAssocID="{AD2F4AFA-0CF8-4366-83CD-9A8897C3D5F2}" presName="parTx" presStyleLbl="alignNode1" presStyleIdx="1" presStyleCnt="2">
        <dgm:presLayoutVars>
          <dgm:chMax val="0"/>
          <dgm:chPref val="0"/>
          <dgm:bulletEnabled val="1"/>
        </dgm:presLayoutVars>
      </dgm:prSet>
      <dgm:spPr/>
    </dgm:pt>
    <dgm:pt modelId="{297D5388-57B2-4309-820C-F4B222590AC9}" type="pres">
      <dgm:prSet presAssocID="{AD2F4AFA-0CF8-4366-83CD-9A8897C3D5F2}" presName="desTx" presStyleLbl="alignAccFollowNode1" presStyleIdx="1" presStyleCnt="2">
        <dgm:presLayoutVars>
          <dgm:bulletEnabled val="1"/>
        </dgm:presLayoutVars>
      </dgm:prSet>
      <dgm:spPr/>
    </dgm:pt>
  </dgm:ptLst>
  <dgm:cxnLst>
    <dgm:cxn modelId="{269F7F06-97C6-48E0-B57E-93C6A0365BDF}" type="presOf" srcId="{2FDA5A65-5E0E-4D0E-8583-D3D022FC04D2}" destId="{297D5388-57B2-4309-820C-F4B222590AC9}" srcOrd="0" destOrd="7" presId="urn:microsoft.com/office/officeart/2005/8/layout/hList1"/>
    <dgm:cxn modelId="{AF5CFB0B-29E6-44F1-A665-52D52B46AD09}" srcId="{AD2F4AFA-0CF8-4366-83CD-9A8897C3D5F2}" destId="{8A65F221-3911-4B79-BA18-B709FF45E90D}" srcOrd="1" destOrd="0" parTransId="{5112ACC1-A7DD-4D04-8A03-666E336FF82B}" sibTransId="{38B76AB5-E302-4C27-92CC-DF26E5C28743}"/>
    <dgm:cxn modelId="{22D7CE21-7508-412A-85EA-226C415370A6}" type="presOf" srcId="{2E1EE509-07D3-48EB-9BC7-730E0B9A2C97}" destId="{297D5388-57B2-4309-820C-F4B222590AC9}" srcOrd="0" destOrd="0" presId="urn:microsoft.com/office/officeart/2005/8/layout/hList1"/>
    <dgm:cxn modelId="{716BB92B-FC0B-4E3E-96A6-25130CA1B8D3}" type="presOf" srcId="{534BE83F-A0BA-426F-B0D6-5E0AA33F01EF}" destId="{297D5388-57B2-4309-820C-F4B222590AC9}" srcOrd="0" destOrd="8" presId="urn:microsoft.com/office/officeart/2005/8/layout/hList1"/>
    <dgm:cxn modelId="{3763BE32-6114-41B1-A17C-37902A645CDA}" srcId="{AD2F4AFA-0CF8-4366-83CD-9A8897C3D5F2}" destId="{2E1EE509-07D3-48EB-9BC7-730E0B9A2C97}" srcOrd="0" destOrd="0" parTransId="{B629A416-BE24-43B0-91CA-73242F7D6D87}" sibTransId="{8E825C24-58AB-46EA-B3AB-64E95F1C5886}"/>
    <dgm:cxn modelId="{E3ECF033-7944-4ECC-963C-FFDFEFE77C3A}" srcId="{4237A539-1217-4007-9C99-6B507C21BF27}" destId="{77011ABE-B5D1-4B8C-BEFE-980B4DE42F67}" srcOrd="4" destOrd="0" parTransId="{306CF5ED-092D-44E4-9C26-AC2BA853DA6C}" sibTransId="{F35DBFC1-7970-4283-ABC1-7F2BC0C6E51D}"/>
    <dgm:cxn modelId="{A3208F34-92AE-4C73-B368-2E384D6D59A5}" type="presOf" srcId="{4237A539-1217-4007-9C99-6B507C21BF27}" destId="{2A53C6C4-C0D4-41A7-A239-EA2C87710ED5}" srcOrd="0" destOrd="0" presId="urn:microsoft.com/office/officeart/2005/8/layout/hList1"/>
    <dgm:cxn modelId="{AE209D3F-0C66-4546-A763-B0C71BD63FF6}" type="presOf" srcId="{1B638028-3654-412E-8E66-7CE75B8CB342}" destId="{3D8BF410-7038-447B-B347-DA7BF46FEA6D}" srcOrd="0" destOrd="0" presId="urn:microsoft.com/office/officeart/2005/8/layout/hList1"/>
    <dgm:cxn modelId="{17BC5C68-94D7-4946-B5BB-20E178054892}" type="presOf" srcId="{2B854942-7716-46B8-AB00-1C2E19FA6682}" destId="{297D5388-57B2-4309-820C-F4B222590AC9}" srcOrd="0" destOrd="5" presId="urn:microsoft.com/office/officeart/2005/8/layout/hList1"/>
    <dgm:cxn modelId="{AC797B48-2957-471D-882D-96173EAD529B}" srcId="{AD2F4AFA-0CF8-4366-83CD-9A8897C3D5F2}" destId="{2FDA5A65-5E0E-4D0E-8583-D3D022FC04D2}" srcOrd="2" destOrd="0" parTransId="{78D7DB9E-0CC5-4DC2-9D49-7985F75C6F17}" sibTransId="{066295DA-593D-4E4E-9758-F84371E94BF1}"/>
    <dgm:cxn modelId="{995E876E-F3B0-41F5-A939-41E107F34634}" srcId="{CABA9146-4986-486C-9103-6ECE9DEB5586}" destId="{4237A539-1217-4007-9C99-6B507C21BF27}" srcOrd="0" destOrd="0" parTransId="{4F31B8E5-82A1-4E11-9B89-358FB0CF7FDD}" sibTransId="{23457CAD-21F3-4FF6-9250-435B6937AA5F}"/>
    <dgm:cxn modelId="{6AFF016F-F2AA-43FA-90FE-97B85CB1E9ED}" srcId="{4237A539-1217-4007-9C99-6B507C21BF27}" destId="{1B638028-3654-412E-8E66-7CE75B8CB342}" srcOrd="0" destOrd="0" parTransId="{78D3990B-8DE2-4FF8-B71F-16A07CCBA03A}" sibTransId="{D0EC7927-EA4F-4BE9-8429-FAB3CA53D3F1}"/>
    <dgm:cxn modelId="{DAD67F52-1A57-4E1C-B78F-170A06584DC9}" srcId="{4237A539-1217-4007-9C99-6B507C21BF27}" destId="{F3903CE5-18A8-4F09-95EC-A7746825FBE9}" srcOrd="3" destOrd="0" parTransId="{1E54C486-EE43-4D01-BDC3-DD862D95F04C}" sibTransId="{60904E44-5028-48DC-9C6E-D9F5F1AC2BC3}"/>
    <dgm:cxn modelId="{F5A86F57-C439-4337-8F94-C24B30A97DD8}" type="presOf" srcId="{D2A3E6C9-30FE-4289-B0EC-F1B588D492F0}" destId="{297D5388-57B2-4309-820C-F4B222590AC9}" srcOrd="0" destOrd="4" presId="urn:microsoft.com/office/officeart/2005/8/layout/hList1"/>
    <dgm:cxn modelId="{217ACD78-15D4-4C91-A015-DBBC3CDD187F}" type="presOf" srcId="{8A65F221-3911-4B79-BA18-B709FF45E90D}" destId="{297D5388-57B2-4309-820C-F4B222590AC9}" srcOrd="0" destOrd="3" presId="urn:microsoft.com/office/officeart/2005/8/layout/hList1"/>
    <dgm:cxn modelId="{04B3847F-79DB-4B2C-8696-F68AABAB1B36}" srcId="{2FDA5A65-5E0E-4D0E-8583-D3D022FC04D2}" destId="{534BE83F-A0BA-426F-B0D6-5E0AA33F01EF}" srcOrd="0" destOrd="0" parTransId="{E9505A95-78BF-4D35-9839-F4810DC0DBD0}" sibTransId="{E6AE2227-53DF-4C63-A38D-C5D3A760D182}"/>
    <dgm:cxn modelId="{18FAD47F-364E-4B90-9497-97A06B070233}" type="presOf" srcId="{6CAB9807-5009-44FD-BAE8-89E68BBAB080}" destId="{297D5388-57B2-4309-820C-F4B222590AC9}" srcOrd="0" destOrd="1" presId="urn:microsoft.com/office/officeart/2005/8/layout/hList1"/>
    <dgm:cxn modelId="{41F2EA82-A544-45C8-AF84-BF2FD7ED1507}" type="presOf" srcId="{37201198-FEEB-4C42-8FA3-2BD59765846A}" destId="{297D5388-57B2-4309-820C-F4B222590AC9}" srcOrd="0" destOrd="6" presId="urn:microsoft.com/office/officeart/2005/8/layout/hList1"/>
    <dgm:cxn modelId="{CDFB1583-A05D-46D2-8CA9-5B04913438E0}" type="presOf" srcId="{77011ABE-B5D1-4B8C-BEFE-980B4DE42F67}" destId="{3D8BF410-7038-447B-B347-DA7BF46FEA6D}" srcOrd="0" destOrd="4" presId="urn:microsoft.com/office/officeart/2005/8/layout/hList1"/>
    <dgm:cxn modelId="{C3887789-8CD2-46B1-85FD-729ECDF750B4}" type="presOf" srcId="{7BD96051-9A3B-4070-BBC7-677A11861EE5}" destId="{3D8BF410-7038-447B-B347-DA7BF46FEA6D}" srcOrd="0" destOrd="1" presId="urn:microsoft.com/office/officeart/2005/8/layout/hList1"/>
    <dgm:cxn modelId="{64F5AF8F-527B-47DF-962E-4F7F230BF8D1}" srcId="{2E1EE509-07D3-48EB-9BC7-730E0B9A2C97}" destId="{F6272739-5C73-45D5-93A1-C16F5579B292}" srcOrd="1" destOrd="0" parTransId="{B8E840D2-ECC3-485D-B4A0-D10132CC4278}" sibTransId="{68A91D56-F826-47A8-9F2B-D149071B9F6E}"/>
    <dgm:cxn modelId="{5BD47692-067A-471E-B0CA-77E2263FAFF6}" srcId="{2E1EE509-07D3-48EB-9BC7-730E0B9A2C97}" destId="{6CAB9807-5009-44FD-BAE8-89E68BBAB080}" srcOrd="0" destOrd="0" parTransId="{458F1388-35FA-4D2B-8414-E420F441BE6A}" sibTransId="{6214C342-7C22-47D9-A21F-BC84886F2AF4}"/>
    <dgm:cxn modelId="{C5AD369C-8937-4A96-890C-A12A1B6A9C98}" srcId="{2FDA5A65-5E0E-4D0E-8583-D3D022FC04D2}" destId="{76C49005-8896-455D-B3B1-3BA95954CE60}" srcOrd="1" destOrd="0" parTransId="{1A74C5DC-E51C-4252-8C71-50013A08B527}" sibTransId="{31D27C95-D24E-4EF0-8A06-B3377B5922E4}"/>
    <dgm:cxn modelId="{254C4CA5-D951-4F1E-B580-71D23BFA8727}" srcId="{4237A539-1217-4007-9C99-6B507C21BF27}" destId="{50749452-6F5A-420F-939D-CA32EF281345}" srcOrd="2" destOrd="0" parTransId="{23D978F3-D48B-4E23-92DC-29FD3FF4CA16}" sibTransId="{DE56CE60-3D01-4861-90AD-E4F2883FC9B5}"/>
    <dgm:cxn modelId="{84321FAF-DB33-4F93-BB10-E49AADBD10C9}" type="presOf" srcId="{CABA9146-4986-486C-9103-6ECE9DEB5586}" destId="{0E1617CC-9A5D-4B5C-B8F6-F594C2EB356D}" srcOrd="0" destOrd="0" presId="urn:microsoft.com/office/officeart/2005/8/layout/hList1"/>
    <dgm:cxn modelId="{C0F480B3-EE1D-4B3E-B458-DC867B222C72}" type="presOf" srcId="{F3903CE5-18A8-4F09-95EC-A7746825FBE9}" destId="{3D8BF410-7038-447B-B347-DA7BF46FEA6D}" srcOrd="0" destOrd="3" presId="urn:microsoft.com/office/officeart/2005/8/layout/hList1"/>
    <dgm:cxn modelId="{695661B7-15C8-43A5-A15B-9779705EFF43}" type="presOf" srcId="{76C49005-8896-455D-B3B1-3BA95954CE60}" destId="{297D5388-57B2-4309-820C-F4B222590AC9}" srcOrd="0" destOrd="9" presId="urn:microsoft.com/office/officeart/2005/8/layout/hList1"/>
    <dgm:cxn modelId="{47B1CDBB-1DEC-42D5-8A43-CCB13091D3D1}" type="presOf" srcId="{AD2F4AFA-0CF8-4366-83CD-9A8897C3D5F2}" destId="{276B8FD8-D912-4108-BA88-885599D3F627}" srcOrd="0" destOrd="0" presId="urn:microsoft.com/office/officeart/2005/8/layout/hList1"/>
    <dgm:cxn modelId="{9BBAB5BF-6F9F-4843-BC89-ECE17D28102E}" srcId="{8A65F221-3911-4B79-BA18-B709FF45E90D}" destId="{2B854942-7716-46B8-AB00-1C2E19FA6682}" srcOrd="1" destOrd="0" parTransId="{8BC75F87-A4DA-4DB1-96DF-4074C8544057}" sibTransId="{D77FA87C-0F1A-4E44-943E-5C7896A978C1}"/>
    <dgm:cxn modelId="{B38924C5-5A9E-4B27-92C4-2B98F4D79AEA}" srcId="{CABA9146-4986-486C-9103-6ECE9DEB5586}" destId="{AD2F4AFA-0CF8-4366-83CD-9A8897C3D5F2}" srcOrd="1" destOrd="0" parTransId="{235A2C35-D042-45AA-B157-8BD84F07F6E9}" sibTransId="{416D3B76-1C81-4AAE-8126-150DA4345F56}"/>
    <dgm:cxn modelId="{0E464EC6-BDDC-4C2B-894C-DC670B12CA62}" srcId="{4237A539-1217-4007-9C99-6B507C21BF27}" destId="{7BD96051-9A3B-4070-BBC7-677A11861EE5}" srcOrd="1" destOrd="0" parTransId="{0E946B3F-170B-404F-B18D-28E707FC33DD}" sibTransId="{414FA572-1B33-4625-B1FA-5FD6C46695FD}"/>
    <dgm:cxn modelId="{9130D4C7-C6C6-498F-A9F1-ED528D4CCAEA}" srcId="{8A65F221-3911-4B79-BA18-B709FF45E90D}" destId="{D2A3E6C9-30FE-4289-B0EC-F1B588D492F0}" srcOrd="0" destOrd="0" parTransId="{C7DF08BA-28B8-4647-AA5C-43BAC51390A9}" sibTransId="{D013169B-CF7C-4D6A-BF49-7EC60BF94FE3}"/>
    <dgm:cxn modelId="{4DDF82D3-4805-4EF2-9895-BDA1150AD535}" type="presOf" srcId="{F6272739-5C73-45D5-93A1-C16F5579B292}" destId="{297D5388-57B2-4309-820C-F4B222590AC9}" srcOrd="0" destOrd="2" presId="urn:microsoft.com/office/officeart/2005/8/layout/hList1"/>
    <dgm:cxn modelId="{146C0EDE-0F05-4B98-A634-3931A665509D}" srcId="{8A65F221-3911-4B79-BA18-B709FF45E90D}" destId="{37201198-FEEB-4C42-8FA3-2BD59765846A}" srcOrd="2" destOrd="0" parTransId="{24ED5D24-70F3-4ECE-B507-5AFFAA24D5E1}" sibTransId="{94ACDEDF-E629-4A90-9335-8F4B83F0DD11}"/>
    <dgm:cxn modelId="{7441B9EE-CF07-40E8-A052-92FE80F4286D}" type="presOf" srcId="{50749452-6F5A-420F-939D-CA32EF281345}" destId="{3D8BF410-7038-447B-B347-DA7BF46FEA6D}" srcOrd="0" destOrd="2" presId="urn:microsoft.com/office/officeart/2005/8/layout/hList1"/>
    <dgm:cxn modelId="{8A5CD053-14C8-4E94-9505-E5BFF1D63A34}" type="presParOf" srcId="{0E1617CC-9A5D-4B5C-B8F6-F594C2EB356D}" destId="{2ACCB563-1D3E-41D4-82D9-4C030F624AC1}" srcOrd="0" destOrd="0" presId="urn:microsoft.com/office/officeart/2005/8/layout/hList1"/>
    <dgm:cxn modelId="{F0DC6FB7-D263-4AB3-AE67-C25A8159586E}" type="presParOf" srcId="{2ACCB563-1D3E-41D4-82D9-4C030F624AC1}" destId="{2A53C6C4-C0D4-41A7-A239-EA2C87710ED5}" srcOrd="0" destOrd="0" presId="urn:microsoft.com/office/officeart/2005/8/layout/hList1"/>
    <dgm:cxn modelId="{4F53334C-3C57-4AA5-B964-FCEADCEC68C6}" type="presParOf" srcId="{2ACCB563-1D3E-41D4-82D9-4C030F624AC1}" destId="{3D8BF410-7038-447B-B347-DA7BF46FEA6D}" srcOrd="1" destOrd="0" presId="urn:microsoft.com/office/officeart/2005/8/layout/hList1"/>
    <dgm:cxn modelId="{4FB53F4D-114F-4BDA-88FA-52DF5058E268}" type="presParOf" srcId="{0E1617CC-9A5D-4B5C-B8F6-F594C2EB356D}" destId="{7A96E810-A832-42A9-9893-9CB4146C8C4C}" srcOrd="1" destOrd="0" presId="urn:microsoft.com/office/officeart/2005/8/layout/hList1"/>
    <dgm:cxn modelId="{7E167D6B-CBA2-4506-9FA4-6DCBEF3D616B}" type="presParOf" srcId="{0E1617CC-9A5D-4B5C-B8F6-F594C2EB356D}" destId="{CFC9B3C4-D619-45C0-9849-3195246B82FB}" srcOrd="2" destOrd="0" presId="urn:microsoft.com/office/officeart/2005/8/layout/hList1"/>
    <dgm:cxn modelId="{F0A9809A-9546-44E3-858B-96FD6BC3AC23}" type="presParOf" srcId="{CFC9B3C4-D619-45C0-9849-3195246B82FB}" destId="{276B8FD8-D912-4108-BA88-885599D3F627}" srcOrd="0" destOrd="0" presId="urn:microsoft.com/office/officeart/2005/8/layout/hList1"/>
    <dgm:cxn modelId="{688B9A88-7CCC-4228-B52D-D003ED883E5F}" type="presParOf" srcId="{CFC9B3C4-D619-45C0-9849-3195246B82FB}" destId="{297D5388-57B2-4309-820C-F4B222590AC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A2214AB-BFC0-4289-82A1-F39A257BD7B5}" type="doc">
      <dgm:prSet loTypeId="urn:microsoft.com/office/officeart/2018/5/layout/Centered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1A6A43BF-00FE-42DB-8B1F-BD1B3B42EE6E}">
      <dgm:prSet/>
      <dgm:spPr/>
      <dgm:t>
        <a:bodyPr/>
        <a:lstStyle/>
        <a:p>
          <a:pPr>
            <a:defRPr b="1"/>
          </a:pPr>
          <a:r>
            <a:rPr lang="en-US"/>
            <a:t>Schizotypal PD</a:t>
          </a:r>
        </a:p>
      </dgm:t>
    </dgm:pt>
    <dgm:pt modelId="{D00AAFA6-C2B3-4C26-B11C-1562F0B84D96}" type="parTrans" cxnId="{D123DE5A-2590-4660-A049-0E1240E63ED2}">
      <dgm:prSet/>
      <dgm:spPr/>
      <dgm:t>
        <a:bodyPr/>
        <a:lstStyle/>
        <a:p>
          <a:endParaRPr lang="en-US"/>
        </a:p>
      </dgm:t>
    </dgm:pt>
    <dgm:pt modelId="{C3DF3A21-AB9A-4968-8E85-77FFBFC68979}" type="sibTrans" cxnId="{D123DE5A-2590-4660-A049-0E1240E63ED2}">
      <dgm:prSet/>
      <dgm:spPr/>
      <dgm:t>
        <a:bodyPr/>
        <a:lstStyle/>
        <a:p>
          <a:endParaRPr lang="en-US"/>
        </a:p>
      </dgm:t>
    </dgm:pt>
    <dgm:pt modelId="{B440264B-9E34-40E6-942C-8D59AA8F9CB7}">
      <dgm:prSet/>
      <dgm:spPr/>
      <dgm:t>
        <a:bodyPr/>
        <a:lstStyle/>
        <a:p>
          <a:r>
            <a:rPr lang="en-US" dirty="0"/>
            <a:t>May have similar biological causes to that of schizophrenia (high activity of dopamine and enlarged brain ventricles)</a:t>
          </a:r>
        </a:p>
      </dgm:t>
      <dgm:extLst>
        <a:ext uri="{E40237B7-FDA0-4F09-8148-C483321AD2D9}">
          <dgm14:cNvPr xmlns:dgm14="http://schemas.microsoft.com/office/drawing/2010/diagram" id="0" name="" descr="Schizotypal PD - May have similar biological causes to that of schizophrenia (high activity of dopamine and enlarged brain ventricles)&#10;"/>
        </a:ext>
      </dgm:extLst>
    </dgm:pt>
    <dgm:pt modelId="{95B957E0-AB03-4EFB-A637-3EC01A2E4F78}" type="parTrans" cxnId="{DBECCFD8-5C8C-4BF7-856F-B1C29B9D4CA7}">
      <dgm:prSet/>
      <dgm:spPr/>
      <dgm:t>
        <a:bodyPr/>
        <a:lstStyle/>
        <a:p>
          <a:endParaRPr lang="en-US"/>
        </a:p>
      </dgm:t>
    </dgm:pt>
    <dgm:pt modelId="{00FEE906-20FE-4B29-8922-4FD36839A188}" type="sibTrans" cxnId="{DBECCFD8-5C8C-4BF7-856F-B1C29B9D4CA7}">
      <dgm:prSet/>
      <dgm:spPr/>
      <dgm:t>
        <a:bodyPr/>
        <a:lstStyle/>
        <a:p>
          <a:endParaRPr lang="en-US"/>
        </a:p>
      </dgm:t>
    </dgm:pt>
    <dgm:pt modelId="{FDDC8D87-80B0-4C1A-97E9-6A77758B5EBF}">
      <dgm:prSet/>
      <dgm:spPr/>
      <dgm:t>
        <a:bodyPr/>
        <a:lstStyle/>
        <a:p>
          <a:pPr>
            <a:defRPr b="1"/>
          </a:pPr>
          <a:r>
            <a:rPr lang="en-US"/>
            <a:t>Antisocial and Borderline PDs</a:t>
          </a:r>
        </a:p>
      </dgm:t>
    </dgm:pt>
    <dgm:pt modelId="{3DA6E853-30DF-4478-B80B-011AF9E48A30}" type="parTrans" cxnId="{2A52775F-4BF2-4613-B4D0-4B00073D0586}">
      <dgm:prSet/>
      <dgm:spPr/>
      <dgm:t>
        <a:bodyPr/>
        <a:lstStyle/>
        <a:p>
          <a:endParaRPr lang="en-US"/>
        </a:p>
      </dgm:t>
    </dgm:pt>
    <dgm:pt modelId="{50788257-C750-4A93-B19A-1049A528DEFE}" type="sibTrans" cxnId="{2A52775F-4BF2-4613-B4D0-4B00073D0586}">
      <dgm:prSet/>
      <dgm:spPr/>
      <dgm:t>
        <a:bodyPr/>
        <a:lstStyle/>
        <a:p>
          <a:endParaRPr lang="en-US"/>
        </a:p>
      </dgm:t>
    </dgm:pt>
    <dgm:pt modelId="{940A85D1-EAD4-4F02-8F54-32C907323E53}">
      <dgm:prSet/>
      <dgm:spPr/>
      <dgm:t>
        <a:bodyPr/>
        <a:lstStyle/>
        <a:p>
          <a:r>
            <a:rPr lang="en-US" dirty="0"/>
            <a:t>Deficits in serotonin activity </a:t>
          </a:r>
        </a:p>
      </dgm:t>
      <dgm:extLst>
        <a:ext uri="{E40237B7-FDA0-4F09-8148-C483321AD2D9}">
          <dgm14:cNvPr xmlns:dgm14="http://schemas.microsoft.com/office/drawing/2010/diagram" id="0" name="" descr="Antisocial and Borderline PDs: Deficits in serotonin activity &#10;Deficient functioning of the frontal lobes (particularly the prefrontal cortex) and an overly reactive amygdala &#10;"/>
        </a:ext>
      </dgm:extLst>
    </dgm:pt>
    <dgm:pt modelId="{B6BC28CF-0D99-4978-AE51-D4A9920292E6}" type="parTrans" cxnId="{617C8E21-A88D-4A80-B43D-2C3B9C9CC75A}">
      <dgm:prSet/>
      <dgm:spPr/>
      <dgm:t>
        <a:bodyPr/>
        <a:lstStyle/>
        <a:p>
          <a:endParaRPr lang="en-US"/>
        </a:p>
      </dgm:t>
    </dgm:pt>
    <dgm:pt modelId="{4765F243-E259-46B0-A261-40400BE746BB}" type="sibTrans" cxnId="{617C8E21-A88D-4A80-B43D-2C3B9C9CC75A}">
      <dgm:prSet/>
      <dgm:spPr/>
      <dgm:t>
        <a:bodyPr/>
        <a:lstStyle/>
        <a:p>
          <a:endParaRPr lang="en-US"/>
        </a:p>
      </dgm:t>
    </dgm:pt>
    <dgm:pt modelId="{2CC56881-5B72-4DFB-AED7-66756897D841}">
      <dgm:prSet/>
      <dgm:spPr/>
      <dgm:t>
        <a:bodyPr/>
        <a:lstStyle/>
        <a:p>
          <a:r>
            <a:rPr lang="en-US" dirty="0"/>
            <a:t>Deficient functioning of the frontal lobes (particularly the prefrontal cortex) and an overly reactive amygdala </a:t>
          </a:r>
        </a:p>
      </dgm:t>
    </dgm:pt>
    <dgm:pt modelId="{3D83F4B5-9CC8-4113-8526-E54436E14350}" type="parTrans" cxnId="{CDDEAC20-2FF1-438F-91D0-E42E8790395F}">
      <dgm:prSet/>
      <dgm:spPr/>
      <dgm:t>
        <a:bodyPr/>
        <a:lstStyle/>
        <a:p>
          <a:endParaRPr lang="en-US"/>
        </a:p>
      </dgm:t>
    </dgm:pt>
    <dgm:pt modelId="{19369719-A64B-4C52-83A7-3E6B57A7FCA4}" type="sibTrans" cxnId="{CDDEAC20-2FF1-438F-91D0-E42E8790395F}">
      <dgm:prSet/>
      <dgm:spPr/>
      <dgm:t>
        <a:bodyPr/>
        <a:lstStyle/>
        <a:p>
          <a:endParaRPr lang="en-US"/>
        </a:p>
      </dgm:t>
    </dgm:pt>
    <dgm:pt modelId="{B1800FFB-88CF-471A-96EE-A36D3D3ABF21}" type="pres">
      <dgm:prSet presAssocID="{5A2214AB-BFC0-4289-82A1-F39A257BD7B5}" presName="root" presStyleCnt="0">
        <dgm:presLayoutVars>
          <dgm:dir/>
          <dgm:resizeHandles val="exact"/>
        </dgm:presLayoutVars>
      </dgm:prSet>
      <dgm:spPr/>
    </dgm:pt>
    <dgm:pt modelId="{C7B5CBA6-36FC-4B83-A3B3-FE057FF8AB22}" type="pres">
      <dgm:prSet presAssocID="{1A6A43BF-00FE-42DB-8B1F-BD1B3B42EE6E}" presName="compNode" presStyleCnt="0"/>
      <dgm:spPr/>
    </dgm:pt>
    <dgm:pt modelId="{EBE23BD5-02CD-424E-AC37-F8F57F62041F}" type="pres">
      <dgm:prSet presAssocID="{1A6A43BF-00FE-42DB-8B1F-BD1B3B42EE6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a:ext>
      </dgm:extLst>
    </dgm:pt>
    <dgm:pt modelId="{07272FCA-2A48-4EC6-AADF-723A998B6690}" type="pres">
      <dgm:prSet presAssocID="{1A6A43BF-00FE-42DB-8B1F-BD1B3B42EE6E}" presName="iconSpace" presStyleCnt="0"/>
      <dgm:spPr/>
    </dgm:pt>
    <dgm:pt modelId="{BDD6E436-BA88-4FC6-9DED-384F0BF1958D}" type="pres">
      <dgm:prSet presAssocID="{1A6A43BF-00FE-42DB-8B1F-BD1B3B42EE6E}" presName="parTx" presStyleLbl="revTx" presStyleIdx="0" presStyleCnt="4">
        <dgm:presLayoutVars>
          <dgm:chMax val="0"/>
          <dgm:chPref val="0"/>
        </dgm:presLayoutVars>
      </dgm:prSet>
      <dgm:spPr/>
    </dgm:pt>
    <dgm:pt modelId="{F38F0FAC-1ABC-4A91-8D3E-7D6204A8DDBD}" type="pres">
      <dgm:prSet presAssocID="{1A6A43BF-00FE-42DB-8B1F-BD1B3B42EE6E}" presName="txSpace" presStyleCnt="0"/>
      <dgm:spPr/>
    </dgm:pt>
    <dgm:pt modelId="{4CA1885F-B596-4511-BBAC-89075385365F}" type="pres">
      <dgm:prSet presAssocID="{1A6A43BF-00FE-42DB-8B1F-BD1B3B42EE6E}" presName="desTx" presStyleLbl="revTx" presStyleIdx="1" presStyleCnt="4">
        <dgm:presLayoutVars/>
      </dgm:prSet>
      <dgm:spPr/>
    </dgm:pt>
    <dgm:pt modelId="{C4FDB19C-690A-4173-9319-60E1CF0B4C8D}" type="pres">
      <dgm:prSet presAssocID="{C3DF3A21-AB9A-4968-8E85-77FFBFC68979}" presName="sibTrans" presStyleCnt="0"/>
      <dgm:spPr/>
    </dgm:pt>
    <dgm:pt modelId="{9631AE7A-9D39-4CC8-8F8A-96114E1E73B8}" type="pres">
      <dgm:prSet presAssocID="{FDDC8D87-80B0-4C1A-97E9-6A77758B5EBF}" presName="compNode" presStyleCnt="0"/>
      <dgm:spPr/>
    </dgm:pt>
    <dgm:pt modelId="{C37F9DF8-C4AD-4FD0-9CC5-FCB458949B48}" type="pres">
      <dgm:prSet presAssocID="{FDDC8D87-80B0-4C1A-97E9-6A77758B5EB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C8FEB778-7E1D-4D41-B265-40CF0EDF5709}" type="pres">
      <dgm:prSet presAssocID="{FDDC8D87-80B0-4C1A-97E9-6A77758B5EBF}" presName="iconSpace" presStyleCnt="0"/>
      <dgm:spPr/>
    </dgm:pt>
    <dgm:pt modelId="{F7DCB825-2B99-4C3E-9DF2-79A2A4CAF549}" type="pres">
      <dgm:prSet presAssocID="{FDDC8D87-80B0-4C1A-97E9-6A77758B5EBF}" presName="parTx" presStyleLbl="revTx" presStyleIdx="2" presStyleCnt="4">
        <dgm:presLayoutVars>
          <dgm:chMax val="0"/>
          <dgm:chPref val="0"/>
        </dgm:presLayoutVars>
      </dgm:prSet>
      <dgm:spPr/>
    </dgm:pt>
    <dgm:pt modelId="{91F5CC6A-BCF6-48D1-B6C8-32B013F5998C}" type="pres">
      <dgm:prSet presAssocID="{FDDC8D87-80B0-4C1A-97E9-6A77758B5EBF}" presName="txSpace" presStyleCnt="0"/>
      <dgm:spPr/>
    </dgm:pt>
    <dgm:pt modelId="{7210C18B-F28B-46D4-AA3C-081A2F8EBEE6}" type="pres">
      <dgm:prSet presAssocID="{FDDC8D87-80B0-4C1A-97E9-6A77758B5EBF}" presName="desTx" presStyleLbl="revTx" presStyleIdx="3" presStyleCnt="4">
        <dgm:presLayoutVars/>
      </dgm:prSet>
      <dgm:spPr/>
    </dgm:pt>
  </dgm:ptLst>
  <dgm:cxnLst>
    <dgm:cxn modelId="{99D1D80A-9A3C-4F13-B3AA-6376F86BBD05}" type="presOf" srcId="{2CC56881-5B72-4DFB-AED7-66756897D841}" destId="{7210C18B-F28B-46D4-AA3C-081A2F8EBEE6}" srcOrd="0" destOrd="1" presId="urn:microsoft.com/office/officeart/2018/5/layout/CenteredIconLabelDescriptionList"/>
    <dgm:cxn modelId="{CDDEAC20-2FF1-438F-91D0-E42E8790395F}" srcId="{FDDC8D87-80B0-4C1A-97E9-6A77758B5EBF}" destId="{2CC56881-5B72-4DFB-AED7-66756897D841}" srcOrd="1" destOrd="0" parTransId="{3D83F4B5-9CC8-4113-8526-E54436E14350}" sibTransId="{19369719-A64B-4C52-83A7-3E6B57A7FCA4}"/>
    <dgm:cxn modelId="{617C8E21-A88D-4A80-B43D-2C3B9C9CC75A}" srcId="{FDDC8D87-80B0-4C1A-97E9-6A77758B5EBF}" destId="{940A85D1-EAD4-4F02-8F54-32C907323E53}" srcOrd="0" destOrd="0" parTransId="{B6BC28CF-0D99-4978-AE51-D4A9920292E6}" sibTransId="{4765F243-E259-46B0-A261-40400BE746BB}"/>
    <dgm:cxn modelId="{5119F33C-10F3-4492-A5BB-FB0B3B53E62D}" type="presOf" srcId="{1A6A43BF-00FE-42DB-8B1F-BD1B3B42EE6E}" destId="{BDD6E436-BA88-4FC6-9DED-384F0BF1958D}" srcOrd="0" destOrd="0" presId="urn:microsoft.com/office/officeart/2018/5/layout/CenteredIconLabelDescriptionList"/>
    <dgm:cxn modelId="{3CFD535F-E3F4-4728-A3D8-341851318FB5}" type="presOf" srcId="{5A2214AB-BFC0-4289-82A1-F39A257BD7B5}" destId="{B1800FFB-88CF-471A-96EE-A36D3D3ABF21}" srcOrd="0" destOrd="0" presId="urn:microsoft.com/office/officeart/2018/5/layout/CenteredIconLabelDescriptionList"/>
    <dgm:cxn modelId="{2A52775F-4BF2-4613-B4D0-4B00073D0586}" srcId="{5A2214AB-BFC0-4289-82A1-F39A257BD7B5}" destId="{FDDC8D87-80B0-4C1A-97E9-6A77758B5EBF}" srcOrd="1" destOrd="0" parTransId="{3DA6E853-30DF-4478-B80B-011AF9E48A30}" sibTransId="{50788257-C750-4A93-B19A-1049A528DEFE}"/>
    <dgm:cxn modelId="{D123DE5A-2590-4660-A049-0E1240E63ED2}" srcId="{5A2214AB-BFC0-4289-82A1-F39A257BD7B5}" destId="{1A6A43BF-00FE-42DB-8B1F-BD1B3B42EE6E}" srcOrd="0" destOrd="0" parTransId="{D00AAFA6-C2B3-4C26-B11C-1562F0B84D96}" sibTransId="{C3DF3A21-AB9A-4968-8E85-77FFBFC68979}"/>
    <dgm:cxn modelId="{1DEBA8BC-4579-4AA7-BFC4-46C76266790A}" type="presOf" srcId="{B440264B-9E34-40E6-942C-8D59AA8F9CB7}" destId="{4CA1885F-B596-4511-BBAC-89075385365F}" srcOrd="0" destOrd="0" presId="urn:microsoft.com/office/officeart/2018/5/layout/CenteredIconLabelDescriptionList"/>
    <dgm:cxn modelId="{D350EBCE-842C-403B-B0A0-D1CF9F745BE5}" type="presOf" srcId="{FDDC8D87-80B0-4C1A-97E9-6A77758B5EBF}" destId="{F7DCB825-2B99-4C3E-9DF2-79A2A4CAF549}" srcOrd="0" destOrd="0" presId="urn:microsoft.com/office/officeart/2018/5/layout/CenteredIconLabelDescriptionList"/>
    <dgm:cxn modelId="{DBECCFD8-5C8C-4BF7-856F-B1C29B9D4CA7}" srcId="{1A6A43BF-00FE-42DB-8B1F-BD1B3B42EE6E}" destId="{B440264B-9E34-40E6-942C-8D59AA8F9CB7}" srcOrd="0" destOrd="0" parTransId="{95B957E0-AB03-4EFB-A637-3EC01A2E4F78}" sibTransId="{00FEE906-20FE-4B29-8922-4FD36839A188}"/>
    <dgm:cxn modelId="{0E4253FB-6262-4804-95C0-9C454B917985}" type="presOf" srcId="{940A85D1-EAD4-4F02-8F54-32C907323E53}" destId="{7210C18B-F28B-46D4-AA3C-081A2F8EBEE6}" srcOrd="0" destOrd="0" presId="urn:microsoft.com/office/officeart/2018/5/layout/CenteredIconLabelDescriptionList"/>
    <dgm:cxn modelId="{48E06AC4-1DCA-4AF4-BED6-C678992D1383}" type="presParOf" srcId="{B1800FFB-88CF-471A-96EE-A36D3D3ABF21}" destId="{C7B5CBA6-36FC-4B83-A3B3-FE057FF8AB22}" srcOrd="0" destOrd="0" presId="urn:microsoft.com/office/officeart/2018/5/layout/CenteredIconLabelDescriptionList"/>
    <dgm:cxn modelId="{B5953965-F513-4B07-864A-47253A735ECE}" type="presParOf" srcId="{C7B5CBA6-36FC-4B83-A3B3-FE057FF8AB22}" destId="{EBE23BD5-02CD-424E-AC37-F8F57F62041F}" srcOrd="0" destOrd="0" presId="urn:microsoft.com/office/officeart/2018/5/layout/CenteredIconLabelDescriptionList"/>
    <dgm:cxn modelId="{90173599-7C22-43B3-A1E6-1AF51E7EB73E}" type="presParOf" srcId="{C7B5CBA6-36FC-4B83-A3B3-FE057FF8AB22}" destId="{07272FCA-2A48-4EC6-AADF-723A998B6690}" srcOrd="1" destOrd="0" presId="urn:microsoft.com/office/officeart/2018/5/layout/CenteredIconLabelDescriptionList"/>
    <dgm:cxn modelId="{C5C5AA3A-4F60-4AE0-98B6-16CB00C3B343}" type="presParOf" srcId="{C7B5CBA6-36FC-4B83-A3B3-FE057FF8AB22}" destId="{BDD6E436-BA88-4FC6-9DED-384F0BF1958D}" srcOrd="2" destOrd="0" presId="urn:microsoft.com/office/officeart/2018/5/layout/CenteredIconLabelDescriptionList"/>
    <dgm:cxn modelId="{03E0314E-EC80-4BA3-95BF-D819A3D13A04}" type="presParOf" srcId="{C7B5CBA6-36FC-4B83-A3B3-FE057FF8AB22}" destId="{F38F0FAC-1ABC-4A91-8D3E-7D6204A8DDBD}" srcOrd="3" destOrd="0" presId="urn:microsoft.com/office/officeart/2018/5/layout/CenteredIconLabelDescriptionList"/>
    <dgm:cxn modelId="{CE863433-6859-42B1-974F-DCE1C382414D}" type="presParOf" srcId="{C7B5CBA6-36FC-4B83-A3B3-FE057FF8AB22}" destId="{4CA1885F-B596-4511-BBAC-89075385365F}" srcOrd="4" destOrd="0" presId="urn:microsoft.com/office/officeart/2018/5/layout/CenteredIconLabelDescriptionList"/>
    <dgm:cxn modelId="{43FD8F2B-D018-42A3-BCFF-662A8F5CFFED}" type="presParOf" srcId="{B1800FFB-88CF-471A-96EE-A36D3D3ABF21}" destId="{C4FDB19C-690A-4173-9319-60E1CF0B4C8D}" srcOrd="1" destOrd="0" presId="urn:microsoft.com/office/officeart/2018/5/layout/CenteredIconLabelDescriptionList"/>
    <dgm:cxn modelId="{E6325953-15EF-4AB4-8355-31568D2FC6CC}" type="presParOf" srcId="{B1800FFB-88CF-471A-96EE-A36D3D3ABF21}" destId="{9631AE7A-9D39-4CC8-8F8A-96114E1E73B8}" srcOrd="2" destOrd="0" presId="urn:microsoft.com/office/officeart/2018/5/layout/CenteredIconLabelDescriptionList"/>
    <dgm:cxn modelId="{AF9F5B2A-59A8-4114-9141-1D4A7E4CDB90}" type="presParOf" srcId="{9631AE7A-9D39-4CC8-8F8A-96114E1E73B8}" destId="{C37F9DF8-C4AD-4FD0-9CC5-FCB458949B48}" srcOrd="0" destOrd="0" presId="urn:microsoft.com/office/officeart/2018/5/layout/CenteredIconLabelDescriptionList"/>
    <dgm:cxn modelId="{FF1E2651-D4DE-4A83-8E3A-E9686F831C52}" type="presParOf" srcId="{9631AE7A-9D39-4CC8-8F8A-96114E1E73B8}" destId="{C8FEB778-7E1D-4D41-B265-40CF0EDF5709}" srcOrd="1" destOrd="0" presId="urn:microsoft.com/office/officeart/2018/5/layout/CenteredIconLabelDescriptionList"/>
    <dgm:cxn modelId="{E05B1046-5DB4-457B-B675-1F60EF1FDDCE}" type="presParOf" srcId="{9631AE7A-9D39-4CC8-8F8A-96114E1E73B8}" destId="{F7DCB825-2B99-4C3E-9DF2-79A2A4CAF549}" srcOrd="2" destOrd="0" presId="urn:microsoft.com/office/officeart/2018/5/layout/CenteredIconLabelDescriptionList"/>
    <dgm:cxn modelId="{C1FF5B93-D387-41B8-BEF8-CB803CC8F468}" type="presParOf" srcId="{9631AE7A-9D39-4CC8-8F8A-96114E1E73B8}" destId="{91F5CC6A-BCF6-48D1-B6C8-32B013F5998C}" srcOrd="3" destOrd="0" presId="urn:microsoft.com/office/officeart/2018/5/layout/CenteredIconLabelDescriptionList"/>
    <dgm:cxn modelId="{BBD0FA0C-2860-4440-A870-D80962C059E8}" type="presParOf" srcId="{9631AE7A-9D39-4CC8-8F8A-96114E1E73B8}" destId="{7210C18B-F28B-46D4-AA3C-081A2F8EBEE6}"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98E17C3-AE62-4B33-8C45-3C78E61AFF14}"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45C125D0-8264-492A-B942-246090B200F0}">
      <dgm:prSet/>
      <dgm:spPr/>
      <dgm:t>
        <a:bodyPr/>
        <a:lstStyle/>
        <a:p>
          <a:r>
            <a:rPr lang="en-US"/>
            <a:t>Family Dysfunction </a:t>
          </a:r>
        </a:p>
      </dgm:t>
    </dgm:pt>
    <dgm:pt modelId="{4D8EE951-EA0E-4E41-8726-277DD77F1FC3}" type="parTrans" cxnId="{7CDFC09A-0498-43D6-B402-32380B5872E9}">
      <dgm:prSet/>
      <dgm:spPr/>
      <dgm:t>
        <a:bodyPr/>
        <a:lstStyle/>
        <a:p>
          <a:endParaRPr lang="en-US"/>
        </a:p>
      </dgm:t>
    </dgm:pt>
    <dgm:pt modelId="{DBFBF2C5-31BF-424F-8847-5F737496CD8F}" type="sibTrans" cxnId="{7CDFC09A-0498-43D6-B402-32380B5872E9}">
      <dgm:prSet/>
      <dgm:spPr/>
      <dgm:t>
        <a:bodyPr/>
        <a:lstStyle/>
        <a:p>
          <a:endParaRPr lang="en-US"/>
        </a:p>
      </dgm:t>
    </dgm:pt>
    <dgm:pt modelId="{8B78CB19-DD3B-4EAA-89CB-D8F790F25458}">
      <dgm:prSet/>
      <dgm:spPr/>
      <dgm:t>
        <a:bodyPr/>
        <a:lstStyle/>
        <a:p>
          <a:r>
            <a:rPr lang="en-US" dirty="0"/>
            <a:t>Includes poverty, unemployment, family separation, and witness domestic violence </a:t>
          </a:r>
        </a:p>
      </dgm:t>
      <dgm:extLst>
        <a:ext uri="{E40237B7-FDA0-4F09-8148-C483321AD2D9}">
          <dgm14:cNvPr xmlns:dgm14="http://schemas.microsoft.com/office/drawing/2010/diagram" id="0" name="" descr="Family dysfunction: Includes poverty, unemployment, family separation, and witness domestic violence &#10;"/>
        </a:ext>
      </dgm:extLst>
    </dgm:pt>
    <dgm:pt modelId="{68983FFE-891B-4BEF-8B14-18959AEFA8ED}" type="parTrans" cxnId="{E172CEEB-0995-407A-94ED-CB495186632F}">
      <dgm:prSet/>
      <dgm:spPr/>
      <dgm:t>
        <a:bodyPr/>
        <a:lstStyle/>
        <a:p>
          <a:endParaRPr lang="en-US"/>
        </a:p>
      </dgm:t>
    </dgm:pt>
    <dgm:pt modelId="{E19E4162-37DB-4708-B3F7-868DF511A417}" type="sibTrans" cxnId="{E172CEEB-0995-407A-94ED-CB495186632F}">
      <dgm:prSet/>
      <dgm:spPr/>
      <dgm:t>
        <a:bodyPr/>
        <a:lstStyle/>
        <a:p>
          <a:endParaRPr lang="en-US"/>
        </a:p>
      </dgm:t>
    </dgm:pt>
    <dgm:pt modelId="{79B142F0-3B0A-4B66-80CF-31B0248B9B59}">
      <dgm:prSet/>
      <dgm:spPr/>
      <dgm:t>
        <a:bodyPr/>
        <a:lstStyle/>
        <a:p>
          <a:r>
            <a:rPr lang="en-US"/>
            <a:t>Childhood Maltreatment </a:t>
          </a:r>
        </a:p>
      </dgm:t>
    </dgm:pt>
    <dgm:pt modelId="{AFA05119-E52F-4B65-9F77-BA8C36C4478F}" type="parTrans" cxnId="{AD592D03-B454-42FB-81F2-20B8B92FC735}">
      <dgm:prSet/>
      <dgm:spPr/>
      <dgm:t>
        <a:bodyPr/>
        <a:lstStyle/>
        <a:p>
          <a:endParaRPr lang="en-US"/>
        </a:p>
      </dgm:t>
    </dgm:pt>
    <dgm:pt modelId="{EB84A5B1-DCDC-4D53-890B-E02250F7828A}" type="sibTrans" cxnId="{AD592D03-B454-42FB-81F2-20B8B92FC735}">
      <dgm:prSet/>
      <dgm:spPr/>
      <dgm:t>
        <a:bodyPr/>
        <a:lstStyle/>
        <a:p>
          <a:endParaRPr lang="en-US"/>
        </a:p>
      </dgm:t>
    </dgm:pt>
    <dgm:pt modelId="{FAA2197C-9B7A-4D9C-B0D2-C1FEABBD9435}">
      <dgm:prSet/>
      <dgm:spPr/>
      <dgm:t>
        <a:bodyPr/>
        <a:lstStyle/>
        <a:p>
          <a:r>
            <a:rPr lang="en-US" dirty="0"/>
            <a:t>One’s sense of self and the ability to relate to others (which are both impaired by PDs) are formed in the first four to six years of life and is affected by the emotional environment in which someone is raised </a:t>
          </a:r>
        </a:p>
      </dgm:t>
      <dgm:extLst>
        <a:ext uri="{E40237B7-FDA0-4F09-8148-C483321AD2D9}">
          <dgm14:cNvPr xmlns:dgm14="http://schemas.microsoft.com/office/drawing/2010/diagram" id="0" name="" descr="Childhood maltreatment: One’s sense of self and the ability to relate to others (which are both impaired by PDs) are formed in the first four to six years of life and is affected by the emotional environment in which someone is raised &#10;4 types of attachments or emotional bonds (investigated by John Bowlby) &#10; Secure – the only attachment type that generally does not develop PDs &#10; Anxious – at risk for internalizing disorders&#10; Ambivalent – at risk for externalizing disorders&#10; Disorganized – at risk for dissociative symptoms and personality related disorders&#10;"/>
        </a:ext>
      </dgm:extLst>
    </dgm:pt>
    <dgm:pt modelId="{E3146A44-9BB4-4671-9F62-6DFE1B0EDEAE}" type="parTrans" cxnId="{EE7EB7B4-9161-4004-BBE2-8AD581FDDA87}">
      <dgm:prSet/>
      <dgm:spPr/>
      <dgm:t>
        <a:bodyPr/>
        <a:lstStyle/>
        <a:p>
          <a:endParaRPr lang="en-US"/>
        </a:p>
      </dgm:t>
    </dgm:pt>
    <dgm:pt modelId="{BC037A29-1773-454A-81B0-9F382A850361}" type="sibTrans" cxnId="{EE7EB7B4-9161-4004-BBE2-8AD581FDDA87}">
      <dgm:prSet/>
      <dgm:spPr/>
      <dgm:t>
        <a:bodyPr/>
        <a:lstStyle/>
        <a:p>
          <a:endParaRPr lang="en-US"/>
        </a:p>
      </dgm:t>
    </dgm:pt>
    <dgm:pt modelId="{D3663B04-5E85-498D-BA2B-E51C0C3FAABF}">
      <dgm:prSet/>
      <dgm:spPr/>
      <dgm:t>
        <a:bodyPr/>
        <a:lstStyle/>
        <a:p>
          <a:r>
            <a:rPr lang="en-US" dirty="0"/>
            <a:t>4 types of attachments or emotional bonds (investigated by John Bowlby) </a:t>
          </a:r>
        </a:p>
      </dgm:t>
    </dgm:pt>
    <dgm:pt modelId="{E1E2EA0E-B0D0-4C55-B7A4-B57857B4CDE9}" type="parTrans" cxnId="{DB799206-A5BF-45CE-87FB-482CBE24B0C6}">
      <dgm:prSet/>
      <dgm:spPr/>
      <dgm:t>
        <a:bodyPr/>
        <a:lstStyle/>
        <a:p>
          <a:endParaRPr lang="en-US"/>
        </a:p>
      </dgm:t>
    </dgm:pt>
    <dgm:pt modelId="{77CACF9A-E198-4029-8A1E-D3B71F1509FD}" type="sibTrans" cxnId="{DB799206-A5BF-45CE-87FB-482CBE24B0C6}">
      <dgm:prSet/>
      <dgm:spPr/>
      <dgm:t>
        <a:bodyPr/>
        <a:lstStyle/>
        <a:p>
          <a:endParaRPr lang="en-US"/>
        </a:p>
      </dgm:t>
    </dgm:pt>
    <dgm:pt modelId="{210855FE-249B-4721-BEC5-AC03FD6E0FD7}">
      <dgm:prSet/>
      <dgm:spPr/>
      <dgm:t>
        <a:bodyPr/>
        <a:lstStyle/>
        <a:p>
          <a:r>
            <a:rPr lang="en-US" dirty="0"/>
            <a:t>Secure – the only attachment type that generally does not develop PDs </a:t>
          </a:r>
        </a:p>
      </dgm:t>
    </dgm:pt>
    <dgm:pt modelId="{309439A5-DF8E-463B-81CE-2A8A8311CD56}" type="parTrans" cxnId="{BE314930-09B7-4EE5-8DDB-547E371A1242}">
      <dgm:prSet/>
      <dgm:spPr/>
      <dgm:t>
        <a:bodyPr/>
        <a:lstStyle/>
        <a:p>
          <a:endParaRPr lang="en-US"/>
        </a:p>
      </dgm:t>
    </dgm:pt>
    <dgm:pt modelId="{C56D8A67-AFE3-4F42-8A96-21707D62DC76}" type="sibTrans" cxnId="{BE314930-09B7-4EE5-8DDB-547E371A1242}">
      <dgm:prSet/>
      <dgm:spPr/>
      <dgm:t>
        <a:bodyPr/>
        <a:lstStyle/>
        <a:p>
          <a:endParaRPr lang="en-US"/>
        </a:p>
      </dgm:t>
    </dgm:pt>
    <dgm:pt modelId="{19EE7631-ED28-413E-843F-690E22404C45}">
      <dgm:prSet/>
      <dgm:spPr/>
      <dgm:t>
        <a:bodyPr/>
        <a:lstStyle/>
        <a:p>
          <a:r>
            <a:rPr lang="en-US" dirty="0"/>
            <a:t>Anxious – at risk for internalizing disorders</a:t>
          </a:r>
        </a:p>
      </dgm:t>
    </dgm:pt>
    <dgm:pt modelId="{BAC16B9C-B0F3-458E-9F70-1512799DCAD0}" type="parTrans" cxnId="{FE39BCC0-98DF-4CA7-9991-2153762B9447}">
      <dgm:prSet/>
      <dgm:spPr/>
      <dgm:t>
        <a:bodyPr/>
        <a:lstStyle/>
        <a:p>
          <a:endParaRPr lang="en-US"/>
        </a:p>
      </dgm:t>
    </dgm:pt>
    <dgm:pt modelId="{B624C06C-8742-42C1-8657-D8FC95D7F73D}" type="sibTrans" cxnId="{FE39BCC0-98DF-4CA7-9991-2153762B9447}">
      <dgm:prSet/>
      <dgm:spPr/>
      <dgm:t>
        <a:bodyPr/>
        <a:lstStyle/>
        <a:p>
          <a:endParaRPr lang="en-US"/>
        </a:p>
      </dgm:t>
    </dgm:pt>
    <dgm:pt modelId="{78F28E68-EC77-4D12-9203-F5B389600C34}">
      <dgm:prSet/>
      <dgm:spPr/>
      <dgm:t>
        <a:bodyPr/>
        <a:lstStyle/>
        <a:p>
          <a:r>
            <a:rPr lang="en-US" dirty="0"/>
            <a:t>Ambivalent – at risk for externalizing disorders</a:t>
          </a:r>
        </a:p>
      </dgm:t>
    </dgm:pt>
    <dgm:pt modelId="{E79A73EF-2CE2-4F59-B5D2-B38A3611A7E3}" type="parTrans" cxnId="{E4578B53-C06C-4D80-96A2-2D4A9C8E9FA0}">
      <dgm:prSet/>
      <dgm:spPr/>
      <dgm:t>
        <a:bodyPr/>
        <a:lstStyle/>
        <a:p>
          <a:endParaRPr lang="en-US"/>
        </a:p>
      </dgm:t>
    </dgm:pt>
    <dgm:pt modelId="{7E81DF78-307E-49E8-B07F-AF54C3FC8E45}" type="sibTrans" cxnId="{E4578B53-C06C-4D80-96A2-2D4A9C8E9FA0}">
      <dgm:prSet/>
      <dgm:spPr/>
      <dgm:t>
        <a:bodyPr/>
        <a:lstStyle/>
        <a:p>
          <a:endParaRPr lang="en-US"/>
        </a:p>
      </dgm:t>
    </dgm:pt>
    <dgm:pt modelId="{341156E0-C913-4DE4-B6EB-84B41D794D2D}">
      <dgm:prSet/>
      <dgm:spPr/>
      <dgm:t>
        <a:bodyPr/>
        <a:lstStyle/>
        <a:p>
          <a:r>
            <a:rPr lang="en-US" dirty="0"/>
            <a:t>Disorganized – at risk for dissociative symptoms and personality related disorders</a:t>
          </a:r>
        </a:p>
      </dgm:t>
    </dgm:pt>
    <dgm:pt modelId="{FEF1A6C2-E812-4DF7-94C1-3ED64E347969}" type="parTrans" cxnId="{55B3AA80-A9AB-47A9-B708-F4D0F3F09913}">
      <dgm:prSet/>
      <dgm:spPr/>
      <dgm:t>
        <a:bodyPr/>
        <a:lstStyle/>
        <a:p>
          <a:endParaRPr lang="en-US"/>
        </a:p>
      </dgm:t>
    </dgm:pt>
    <dgm:pt modelId="{1534A699-AFF9-4A9A-92B4-4F747D754A71}" type="sibTrans" cxnId="{55B3AA80-A9AB-47A9-B708-F4D0F3F09913}">
      <dgm:prSet/>
      <dgm:spPr/>
      <dgm:t>
        <a:bodyPr/>
        <a:lstStyle/>
        <a:p>
          <a:endParaRPr lang="en-US"/>
        </a:p>
      </dgm:t>
    </dgm:pt>
    <dgm:pt modelId="{440471B1-BF19-4708-B58A-23BCA791C5A1}" type="pres">
      <dgm:prSet presAssocID="{E98E17C3-AE62-4B33-8C45-3C78E61AFF14}" presName="linear" presStyleCnt="0">
        <dgm:presLayoutVars>
          <dgm:dir/>
          <dgm:animLvl val="lvl"/>
          <dgm:resizeHandles val="exact"/>
        </dgm:presLayoutVars>
      </dgm:prSet>
      <dgm:spPr/>
    </dgm:pt>
    <dgm:pt modelId="{ECF6230F-A52B-4BB3-BE23-48F516112B7D}" type="pres">
      <dgm:prSet presAssocID="{45C125D0-8264-492A-B942-246090B200F0}" presName="parentLin" presStyleCnt="0"/>
      <dgm:spPr/>
    </dgm:pt>
    <dgm:pt modelId="{6F8FDBC4-4EAE-4397-A1EC-D1F52F059CF4}" type="pres">
      <dgm:prSet presAssocID="{45C125D0-8264-492A-B942-246090B200F0}" presName="parentLeftMargin" presStyleLbl="node1" presStyleIdx="0" presStyleCnt="2"/>
      <dgm:spPr/>
    </dgm:pt>
    <dgm:pt modelId="{D8760092-5562-406C-AF38-F7767F844E81}" type="pres">
      <dgm:prSet presAssocID="{45C125D0-8264-492A-B942-246090B200F0}" presName="parentText" presStyleLbl="node1" presStyleIdx="0" presStyleCnt="2">
        <dgm:presLayoutVars>
          <dgm:chMax val="0"/>
          <dgm:bulletEnabled val="1"/>
        </dgm:presLayoutVars>
      </dgm:prSet>
      <dgm:spPr/>
    </dgm:pt>
    <dgm:pt modelId="{07A7EF3F-ED06-434D-BB21-7F55005DAFD1}" type="pres">
      <dgm:prSet presAssocID="{45C125D0-8264-492A-B942-246090B200F0}" presName="negativeSpace" presStyleCnt="0"/>
      <dgm:spPr/>
    </dgm:pt>
    <dgm:pt modelId="{B1E5C93D-9468-4CF3-8FCD-AD51E80E3CBB}" type="pres">
      <dgm:prSet presAssocID="{45C125D0-8264-492A-B942-246090B200F0}" presName="childText" presStyleLbl="conFgAcc1" presStyleIdx="0" presStyleCnt="2">
        <dgm:presLayoutVars>
          <dgm:bulletEnabled val="1"/>
        </dgm:presLayoutVars>
      </dgm:prSet>
      <dgm:spPr/>
    </dgm:pt>
    <dgm:pt modelId="{3CB05AD3-6A3D-49C2-AD60-7EC7AC1DC2B7}" type="pres">
      <dgm:prSet presAssocID="{DBFBF2C5-31BF-424F-8847-5F737496CD8F}" presName="spaceBetweenRectangles" presStyleCnt="0"/>
      <dgm:spPr/>
    </dgm:pt>
    <dgm:pt modelId="{B76C5AF6-5006-4635-BF53-838663A30F7D}" type="pres">
      <dgm:prSet presAssocID="{79B142F0-3B0A-4B66-80CF-31B0248B9B59}" presName="parentLin" presStyleCnt="0"/>
      <dgm:spPr/>
    </dgm:pt>
    <dgm:pt modelId="{22A0A4FE-1F6B-4231-8C54-7D83D6A5A625}" type="pres">
      <dgm:prSet presAssocID="{79B142F0-3B0A-4B66-80CF-31B0248B9B59}" presName="parentLeftMargin" presStyleLbl="node1" presStyleIdx="0" presStyleCnt="2"/>
      <dgm:spPr/>
    </dgm:pt>
    <dgm:pt modelId="{ED0AC12F-94AF-4AAC-980A-A3AD11B99A55}" type="pres">
      <dgm:prSet presAssocID="{79B142F0-3B0A-4B66-80CF-31B0248B9B59}" presName="parentText" presStyleLbl="node1" presStyleIdx="1" presStyleCnt="2">
        <dgm:presLayoutVars>
          <dgm:chMax val="0"/>
          <dgm:bulletEnabled val="1"/>
        </dgm:presLayoutVars>
      </dgm:prSet>
      <dgm:spPr/>
    </dgm:pt>
    <dgm:pt modelId="{59F553C8-A430-428A-8973-E50BF3F349C1}" type="pres">
      <dgm:prSet presAssocID="{79B142F0-3B0A-4B66-80CF-31B0248B9B59}" presName="negativeSpace" presStyleCnt="0"/>
      <dgm:spPr/>
    </dgm:pt>
    <dgm:pt modelId="{3A7F88CA-FF17-4968-8C93-B5C3CF560716}" type="pres">
      <dgm:prSet presAssocID="{79B142F0-3B0A-4B66-80CF-31B0248B9B59}" presName="childText" presStyleLbl="conFgAcc1" presStyleIdx="1" presStyleCnt="2">
        <dgm:presLayoutVars>
          <dgm:bulletEnabled val="1"/>
        </dgm:presLayoutVars>
      </dgm:prSet>
      <dgm:spPr/>
    </dgm:pt>
  </dgm:ptLst>
  <dgm:cxnLst>
    <dgm:cxn modelId="{AD592D03-B454-42FB-81F2-20B8B92FC735}" srcId="{E98E17C3-AE62-4B33-8C45-3C78E61AFF14}" destId="{79B142F0-3B0A-4B66-80CF-31B0248B9B59}" srcOrd="1" destOrd="0" parTransId="{AFA05119-E52F-4B65-9F77-BA8C36C4478F}" sibTransId="{EB84A5B1-DCDC-4D53-890B-E02250F7828A}"/>
    <dgm:cxn modelId="{DB799206-A5BF-45CE-87FB-482CBE24B0C6}" srcId="{79B142F0-3B0A-4B66-80CF-31B0248B9B59}" destId="{D3663B04-5E85-498D-BA2B-E51C0C3FAABF}" srcOrd="1" destOrd="0" parTransId="{E1E2EA0E-B0D0-4C55-B7A4-B57857B4CDE9}" sibTransId="{77CACF9A-E198-4029-8A1E-D3B71F1509FD}"/>
    <dgm:cxn modelId="{9ACE4420-8603-4257-BEE8-FEC9F42996B8}" type="presOf" srcId="{D3663B04-5E85-498D-BA2B-E51C0C3FAABF}" destId="{3A7F88CA-FF17-4968-8C93-B5C3CF560716}" srcOrd="0" destOrd="1" presId="urn:microsoft.com/office/officeart/2005/8/layout/list1"/>
    <dgm:cxn modelId="{3ECC2027-4313-4035-813E-C246B06EC9E1}" type="presOf" srcId="{79B142F0-3B0A-4B66-80CF-31B0248B9B59}" destId="{ED0AC12F-94AF-4AAC-980A-A3AD11B99A55}" srcOrd="1" destOrd="0" presId="urn:microsoft.com/office/officeart/2005/8/layout/list1"/>
    <dgm:cxn modelId="{A2F18228-130F-4D33-8688-92E77696D441}" type="presOf" srcId="{341156E0-C913-4DE4-B6EB-84B41D794D2D}" destId="{3A7F88CA-FF17-4968-8C93-B5C3CF560716}" srcOrd="0" destOrd="5" presId="urn:microsoft.com/office/officeart/2005/8/layout/list1"/>
    <dgm:cxn modelId="{BE314930-09B7-4EE5-8DDB-547E371A1242}" srcId="{D3663B04-5E85-498D-BA2B-E51C0C3FAABF}" destId="{210855FE-249B-4721-BEC5-AC03FD6E0FD7}" srcOrd="0" destOrd="0" parTransId="{309439A5-DF8E-463B-81CE-2A8A8311CD56}" sibTransId="{C56D8A67-AFE3-4F42-8A96-21707D62DC76}"/>
    <dgm:cxn modelId="{C53DF53B-4B42-47F6-90F1-4A4B11D79FCA}" type="presOf" srcId="{210855FE-249B-4721-BEC5-AC03FD6E0FD7}" destId="{3A7F88CA-FF17-4968-8C93-B5C3CF560716}" srcOrd="0" destOrd="2" presId="urn:microsoft.com/office/officeart/2005/8/layout/list1"/>
    <dgm:cxn modelId="{E0CC1140-D980-4A0D-B808-C2404D4EED13}" type="presOf" srcId="{FAA2197C-9B7A-4D9C-B0D2-C1FEABBD9435}" destId="{3A7F88CA-FF17-4968-8C93-B5C3CF560716}" srcOrd="0" destOrd="0" presId="urn:microsoft.com/office/officeart/2005/8/layout/list1"/>
    <dgm:cxn modelId="{D6E2CB45-36ED-49A2-9A3B-F4437D0955B6}" type="presOf" srcId="{19EE7631-ED28-413E-843F-690E22404C45}" destId="{3A7F88CA-FF17-4968-8C93-B5C3CF560716}" srcOrd="0" destOrd="3" presId="urn:microsoft.com/office/officeart/2005/8/layout/list1"/>
    <dgm:cxn modelId="{295A4B46-0141-462F-826B-D9646B605027}" type="presOf" srcId="{79B142F0-3B0A-4B66-80CF-31B0248B9B59}" destId="{22A0A4FE-1F6B-4231-8C54-7D83D6A5A625}" srcOrd="0" destOrd="0" presId="urn:microsoft.com/office/officeart/2005/8/layout/list1"/>
    <dgm:cxn modelId="{E4578B53-C06C-4D80-96A2-2D4A9C8E9FA0}" srcId="{D3663B04-5E85-498D-BA2B-E51C0C3FAABF}" destId="{78F28E68-EC77-4D12-9203-F5B389600C34}" srcOrd="2" destOrd="0" parTransId="{E79A73EF-2CE2-4F59-B5D2-B38A3611A7E3}" sibTransId="{7E81DF78-307E-49E8-B07F-AF54C3FC8E45}"/>
    <dgm:cxn modelId="{6F2F0C56-C8B1-461B-A2AE-739A71EF2F52}" type="presOf" srcId="{8B78CB19-DD3B-4EAA-89CB-D8F790F25458}" destId="{B1E5C93D-9468-4CF3-8FCD-AD51E80E3CBB}" srcOrd="0" destOrd="0" presId="urn:microsoft.com/office/officeart/2005/8/layout/list1"/>
    <dgm:cxn modelId="{195CF759-2270-4DBF-B607-365B1BA55BC5}" type="presOf" srcId="{45C125D0-8264-492A-B942-246090B200F0}" destId="{D8760092-5562-406C-AF38-F7767F844E81}" srcOrd="1" destOrd="0" presId="urn:microsoft.com/office/officeart/2005/8/layout/list1"/>
    <dgm:cxn modelId="{55B3AA80-A9AB-47A9-B708-F4D0F3F09913}" srcId="{D3663B04-5E85-498D-BA2B-E51C0C3FAABF}" destId="{341156E0-C913-4DE4-B6EB-84B41D794D2D}" srcOrd="3" destOrd="0" parTransId="{FEF1A6C2-E812-4DF7-94C1-3ED64E347969}" sibTransId="{1534A699-AFF9-4A9A-92B4-4F747D754A71}"/>
    <dgm:cxn modelId="{7CDFC09A-0498-43D6-B402-32380B5872E9}" srcId="{E98E17C3-AE62-4B33-8C45-3C78E61AFF14}" destId="{45C125D0-8264-492A-B942-246090B200F0}" srcOrd="0" destOrd="0" parTransId="{4D8EE951-EA0E-4E41-8726-277DD77F1FC3}" sibTransId="{DBFBF2C5-31BF-424F-8847-5F737496CD8F}"/>
    <dgm:cxn modelId="{E1B33FB0-1A8B-482B-8E62-3EFD4623C366}" type="presOf" srcId="{45C125D0-8264-492A-B942-246090B200F0}" destId="{6F8FDBC4-4EAE-4397-A1EC-D1F52F059CF4}" srcOrd="0" destOrd="0" presId="urn:microsoft.com/office/officeart/2005/8/layout/list1"/>
    <dgm:cxn modelId="{EE7EB7B4-9161-4004-BBE2-8AD581FDDA87}" srcId="{79B142F0-3B0A-4B66-80CF-31B0248B9B59}" destId="{FAA2197C-9B7A-4D9C-B0D2-C1FEABBD9435}" srcOrd="0" destOrd="0" parTransId="{E3146A44-9BB4-4671-9F62-6DFE1B0EDEAE}" sibTransId="{BC037A29-1773-454A-81B0-9F382A850361}"/>
    <dgm:cxn modelId="{FE39BCC0-98DF-4CA7-9991-2153762B9447}" srcId="{D3663B04-5E85-498D-BA2B-E51C0C3FAABF}" destId="{19EE7631-ED28-413E-843F-690E22404C45}" srcOrd="1" destOrd="0" parTransId="{BAC16B9C-B0F3-458E-9F70-1512799DCAD0}" sibTransId="{B624C06C-8742-42C1-8657-D8FC95D7F73D}"/>
    <dgm:cxn modelId="{BF2B67C5-77FA-43F0-82F7-A8BC4A0DC409}" type="presOf" srcId="{E98E17C3-AE62-4B33-8C45-3C78E61AFF14}" destId="{440471B1-BF19-4708-B58A-23BCA791C5A1}" srcOrd="0" destOrd="0" presId="urn:microsoft.com/office/officeart/2005/8/layout/list1"/>
    <dgm:cxn modelId="{5EEEB4C6-B6BF-4904-981F-231BC7457409}" type="presOf" srcId="{78F28E68-EC77-4D12-9203-F5B389600C34}" destId="{3A7F88CA-FF17-4968-8C93-B5C3CF560716}" srcOrd="0" destOrd="4" presId="urn:microsoft.com/office/officeart/2005/8/layout/list1"/>
    <dgm:cxn modelId="{E172CEEB-0995-407A-94ED-CB495186632F}" srcId="{45C125D0-8264-492A-B942-246090B200F0}" destId="{8B78CB19-DD3B-4EAA-89CB-D8F790F25458}" srcOrd="0" destOrd="0" parTransId="{68983FFE-891B-4BEF-8B14-18959AEFA8ED}" sibTransId="{E19E4162-37DB-4708-B3F7-868DF511A417}"/>
    <dgm:cxn modelId="{BE9AFBBD-0F0F-4456-A5FD-64A1912F4FB5}" type="presParOf" srcId="{440471B1-BF19-4708-B58A-23BCA791C5A1}" destId="{ECF6230F-A52B-4BB3-BE23-48F516112B7D}" srcOrd="0" destOrd="0" presId="urn:microsoft.com/office/officeart/2005/8/layout/list1"/>
    <dgm:cxn modelId="{4EB95736-1447-46B5-835C-1D76143926FB}" type="presParOf" srcId="{ECF6230F-A52B-4BB3-BE23-48F516112B7D}" destId="{6F8FDBC4-4EAE-4397-A1EC-D1F52F059CF4}" srcOrd="0" destOrd="0" presId="urn:microsoft.com/office/officeart/2005/8/layout/list1"/>
    <dgm:cxn modelId="{4E827DBB-3CA0-45E7-A9F7-D90E873DE0D1}" type="presParOf" srcId="{ECF6230F-A52B-4BB3-BE23-48F516112B7D}" destId="{D8760092-5562-406C-AF38-F7767F844E81}" srcOrd="1" destOrd="0" presId="urn:microsoft.com/office/officeart/2005/8/layout/list1"/>
    <dgm:cxn modelId="{997A17F5-E8E0-4C14-ABEC-A6505083C20A}" type="presParOf" srcId="{440471B1-BF19-4708-B58A-23BCA791C5A1}" destId="{07A7EF3F-ED06-434D-BB21-7F55005DAFD1}" srcOrd="1" destOrd="0" presId="urn:microsoft.com/office/officeart/2005/8/layout/list1"/>
    <dgm:cxn modelId="{C9CBE6DD-F6BE-4C46-AF23-3ADF116BC959}" type="presParOf" srcId="{440471B1-BF19-4708-B58A-23BCA791C5A1}" destId="{B1E5C93D-9468-4CF3-8FCD-AD51E80E3CBB}" srcOrd="2" destOrd="0" presId="urn:microsoft.com/office/officeart/2005/8/layout/list1"/>
    <dgm:cxn modelId="{7848226E-9191-4441-86F0-A7ABF3DCBA14}" type="presParOf" srcId="{440471B1-BF19-4708-B58A-23BCA791C5A1}" destId="{3CB05AD3-6A3D-49C2-AD60-7EC7AC1DC2B7}" srcOrd="3" destOrd="0" presId="urn:microsoft.com/office/officeart/2005/8/layout/list1"/>
    <dgm:cxn modelId="{9C87775C-B55E-4FDC-A3F9-167C24A2A2CA}" type="presParOf" srcId="{440471B1-BF19-4708-B58A-23BCA791C5A1}" destId="{B76C5AF6-5006-4635-BF53-838663A30F7D}" srcOrd="4" destOrd="0" presId="urn:microsoft.com/office/officeart/2005/8/layout/list1"/>
    <dgm:cxn modelId="{13B67451-FC80-415F-9D7F-AF42701A5D40}" type="presParOf" srcId="{B76C5AF6-5006-4635-BF53-838663A30F7D}" destId="{22A0A4FE-1F6B-4231-8C54-7D83D6A5A625}" srcOrd="0" destOrd="0" presId="urn:microsoft.com/office/officeart/2005/8/layout/list1"/>
    <dgm:cxn modelId="{1F8CFE57-1AD2-453E-8A25-ADF986911022}" type="presParOf" srcId="{B76C5AF6-5006-4635-BF53-838663A30F7D}" destId="{ED0AC12F-94AF-4AAC-980A-A3AD11B99A55}" srcOrd="1" destOrd="0" presId="urn:microsoft.com/office/officeart/2005/8/layout/list1"/>
    <dgm:cxn modelId="{7927D77D-DC02-4D22-BB6F-5096470B5D81}" type="presParOf" srcId="{440471B1-BF19-4708-B58A-23BCA791C5A1}" destId="{59F553C8-A430-428A-8973-E50BF3F349C1}" srcOrd="5" destOrd="0" presId="urn:microsoft.com/office/officeart/2005/8/layout/list1"/>
    <dgm:cxn modelId="{2D940C25-DAD3-4557-9E6B-3C0C5B9D7C84}" type="presParOf" srcId="{440471B1-BF19-4708-B58A-23BCA791C5A1}" destId="{3A7F88CA-FF17-4968-8C93-B5C3CF560716}"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03634B-5C21-4E40-A649-084558D4830F}"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E19F71C6-3478-4C2D-BC35-13D497497BDF}">
      <dgm:prSet/>
      <dgm:spPr/>
      <dgm:t>
        <a:bodyPr/>
        <a:lstStyle/>
        <a:p>
          <a:r>
            <a:rPr lang="en-US"/>
            <a:t>Four defining features</a:t>
          </a:r>
        </a:p>
      </dgm:t>
    </dgm:pt>
    <dgm:pt modelId="{C0B9E539-245C-42D5-A9F4-B8D677CAF585}" type="parTrans" cxnId="{600934B1-26AC-4E22-8DC0-32C813E26098}">
      <dgm:prSet/>
      <dgm:spPr/>
      <dgm:t>
        <a:bodyPr/>
        <a:lstStyle/>
        <a:p>
          <a:endParaRPr lang="en-US"/>
        </a:p>
      </dgm:t>
    </dgm:pt>
    <dgm:pt modelId="{2170FEC2-993C-460C-BEA9-BF32141F34A8}" type="sibTrans" cxnId="{600934B1-26AC-4E22-8DC0-32C813E26098}">
      <dgm:prSet/>
      <dgm:spPr/>
      <dgm:t>
        <a:bodyPr/>
        <a:lstStyle/>
        <a:p>
          <a:endParaRPr lang="en-US"/>
        </a:p>
      </dgm:t>
    </dgm:pt>
    <dgm:pt modelId="{105E4EFC-904F-433F-AC56-F5D5E8640FDB}">
      <dgm:prSet/>
      <dgm:spPr/>
      <dgm:t>
        <a:bodyPr/>
        <a:lstStyle/>
        <a:p>
          <a:r>
            <a:rPr lang="en-US" dirty="0"/>
            <a:t>Distorted thinking patterns </a:t>
          </a:r>
        </a:p>
      </dgm:t>
      <dgm:extLst>
        <a:ext uri="{E40237B7-FDA0-4F09-8148-C483321AD2D9}">
          <dgm14:cNvPr xmlns:dgm14="http://schemas.microsoft.com/office/drawing/2010/diagram" id="0" name="" descr="Four defining features: &#10;Distorted thinking patterns &#10;Problematic emotional responses &#10;Over- or under-regulated impulse control &#10;Interpersonal difficulties"/>
        </a:ext>
      </dgm:extLst>
    </dgm:pt>
    <dgm:pt modelId="{B95D79BA-E4DF-4F8E-AD90-5B4113BA44D2}" type="parTrans" cxnId="{48155F8F-2ACD-40E9-B433-38330D9E8E41}">
      <dgm:prSet/>
      <dgm:spPr/>
      <dgm:t>
        <a:bodyPr/>
        <a:lstStyle/>
        <a:p>
          <a:endParaRPr lang="en-US"/>
        </a:p>
      </dgm:t>
    </dgm:pt>
    <dgm:pt modelId="{91BAAC9D-683E-4B95-9E8D-C1C1455A1D4A}" type="sibTrans" cxnId="{48155F8F-2ACD-40E9-B433-38330D9E8E41}">
      <dgm:prSet/>
      <dgm:spPr/>
      <dgm:t>
        <a:bodyPr/>
        <a:lstStyle/>
        <a:p>
          <a:endParaRPr lang="en-US"/>
        </a:p>
      </dgm:t>
    </dgm:pt>
    <dgm:pt modelId="{3DF7CC19-4F6F-41EE-AD02-9740A31D3F55}">
      <dgm:prSet/>
      <dgm:spPr/>
      <dgm:t>
        <a:bodyPr/>
        <a:lstStyle/>
        <a:p>
          <a:r>
            <a:rPr lang="en-US"/>
            <a:t>Problematic emotional responses </a:t>
          </a:r>
        </a:p>
      </dgm:t>
    </dgm:pt>
    <dgm:pt modelId="{5F8DAB6E-2FEC-4030-B8B2-772511D364FE}" type="parTrans" cxnId="{68C32D79-6CD3-4648-8828-493242C43B25}">
      <dgm:prSet/>
      <dgm:spPr/>
      <dgm:t>
        <a:bodyPr/>
        <a:lstStyle/>
        <a:p>
          <a:endParaRPr lang="en-US"/>
        </a:p>
      </dgm:t>
    </dgm:pt>
    <dgm:pt modelId="{13E57F89-BEE0-4D86-B5B5-747507618DE3}" type="sibTrans" cxnId="{68C32D79-6CD3-4648-8828-493242C43B25}">
      <dgm:prSet/>
      <dgm:spPr/>
      <dgm:t>
        <a:bodyPr/>
        <a:lstStyle/>
        <a:p>
          <a:endParaRPr lang="en-US"/>
        </a:p>
      </dgm:t>
    </dgm:pt>
    <dgm:pt modelId="{C79FA8FC-2E39-45E4-AF5B-4861F5B249D5}">
      <dgm:prSet/>
      <dgm:spPr/>
      <dgm:t>
        <a:bodyPr/>
        <a:lstStyle/>
        <a:p>
          <a:r>
            <a:rPr lang="en-US"/>
            <a:t>Over- or under-regulated impulse control </a:t>
          </a:r>
        </a:p>
      </dgm:t>
    </dgm:pt>
    <dgm:pt modelId="{BD709AD2-3221-47E0-AC19-20061F2A43B8}" type="parTrans" cxnId="{BBD47F89-2438-4270-884D-3F2820B56FBB}">
      <dgm:prSet/>
      <dgm:spPr/>
      <dgm:t>
        <a:bodyPr/>
        <a:lstStyle/>
        <a:p>
          <a:endParaRPr lang="en-US"/>
        </a:p>
      </dgm:t>
    </dgm:pt>
    <dgm:pt modelId="{AFC9A426-230B-4A82-BC52-AB1C749D6DCE}" type="sibTrans" cxnId="{BBD47F89-2438-4270-884D-3F2820B56FBB}">
      <dgm:prSet/>
      <dgm:spPr/>
      <dgm:t>
        <a:bodyPr/>
        <a:lstStyle/>
        <a:p>
          <a:endParaRPr lang="en-US"/>
        </a:p>
      </dgm:t>
    </dgm:pt>
    <dgm:pt modelId="{C5545F08-EF28-4BDF-BDA0-F1C80331FB83}">
      <dgm:prSet/>
      <dgm:spPr/>
      <dgm:t>
        <a:bodyPr/>
        <a:lstStyle/>
        <a:p>
          <a:r>
            <a:rPr lang="en-US"/>
            <a:t>Interpersonal difficulties </a:t>
          </a:r>
        </a:p>
      </dgm:t>
    </dgm:pt>
    <dgm:pt modelId="{B532A51E-E05F-45D5-A2C9-1954C9107E6D}" type="parTrans" cxnId="{C7DAEDA0-2BE8-48D6-87DF-8707BC8AB644}">
      <dgm:prSet/>
      <dgm:spPr/>
      <dgm:t>
        <a:bodyPr/>
        <a:lstStyle/>
        <a:p>
          <a:endParaRPr lang="en-US"/>
        </a:p>
      </dgm:t>
    </dgm:pt>
    <dgm:pt modelId="{FE12ED91-8421-41F5-AB01-4EEEDA44CD6C}" type="sibTrans" cxnId="{C7DAEDA0-2BE8-48D6-87DF-8707BC8AB644}">
      <dgm:prSet/>
      <dgm:spPr/>
      <dgm:t>
        <a:bodyPr/>
        <a:lstStyle/>
        <a:p>
          <a:endParaRPr lang="en-US"/>
        </a:p>
      </dgm:t>
    </dgm:pt>
    <dgm:pt modelId="{474DD644-10D9-44FE-9D22-73C686E004E8}">
      <dgm:prSet/>
      <dgm:spPr/>
      <dgm:t>
        <a:bodyPr/>
        <a:lstStyle/>
        <a:p>
          <a:r>
            <a:rPr lang="en-US" dirty="0"/>
            <a:t>Must display these behaviors in adulthood. Children and adolescents (age &lt;18) </a:t>
          </a:r>
          <a:r>
            <a:rPr lang="en-US" b="1" dirty="0"/>
            <a:t>CANNOT</a:t>
          </a:r>
          <a:r>
            <a:rPr lang="en-US" dirty="0"/>
            <a:t> be diagnosed with a personality disorder. </a:t>
          </a:r>
        </a:p>
      </dgm:t>
      <dgm:extLst>
        <a:ext uri="{E40237B7-FDA0-4F09-8148-C483321AD2D9}">
          <dgm14:cNvPr xmlns:dgm14="http://schemas.microsoft.com/office/drawing/2010/diagram" id="0" name="" descr="Must display these behaviors in adulthood. Children and adolescents (age &lt;18) CANNOT be diagnosed with a personality disorder. &#10;"/>
        </a:ext>
      </dgm:extLst>
    </dgm:pt>
    <dgm:pt modelId="{14DEAC56-C7FF-4CA2-A14E-DF83981671E1}" type="parTrans" cxnId="{FC69D138-8F49-4F1B-ABD5-BECC62E9D1FA}">
      <dgm:prSet/>
      <dgm:spPr/>
      <dgm:t>
        <a:bodyPr/>
        <a:lstStyle/>
        <a:p>
          <a:endParaRPr lang="en-US"/>
        </a:p>
      </dgm:t>
    </dgm:pt>
    <dgm:pt modelId="{4AA410F2-3844-4341-A624-44A818EA85A3}" type="sibTrans" cxnId="{FC69D138-8F49-4F1B-ABD5-BECC62E9D1FA}">
      <dgm:prSet/>
      <dgm:spPr/>
      <dgm:t>
        <a:bodyPr/>
        <a:lstStyle/>
        <a:p>
          <a:endParaRPr lang="en-US"/>
        </a:p>
      </dgm:t>
    </dgm:pt>
    <dgm:pt modelId="{A9896F55-C072-4A10-A84D-F1F8232A86FB}" type="pres">
      <dgm:prSet presAssocID="{B603634B-5C21-4E40-A649-084558D4830F}" presName="Name0" presStyleCnt="0">
        <dgm:presLayoutVars>
          <dgm:dir/>
          <dgm:animLvl val="lvl"/>
          <dgm:resizeHandles val="exact"/>
        </dgm:presLayoutVars>
      </dgm:prSet>
      <dgm:spPr/>
    </dgm:pt>
    <dgm:pt modelId="{45B73396-16E2-4AAC-82D7-97A60FF38C1E}" type="pres">
      <dgm:prSet presAssocID="{474DD644-10D9-44FE-9D22-73C686E004E8}" presName="boxAndChildren" presStyleCnt="0"/>
      <dgm:spPr/>
    </dgm:pt>
    <dgm:pt modelId="{DA3BC84B-36A1-4234-8A2C-21E3B70A3503}" type="pres">
      <dgm:prSet presAssocID="{474DD644-10D9-44FE-9D22-73C686E004E8}" presName="parentTextBox" presStyleLbl="node1" presStyleIdx="0" presStyleCnt="2"/>
      <dgm:spPr/>
    </dgm:pt>
    <dgm:pt modelId="{BF881F12-14C0-4D93-9FBD-0E8A9107C4C4}" type="pres">
      <dgm:prSet presAssocID="{2170FEC2-993C-460C-BEA9-BF32141F34A8}" presName="sp" presStyleCnt="0"/>
      <dgm:spPr/>
    </dgm:pt>
    <dgm:pt modelId="{63CB7DE6-4226-48E7-BC41-1AE502B91F20}" type="pres">
      <dgm:prSet presAssocID="{E19F71C6-3478-4C2D-BC35-13D497497BDF}" presName="arrowAndChildren" presStyleCnt="0"/>
      <dgm:spPr/>
    </dgm:pt>
    <dgm:pt modelId="{49389477-DE27-42B0-92EE-E2E6667AE0D6}" type="pres">
      <dgm:prSet presAssocID="{E19F71C6-3478-4C2D-BC35-13D497497BDF}" presName="parentTextArrow" presStyleLbl="node1" presStyleIdx="0" presStyleCnt="2"/>
      <dgm:spPr/>
    </dgm:pt>
    <dgm:pt modelId="{ED83E79A-037E-464D-BA95-D01789368EE8}" type="pres">
      <dgm:prSet presAssocID="{E19F71C6-3478-4C2D-BC35-13D497497BDF}" presName="arrow" presStyleLbl="node1" presStyleIdx="1" presStyleCnt="2"/>
      <dgm:spPr/>
    </dgm:pt>
    <dgm:pt modelId="{EABEA8DE-F6BB-46FF-AC3C-B496513302EC}" type="pres">
      <dgm:prSet presAssocID="{E19F71C6-3478-4C2D-BC35-13D497497BDF}" presName="descendantArrow" presStyleCnt="0"/>
      <dgm:spPr/>
    </dgm:pt>
    <dgm:pt modelId="{C123A355-FB1A-4903-9803-B98F3479D401}" type="pres">
      <dgm:prSet presAssocID="{105E4EFC-904F-433F-AC56-F5D5E8640FDB}" presName="childTextArrow" presStyleLbl="fgAccFollowNode1" presStyleIdx="0" presStyleCnt="4">
        <dgm:presLayoutVars>
          <dgm:bulletEnabled val="1"/>
        </dgm:presLayoutVars>
      </dgm:prSet>
      <dgm:spPr/>
    </dgm:pt>
    <dgm:pt modelId="{A0BCF0F7-8B0E-4676-984A-861EFBE115E5}" type="pres">
      <dgm:prSet presAssocID="{3DF7CC19-4F6F-41EE-AD02-9740A31D3F55}" presName="childTextArrow" presStyleLbl="fgAccFollowNode1" presStyleIdx="1" presStyleCnt="4">
        <dgm:presLayoutVars>
          <dgm:bulletEnabled val="1"/>
        </dgm:presLayoutVars>
      </dgm:prSet>
      <dgm:spPr/>
    </dgm:pt>
    <dgm:pt modelId="{A51BC230-9D01-47A9-95B4-B383ADCB0F06}" type="pres">
      <dgm:prSet presAssocID="{C79FA8FC-2E39-45E4-AF5B-4861F5B249D5}" presName="childTextArrow" presStyleLbl="fgAccFollowNode1" presStyleIdx="2" presStyleCnt="4">
        <dgm:presLayoutVars>
          <dgm:bulletEnabled val="1"/>
        </dgm:presLayoutVars>
      </dgm:prSet>
      <dgm:spPr/>
    </dgm:pt>
    <dgm:pt modelId="{6DC9DA91-59B9-4481-9667-8A8AACD10001}" type="pres">
      <dgm:prSet presAssocID="{C5545F08-EF28-4BDF-BDA0-F1C80331FB83}" presName="childTextArrow" presStyleLbl="fgAccFollowNode1" presStyleIdx="3" presStyleCnt="4">
        <dgm:presLayoutVars>
          <dgm:bulletEnabled val="1"/>
        </dgm:presLayoutVars>
      </dgm:prSet>
      <dgm:spPr/>
    </dgm:pt>
  </dgm:ptLst>
  <dgm:cxnLst>
    <dgm:cxn modelId="{4E77BE23-D62C-43A6-9BB7-908E43CD9672}" type="presOf" srcId="{3DF7CC19-4F6F-41EE-AD02-9740A31D3F55}" destId="{A0BCF0F7-8B0E-4676-984A-861EFBE115E5}" srcOrd="0" destOrd="0" presId="urn:microsoft.com/office/officeart/2005/8/layout/process4"/>
    <dgm:cxn modelId="{FC69D138-8F49-4F1B-ABD5-BECC62E9D1FA}" srcId="{B603634B-5C21-4E40-A649-084558D4830F}" destId="{474DD644-10D9-44FE-9D22-73C686E004E8}" srcOrd="1" destOrd="0" parTransId="{14DEAC56-C7FF-4CA2-A14E-DF83981671E1}" sibTransId="{4AA410F2-3844-4341-A624-44A818EA85A3}"/>
    <dgm:cxn modelId="{CB69123C-C4A5-4153-9DD1-3B0F1D7AECFA}" type="presOf" srcId="{C79FA8FC-2E39-45E4-AF5B-4861F5B249D5}" destId="{A51BC230-9D01-47A9-95B4-B383ADCB0F06}" srcOrd="0" destOrd="0" presId="urn:microsoft.com/office/officeart/2005/8/layout/process4"/>
    <dgm:cxn modelId="{68C32D79-6CD3-4648-8828-493242C43B25}" srcId="{E19F71C6-3478-4C2D-BC35-13D497497BDF}" destId="{3DF7CC19-4F6F-41EE-AD02-9740A31D3F55}" srcOrd="1" destOrd="0" parTransId="{5F8DAB6E-2FEC-4030-B8B2-772511D364FE}" sibTransId="{13E57F89-BEE0-4D86-B5B5-747507618DE3}"/>
    <dgm:cxn modelId="{E4862387-9036-48DC-B2AE-ECD8B518DC96}" type="presOf" srcId="{E19F71C6-3478-4C2D-BC35-13D497497BDF}" destId="{49389477-DE27-42B0-92EE-E2E6667AE0D6}" srcOrd="0" destOrd="0" presId="urn:microsoft.com/office/officeart/2005/8/layout/process4"/>
    <dgm:cxn modelId="{BBD47F89-2438-4270-884D-3F2820B56FBB}" srcId="{E19F71C6-3478-4C2D-BC35-13D497497BDF}" destId="{C79FA8FC-2E39-45E4-AF5B-4861F5B249D5}" srcOrd="2" destOrd="0" parTransId="{BD709AD2-3221-47E0-AC19-20061F2A43B8}" sibTransId="{AFC9A426-230B-4A82-BC52-AB1C749D6DCE}"/>
    <dgm:cxn modelId="{48155F8F-2ACD-40E9-B433-38330D9E8E41}" srcId="{E19F71C6-3478-4C2D-BC35-13D497497BDF}" destId="{105E4EFC-904F-433F-AC56-F5D5E8640FDB}" srcOrd="0" destOrd="0" parTransId="{B95D79BA-E4DF-4F8E-AD90-5B4113BA44D2}" sibTransId="{91BAAC9D-683E-4B95-9E8D-C1C1455A1D4A}"/>
    <dgm:cxn modelId="{C7DAEDA0-2BE8-48D6-87DF-8707BC8AB644}" srcId="{E19F71C6-3478-4C2D-BC35-13D497497BDF}" destId="{C5545F08-EF28-4BDF-BDA0-F1C80331FB83}" srcOrd="3" destOrd="0" parTransId="{B532A51E-E05F-45D5-A2C9-1954C9107E6D}" sibTransId="{FE12ED91-8421-41F5-AB01-4EEEDA44CD6C}"/>
    <dgm:cxn modelId="{600934B1-26AC-4E22-8DC0-32C813E26098}" srcId="{B603634B-5C21-4E40-A649-084558D4830F}" destId="{E19F71C6-3478-4C2D-BC35-13D497497BDF}" srcOrd="0" destOrd="0" parTransId="{C0B9E539-245C-42D5-A9F4-B8D677CAF585}" sibTransId="{2170FEC2-993C-460C-BEA9-BF32141F34A8}"/>
    <dgm:cxn modelId="{A25E9FBE-3EB4-4769-9563-30528A5117D5}" type="presOf" srcId="{B603634B-5C21-4E40-A649-084558D4830F}" destId="{A9896F55-C072-4A10-A84D-F1F8232A86FB}" srcOrd="0" destOrd="0" presId="urn:microsoft.com/office/officeart/2005/8/layout/process4"/>
    <dgm:cxn modelId="{52F338D3-8FA4-4CE6-AEA2-E07EE5A7AB41}" type="presOf" srcId="{C5545F08-EF28-4BDF-BDA0-F1C80331FB83}" destId="{6DC9DA91-59B9-4481-9667-8A8AACD10001}" srcOrd="0" destOrd="0" presId="urn:microsoft.com/office/officeart/2005/8/layout/process4"/>
    <dgm:cxn modelId="{D6D8B7E0-0845-44B6-9667-1B89ACB7CA8B}" type="presOf" srcId="{105E4EFC-904F-433F-AC56-F5D5E8640FDB}" destId="{C123A355-FB1A-4903-9803-B98F3479D401}" srcOrd="0" destOrd="0" presId="urn:microsoft.com/office/officeart/2005/8/layout/process4"/>
    <dgm:cxn modelId="{418EC1EA-8519-42A6-A3EC-ADD48CEFA8FD}" type="presOf" srcId="{474DD644-10D9-44FE-9D22-73C686E004E8}" destId="{DA3BC84B-36A1-4234-8A2C-21E3B70A3503}" srcOrd="0" destOrd="0" presId="urn:microsoft.com/office/officeart/2005/8/layout/process4"/>
    <dgm:cxn modelId="{94F3BFF9-5DFA-4172-A9C4-16CBCED44774}" type="presOf" srcId="{E19F71C6-3478-4C2D-BC35-13D497497BDF}" destId="{ED83E79A-037E-464D-BA95-D01789368EE8}" srcOrd="1" destOrd="0" presId="urn:microsoft.com/office/officeart/2005/8/layout/process4"/>
    <dgm:cxn modelId="{E86FD6D2-5F24-4CFF-A628-C88B3B6B396E}" type="presParOf" srcId="{A9896F55-C072-4A10-A84D-F1F8232A86FB}" destId="{45B73396-16E2-4AAC-82D7-97A60FF38C1E}" srcOrd="0" destOrd="0" presId="urn:microsoft.com/office/officeart/2005/8/layout/process4"/>
    <dgm:cxn modelId="{BEAD6CC2-E532-4F05-9592-73FB93EAD63A}" type="presParOf" srcId="{45B73396-16E2-4AAC-82D7-97A60FF38C1E}" destId="{DA3BC84B-36A1-4234-8A2C-21E3B70A3503}" srcOrd="0" destOrd="0" presId="urn:microsoft.com/office/officeart/2005/8/layout/process4"/>
    <dgm:cxn modelId="{10BB05F1-6479-4E5F-8DF0-E967883E10D2}" type="presParOf" srcId="{A9896F55-C072-4A10-A84D-F1F8232A86FB}" destId="{BF881F12-14C0-4D93-9FBD-0E8A9107C4C4}" srcOrd="1" destOrd="0" presId="urn:microsoft.com/office/officeart/2005/8/layout/process4"/>
    <dgm:cxn modelId="{CF115B1C-5648-468B-87BA-AB506393DFD9}" type="presParOf" srcId="{A9896F55-C072-4A10-A84D-F1F8232A86FB}" destId="{63CB7DE6-4226-48E7-BC41-1AE502B91F20}" srcOrd="2" destOrd="0" presId="urn:microsoft.com/office/officeart/2005/8/layout/process4"/>
    <dgm:cxn modelId="{043016CC-0D1B-410D-A7AF-E31E019CDABB}" type="presParOf" srcId="{63CB7DE6-4226-48E7-BC41-1AE502B91F20}" destId="{49389477-DE27-42B0-92EE-E2E6667AE0D6}" srcOrd="0" destOrd="0" presId="urn:microsoft.com/office/officeart/2005/8/layout/process4"/>
    <dgm:cxn modelId="{421491CB-0B86-49F8-A4FB-334BD2E1DD56}" type="presParOf" srcId="{63CB7DE6-4226-48E7-BC41-1AE502B91F20}" destId="{ED83E79A-037E-464D-BA95-D01789368EE8}" srcOrd="1" destOrd="0" presId="urn:microsoft.com/office/officeart/2005/8/layout/process4"/>
    <dgm:cxn modelId="{FCF29561-ADC2-442C-ADF6-ECBAFC81051C}" type="presParOf" srcId="{63CB7DE6-4226-48E7-BC41-1AE502B91F20}" destId="{EABEA8DE-F6BB-46FF-AC3C-B496513302EC}" srcOrd="2" destOrd="0" presId="urn:microsoft.com/office/officeart/2005/8/layout/process4"/>
    <dgm:cxn modelId="{27FF87AF-DB50-4E41-B3B1-585039A5F608}" type="presParOf" srcId="{EABEA8DE-F6BB-46FF-AC3C-B496513302EC}" destId="{C123A355-FB1A-4903-9803-B98F3479D401}" srcOrd="0" destOrd="0" presId="urn:microsoft.com/office/officeart/2005/8/layout/process4"/>
    <dgm:cxn modelId="{5CD463D3-D5F5-42C3-97D4-CF7D1CF5274A}" type="presParOf" srcId="{EABEA8DE-F6BB-46FF-AC3C-B496513302EC}" destId="{A0BCF0F7-8B0E-4676-984A-861EFBE115E5}" srcOrd="1" destOrd="0" presId="urn:microsoft.com/office/officeart/2005/8/layout/process4"/>
    <dgm:cxn modelId="{762DA894-83DA-4B79-9F27-FC3DA9CFD2B1}" type="presParOf" srcId="{EABEA8DE-F6BB-46FF-AC3C-B496513302EC}" destId="{A51BC230-9D01-47A9-95B4-B383ADCB0F06}" srcOrd="2" destOrd="0" presId="urn:microsoft.com/office/officeart/2005/8/layout/process4"/>
    <dgm:cxn modelId="{2F6AEC93-4827-4CB8-A02E-1A6F41ACC1F1}" type="presParOf" srcId="{EABEA8DE-F6BB-46FF-AC3C-B496513302EC}" destId="{6DC9DA91-59B9-4481-9667-8A8AACD10001}" srcOrd="3"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F856E0-B3CA-4743-B3E0-3B0ED57F8B4F}"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CD45B733-3C7C-4198-8E1D-EAC430515702}">
      <dgm:prSet phldrT="[Text]"/>
      <dgm:spPr/>
      <dgm:t>
        <a:bodyPr/>
        <a:lstStyle/>
        <a:p>
          <a:r>
            <a:rPr lang="en-US" dirty="0"/>
            <a:t>Cluster A</a:t>
          </a:r>
        </a:p>
        <a:p>
          <a:r>
            <a:rPr lang="en-US" dirty="0"/>
            <a:t>“Odd/eccentric”</a:t>
          </a:r>
        </a:p>
      </dgm:t>
    </dgm:pt>
    <dgm:pt modelId="{FE166B38-A3B1-4A3D-8805-EE5075C53B29}" type="parTrans" cxnId="{9496883C-359C-45CA-BD00-7655270C6369}">
      <dgm:prSet/>
      <dgm:spPr/>
      <dgm:t>
        <a:bodyPr/>
        <a:lstStyle/>
        <a:p>
          <a:endParaRPr lang="en-US"/>
        </a:p>
      </dgm:t>
    </dgm:pt>
    <dgm:pt modelId="{9CA7BDFD-088F-40CA-AFBB-601B9603434E}" type="sibTrans" cxnId="{9496883C-359C-45CA-BD00-7655270C6369}">
      <dgm:prSet/>
      <dgm:spPr/>
      <dgm:t>
        <a:bodyPr/>
        <a:lstStyle/>
        <a:p>
          <a:endParaRPr lang="en-US"/>
        </a:p>
      </dgm:t>
    </dgm:pt>
    <dgm:pt modelId="{084E51DF-4364-4145-959E-BB14949B4846}">
      <dgm:prSet phldrT="[Text]"/>
      <dgm:spPr/>
      <dgm:t>
        <a:bodyPr/>
        <a:lstStyle/>
        <a:p>
          <a:r>
            <a:rPr lang="en-US" dirty="0"/>
            <a:t>Paranoid PD</a:t>
          </a:r>
        </a:p>
      </dgm:t>
      <dgm:extLst>
        <a:ext uri="{E40237B7-FDA0-4F09-8148-C483321AD2D9}">
          <dgm14:cNvPr xmlns:dgm14="http://schemas.microsoft.com/office/drawing/2010/diagram" id="0" name="" descr="Cluster A &quot;odd/eccentric&quot;: Paranoid PD&#10;Schizoid PD&#10;Schizotypal PD&#10;"/>
        </a:ext>
      </dgm:extLst>
    </dgm:pt>
    <dgm:pt modelId="{B6B42780-0CBA-4D32-8064-10555D72039F}" type="parTrans" cxnId="{6137A9A7-4569-49B4-94C0-230B31B1CECD}">
      <dgm:prSet/>
      <dgm:spPr/>
      <dgm:t>
        <a:bodyPr/>
        <a:lstStyle/>
        <a:p>
          <a:endParaRPr lang="en-US"/>
        </a:p>
      </dgm:t>
    </dgm:pt>
    <dgm:pt modelId="{DFB97D0E-6758-47F7-8419-5DF804BCAD37}" type="sibTrans" cxnId="{6137A9A7-4569-49B4-94C0-230B31B1CECD}">
      <dgm:prSet/>
      <dgm:spPr/>
      <dgm:t>
        <a:bodyPr/>
        <a:lstStyle/>
        <a:p>
          <a:endParaRPr lang="en-US"/>
        </a:p>
      </dgm:t>
    </dgm:pt>
    <dgm:pt modelId="{AC8D302F-C0AB-466B-BE91-AC8E7848EE85}">
      <dgm:prSet phldrT="[Text]"/>
      <dgm:spPr/>
      <dgm:t>
        <a:bodyPr/>
        <a:lstStyle/>
        <a:p>
          <a:r>
            <a:rPr lang="en-US" dirty="0"/>
            <a:t>Schizoid PD</a:t>
          </a:r>
        </a:p>
      </dgm:t>
    </dgm:pt>
    <dgm:pt modelId="{EE0804CE-74E7-48B1-A9BD-857F68D3701F}" type="parTrans" cxnId="{DC2C3407-90DD-4231-84F2-A5C8C535F193}">
      <dgm:prSet/>
      <dgm:spPr/>
      <dgm:t>
        <a:bodyPr/>
        <a:lstStyle/>
        <a:p>
          <a:endParaRPr lang="en-US"/>
        </a:p>
      </dgm:t>
    </dgm:pt>
    <dgm:pt modelId="{721E9149-6E8A-4360-88B2-91345721B974}" type="sibTrans" cxnId="{DC2C3407-90DD-4231-84F2-A5C8C535F193}">
      <dgm:prSet/>
      <dgm:spPr/>
      <dgm:t>
        <a:bodyPr/>
        <a:lstStyle/>
        <a:p>
          <a:endParaRPr lang="en-US"/>
        </a:p>
      </dgm:t>
    </dgm:pt>
    <dgm:pt modelId="{FCF97989-0192-4307-9E18-5D5FF069CA1E}">
      <dgm:prSet phldrT="[Text]"/>
      <dgm:spPr/>
      <dgm:t>
        <a:bodyPr/>
        <a:lstStyle/>
        <a:p>
          <a:r>
            <a:rPr lang="en-US" dirty="0"/>
            <a:t>Cluster B</a:t>
          </a:r>
        </a:p>
        <a:p>
          <a:r>
            <a:rPr lang="en-US" dirty="0"/>
            <a:t>“Dramatic, emotional, erratic”</a:t>
          </a:r>
        </a:p>
      </dgm:t>
    </dgm:pt>
    <dgm:pt modelId="{3F445E38-4919-4653-87BC-1D8189881033}" type="parTrans" cxnId="{1D8342AC-755E-473E-9862-C644B99465E8}">
      <dgm:prSet/>
      <dgm:spPr/>
      <dgm:t>
        <a:bodyPr/>
        <a:lstStyle/>
        <a:p>
          <a:endParaRPr lang="en-US"/>
        </a:p>
      </dgm:t>
    </dgm:pt>
    <dgm:pt modelId="{7B5320D3-032E-4F1E-A5A2-59D3FC686C1E}" type="sibTrans" cxnId="{1D8342AC-755E-473E-9862-C644B99465E8}">
      <dgm:prSet/>
      <dgm:spPr/>
      <dgm:t>
        <a:bodyPr/>
        <a:lstStyle/>
        <a:p>
          <a:endParaRPr lang="en-US"/>
        </a:p>
      </dgm:t>
    </dgm:pt>
    <dgm:pt modelId="{68CA0328-EAFE-4B9E-A7D4-4729E36CECCA}">
      <dgm:prSet phldrT="[Text]"/>
      <dgm:spPr/>
      <dgm:t>
        <a:bodyPr/>
        <a:lstStyle/>
        <a:p>
          <a:r>
            <a:rPr lang="en-US" dirty="0"/>
            <a:t>Antisocial PD</a:t>
          </a:r>
        </a:p>
      </dgm:t>
      <dgm:extLst>
        <a:ext uri="{E40237B7-FDA0-4F09-8148-C483321AD2D9}">
          <dgm14:cNvPr xmlns:dgm14="http://schemas.microsoft.com/office/drawing/2010/diagram" id="0" name="" descr="Cluster B &quot;dramatic, emotional, erratic&quot;: Antisocial PD&#10;Borderline PD&#10;Histrionic PD&#10;Narcissistic PD&#10;"/>
        </a:ext>
      </dgm:extLst>
    </dgm:pt>
    <dgm:pt modelId="{E4CC9238-0965-4980-A359-C957050C5223}" type="parTrans" cxnId="{A8EB5426-241A-4513-A3C0-9ED17E23293E}">
      <dgm:prSet/>
      <dgm:spPr/>
      <dgm:t>
        <a:bodyPr/>
        <a:lstStyle/>
        <a:p>
          <a:endParaRPr lang="en-US"/>
        </a:p>
      </dgm:t>
    </dgm:pt>
    <dgm:pt modelId="{9AFF76AE-457E-49DC-AA43-5400F7CD390F}" type="sibTrans" cxnId="{A8EB5426-241A-4513-A3C0-9ED17E23293E}">
      <dgm:prSet/>
      <dgm:spPr/>
      <dgm:t>
        <a:bodyPr/>
        <a:lstStyle/>
        <a:p>
          <a:endParaRPr lang="en-US"/>
        </a:p>
      </dgm:t>
    </dgm:pt>
    <dgm:pt modelId="{26557AA1-A270-472F-9D34-A7501E9983C3}">
      <dgm:prSet phldrT="[Text]"/>
      <dgm:spPr/>
      <dgm:t>
        <a:bodyPr/>
        <a:lstStyle/>
        <a:p>
          <a:r>
            <a:rPr lang="en-US" dirty="0"/>
            <a:t>Borderline PD</a:t>
          </a:r>
        </a:p>
      </dgm:t>
    </dgm:pt>
    <dgm:pt modelId="{8D95FCFA-B7E1-4829-A068-AAEA1593FD70}" type="parTrans" cxnId="{41B60853-F3A6-424F-ACF1-28BDA927B192}">
      <dgm:prSet/>
      <dgm:spPr/>
      <dgm:t>
        <a:bodyPr/>
        <a:lstStyle/>
        <a:p>
          <a:endParaRPr lang="en-US"/>
        </a:p>
      </dgm:t>
    </dgm:pt>
    <dgm:pt modelId="{2566566F-8826-4639-8989-0ABBA38D2489}" type="sibTrans" cxnId="{41B60853-F3A6-424F-ACF1-28BDA927B192}">
      <dgm:prSet/>
      <dgm:spPr/>
      <dgm:t>
        <a:bodyPr/>
        <a:lstStyle/>
        <a:p>
          <a:endParaRPr lang="en-US"/>
        </a:p>
      </dgm:t>
    </dgm:pt>
    <dgm:pt modelId="{AA297729-D8E4-4E08-86A4-97E06322DD4A}">
      <dgm:prSet phldrT="[Text]"/>
      <dgm:spPr/>
      <dgm:t>
        <a:bodyPr/>
        <a:lstStyle/>
        <a:p>
          <a:r>
            <a:rPr lang="en-US" dirty="0"/>
            <a:t>Cluster C</a:t>
          </a:r>
        </a:p>
        <a:p>
          <a:r>
            <a:rPr lang="en-US" dirty="0"/>
            <a:t>“Anxious/fearful”</a:t>
          </a:r>
        </a:p>
      </dgm:t>
    </dgm:pt>
    <dgm:pt modelId="{D9194407-8A8D-454F-A6AC-A7E5BC49C9FD}" type="parTrans" cxnId="{D63EAD1B-BE5F-4651-A1C1-B577C564DBC4}">
      <dgm:prSet/>
      <dgm:spPr/>
      <dgm:t>
        <a:bodyPr/>
        <a:lstStyle/>
        <a:p>
          <a:endParaRPr lang="en-US"/>
        </a:p>
      </dgm:t>
    </dgm:pt>
    <dgm:pt modelId="{E3FE137A-0794-4469-94B8-DA60384631CD}" type="sibTrans" cxnId="{D63EAD1B-BE5F-4651-A1C1-B577C564DBC4}">
      <dgm:prSet/>
      <dgm:spPr/>
      <dgm:t>
        <a:bodyPr/>
        <a:lstStyle/>
        <a:p>
          <a:endParaRPr lang="en-US"/>
        </a:p>
      </dgm:t>
    </dgm:pt>
    <dgm:pt modelId="{E5591691-4BAE-4227-91BC-062E56F02BC4}">
      <dgm:prSet phldrT="[Text]"/>
      <dgm:spPr/>
      <dgm:t>
        <a:bodyPr/>
        <a:lstStyle/>
        <a:p>
          <a:r>
            <a:rPr lang="en-US" dirty="0"/>
            <a:t>Avoidant PD</a:t>
          </a:r>
        </a:p>
      </dgm:t>
      <dgm:extLst>
        <a:ext uri="{E40237B7-FDA0-4F09-8148-C483321AD2D9}">
          <dgm14:cNvPr xmlns:dgm14="http://schemas.microsoft.com/office/drawing/2010/diagram" id="0" name="" descr="Cluster C &quot;anxious/fearful&quot;: Avoidant PD&#10;Dependent PD&#10;Obsessive-Compulsive PD&#10;"/>
        </a:ext>
      </dgm:extLst>
    </dgm:pt>
    <dgm:pt modelId="{1A072E71-F100-4937-8719-6157C930466E}" type="parTrans" cxnId="{1C283A5E-0A94-49A3-B86E-C2887C44AFB8}">
      <dgm:prSet/>
      <dgm:spPr/>
      <dgm:t>
        <a:bodyPr/>
        <a:lstStyle/>
        <a:p>
          <a:endParaRPr lang="en-US"/>
        </a:p>
      </dgm:t>
    </dgm:pt>
    <dgm:pt modelId="{59C1A864-C41F-4053-AA14-22ABF96A1540}" type="sibTrans" cxnId="{1C283A5E-0A94-49A3-B86E-C2887C44AFB8}">
      <dgm:prSet/>
      <dgm:spPr/>
      <dgm:t>
        <a:bodyPr/>
        <a:lstStyle/>
        <a:p>
          <a:endParaRPr lang="en-US"/>
        </a:p>
      </dgm:t>
    </dgm:pt>
    <dgm:pt modelId="{C98A219D-4C29-40D1-8B2F-42D55DCD2EE5}">
      <dgm:prSet phldrT="[Text]"/>
      <dgm:spPr/>
      <dgm:t>
        <a:bodyPr/>
        <a:lstStyle/>
        <a:p>
          <a:r>
            <a:rPr lang="en-US" dirty="0"/>
            <a:t>Dependent PD</a:t>
          </a:r>
        </a:p>
      </dgm:t>
    </dgm:pt>
    <dgm:pt modelId="{A73C4B3A-ACD1-4CD4-B476-A40ACA2093A4}" type="parTrans" cxnId="{19583D3D-FA06-461F-BB19-C30D5DCA6954}">
      <dgm:prSet/>
      <dgm:spPr/>
      <dgm:t>
        <a:bodyPr/>
        <a:lstStyle/>
        <a:p>
          <a:endParaRPr lang="en-US"/>
        </a:p>
      </dgm:t>
    </dgm:pt>
    <dgm:pt modelId="{8E1F7E45-C826-4C7C-A709-04791F6F9744}" type="sibTrans" cxnId="{19583D3D-FA06-461F-BB19-C30D5DCA6954}">
      <dgm:prSet/>
      <dgm:spPr/>
      <dgm:t>
        <a:bodyPr/>
        <a:lstStyle/>
        <a:p>
          <a:endParaRPr lang="en-US"/>
        </a:p>
      </dgm:t>
    </dgm:pt>
    <dgm:pt modelId="{1B26DAC3-3BF7-455F-BCC0-CF9AED7D6E76}">
      <dgm:prSet phldrT="[Text]"/>
      <dgm:spPr/>
      <dgm:t>
        <a:bodyPr/>
        <a:lstStyle/>
        <a:p>
          <a:r>
            <a:rPr lang="en-US" dirty="0"/>
            <a:t>Schizotypal PD</a:t>
          </a:r>
        </a:p>
      </dgm:t>
    </dgm:pt>
    <dgm:pt modelId="{04B18E4D-851A-480B-99A2-10643FE36077}" type="parTrans" cxnId="{D86D9646-BDBC-42B7-B975-C2EB6F2334A8}">
      <dgm:prSet/>
      <dgm:spPr/>
      <dgm:t>
        <a:bodyPr/>
        <a:lstStyle/>
        <a:p>
          <a:endParaRPr lang="en-US"/>
        </a:p>
      </dgm:t>
    </dgm:pt>
    <dgm:pt modelId="{EBD54D8C-4D35-4959-99E1-80774A552BB8}" type="sibTrans" cxnId="{D86D9646-BDBC-42B7-B975-C2EB6F2334A8}">
      <dgm:prSet/>
      <dgm:spPr/>
      <dgm:t>
        <a:bodyPr/>
        <a:lstStyle/>
        <a:p>
          <a:endParaRPr lang="en-US"/>
        </a:p>
      </dgm:t>
    </dgm:pt>
    <dgm:pt modelId="{F322FE00-054F-4D11-BD01-B596D941EC3E}">
      <dgm:prSet phldrT="[Text]"/>
      <dgm:spPr/>
      <dgm:t>
        <a:bodyPr/>
        <a:lstStyle/>
        <a:p>
          <a:r>
            <a:rPr lang="en-US" dirty="0"/>
            <a:t>Histrionic PD</a:t>
          </a:r>
        </a:p>
      </dgm:t>
    </dgm:pt>
    <dgm:pt modelId="{8A8F1A1C-1451-460A-832C-7B8FAA341866}" type="parTrans" cxnId="{BC6BF2D8-161A-49DC-BE8C-77C93FA30869}">
      <dgm:prSet/>
      <dgm:spPr/>
      <dgm:t>
        <a:bodyPr/>
        <a:lstStyle/>
        <a:p>
          <a:endParaRPr lang="en-US"/>
        </a:p>
      </dgm:t>
    </dgm:pt>
    <dgm:pt modelId="{BA1D1BD1-9CD6-409C-BA60-EA71EB5EEE50}" type="sibTrans" cxnId="{BC6BF2D8-161A-49DC-BE8C-77C93FA30869}">
      <dgm:prSet/>
      <dgm:spPr/>
      <dgm:t>
        <a:bodyPr/>
        <a:lstStyle/>
        <a:p>
          <a:endParaRPr lang="en-US"/>
        </a:p>
      </dgm:t>
    </dgm:pt>
    <dgm:pt modelId="{03A10798-4407-45F7-9BD1-F58F71AF3628}">
      <dgm:prSet phldrT="[Text]"/>
      <dgm:spPr/>
      <dgm:t>
        <a:bodyPr/>
        <a:lstStyle/>
        <a:p>
          <a:r>
            <a:rPr lang="en-US" dirty="0"/>
            <a:t>Narcissistic PD</a:t>
          </a:r>
        </a:p>
      </dgm:t>
    </dgm:pt>
    <dgm:pt modelId="{959802A5-2F67-41CC-9D86-3C2639ABAFA1}" type="parTrans" cxnId="{5EE3D68C-CDF6-4B95-B1C9-E7B9FF2854AD}">
      <dgm:prSet/>
      <dgm:spPr/>
      <dgm:t>
        <a:bodyPr/>
        <a:lstStyle/>
        <a:p>
          <a:endParaRPr lang="en-US"/>
        </a:p>
      </dgm:t>
    </dgm:pt>
    <dgm:pt modelId="{B0C255F7-71A6-4C85-9921-9AA3825F38BC}" type="sibTrans" cxnId="{5EE3D68C-CDF6-4B95-B1C9-E7B9FF2854AD}">
      <dgm:prSet/>
      <dgm:spPr/>
      <dgm:t>
        <a:bodyPr/>
        <a:lstStyle/>
        <a:p>
          <a:endParaRPr lang="en-US"/>
        </a:p>
      </dgm:t>
    </dgm:pt>
    <dgm:pt modelId="{D2199772-BEED-4EFC-B6F6-0D6735EF144C}">
      <dgm:prSet phldrT="[Text]"/>
      <dgm:spPr/>
      <dgm:t>
        <a:bodyPr/>
        <a:lstStyle/>
        <a:p>
          <a:r>
            <a:rPr lang="en-US" dirty="0"/>
            <a:t>Obsessive-Compulsive PD</a:t>
          </a:r>
        </a:p>
      </dgm:t>
    </dgm:pt>
    <dgm:pt modelId="{A3A043B9-076F-4A94-9798-FE6C41939437}" type="parTrans" cxnId="{6A5BDA8F-6822-4D88-8C91-2C83C7F9E92C}">
      <dgm:prSet/>
      <dgm:spPr/>
      <dgm:t>
        <a:bodyPr/>
        <a:lstStyle/>
        <a:p>
          <a:endParaRPr lang="en-US"/>
        </a:p>
      </dgm:t>
    </dgm:pt>
    <dgm:pt modelId="{CACC1EDC-A4EA-434E-837C-7DAD06840B7A}" type="sibTrans" cxnId="{6A5BDA8F-6822-4D88-8C91-2C83C7F9E92C}">
      <dgm:prSet/>
      <dgm:spPr/>
      <dgm:t>
        <a:bodyPr/>
        <a:lstStyle/>
        <a:p>
          <a:endParaRPr lang="en-US"/>
        </a:p>
      </dgm:t>
    </dgm:pt>
    <dgm:pt modelId="{36EA4D91-19BB-402E-B57A-850CB5CF7809}" type="pres">
      <dgm:prSet presAssocID="{1AF856E0-B3CA-4743-B3E0-3B0ED57F8B4F}" presName="Name0" presStyleCnt="0">
        <dgm:presLayoutVars>
          <dgm:dir/>
          <dgm:animLvl val="lvl"/>
          <dgm:resizeHandles val="exact"/>
        </dgm:presLayoutVars>
      </dgm:prSet>
      <dgm:spPr/>
    </dgm:pt>
    <dgm:pt modelId="{9C60CE38-37E0-43CD-A22F-A35A769FA550}" type="pres">
      <dgm:prSet presAssocID="{CD45B733-3C7C-4198-8E1D-EAC430515702}" presName="composite" presStyleCnt="0"/>
      <dgm:spPr/>
    </dgm:pt>
    <dgm:pt modelId="{1E544B16-1527-47F7-9354-59C4ED8C5D6D}" type="pres">
      <dgm:prSet presAssocID="{CD45B733-3C7C-4198-8E1D-EAC430515702}" presName="parTx" presStyleLbl="alignNode1" presStyleIdx="0" presStyleCnt="3">
        <dgm:presLayoutVars>
          <dgm:chMax val="0"/>
          <dgm:chPref val="0"/>
          <dgm:bulletEnabled val="1"/>
        </dgm:presLayoutVars>
      </dgm:prSet>
      <dgm:spPr/>
    </dgm:pt>
    <dgm:pt modelId="{FAE4C125-F1A6-46FE-AA8A-FF282F020126}" type="pres">
      <dgm:prSet presAssocID="{CD45B733-3C7C-4198-8E1D-EAC430515702}" presName="desTx" presStyleLbl="alignAccFollowNode1" presStyleIdx="0" presStyleCnt="3">
        <dgm:presLayoutVars>
          <dgm:bulletEnabled val="1"/>
        </dgm:presLayoutVars>
      </dgm:prSet>
      <dgm:spPr/>
    </dgm:pt>
    <dgm:pt modelId="{FE58262E-3CCB-43DD-AC80-5D467B8AC12D}" type="pres">
      <dgm:prSet presAssocID="{9CA7BDFD-088F-40CA-AFBB-601B9603434E}" presName="space" presStyleCnt="0"/>
      <dgm:spPr/>
    </dgm:pt>
    <dgm:pt modelId="{4E866352-9A34-4EA0-95E1-D66015D433BF}" type="pres">
      <dgm:prSet presAssocID="{FCF97989-0192-4307-9E18-5D5FF069CA1E}" presName="composite" presStyleCnt="0"/>
      <dgm:spPr/>
    </dgm:pt>
    <dgm:pt modelId="{FAEDDBEE-07D6-4D70-9965-58DDB8D9E3D8}" type="pres">
      <dgm:prSet presAssocID="{FCF97989-0192-4307-9E18-5D5FF069CA1E}" presName="parTx" presStyleLbl="alignNode1" presStyleIdx="1" presStyleCnt="3">
        <dgm:presLayoutVars>
          <dgm:chMax val="0"/>
          <dgm:chPref val="0"/>
          <dgm:bulletEnabled val="1"/>
        </dgm:presLayoutVars>
      </dgm:prSet>
      <dgm:spPr/>
    </dgm:pt>
    <dgm:pt modelId="{2C9CCAAA-AC0E-4B83-8D87-BA499403AC52}" type="pres">
      <dgm:prSet presAssocID="{FCF97989-0192-4307-9E18-5D5FF069CA1E}" presName="desTx" presStyleLbl="alignAccFollowNode1" presStyleIdx="1" presStyleCnt="3">
        <dgm:presLayoutVars>
          <dgm:bulletEnabled val="1"/>
        </dgm:presLayoutVars>
      </dgm:prSet>
      <dgm:spPr/>
    </dgm:pt>
    <dgm:pt modelId="{B5959B28-D892-4796-BCDA-2978994953E4}" type="pres">
      <dgm:prSet presAssocID="{7B5320D3-032E-4F1E-A5A2-59D3FC686C1E}" presName="space" presStyleCnt="0"/>
      <dgm:spPr/>
    </dgm:pt>
    <dgm:pt modelId="{9AE218BC-3399-4105-842A-7A4C42A5D615}" type="pres">
      <dgm:prSet presAssocID="{AA297729-D8E4-4E08-86A4-97E06322DD4A}" presName="composite" presStyleCnt="0"/>
      <dgm:spPr/>
    </dgm:pt>
    <dgm:pt modelId="{8F69CD98-2FBE-4883-8C8F-CBC8027CE0F3}" type="pres">
      <dgm:prSet presAssocID="{AA297729-D8E4-4E08-86A4-97E06322DD4A}" presName="parTx" presStyleLbl="alignNode1" presStyleIdx="2" presStyleCnt="3">
        <dgm:presLayoutVars>
          <dgm:chMax val="0"/>
          <dgm:chPref val="0"/>
          <dgm:bulletEnabled val="1"/>
        </dgm:presLayoutVars>
      </dgm:prSet>
      <dgm:spPr/>
    </dgm:pt>
    <dgm:pt modelId="{69187338-4723-40AE-906E-F123886EBC9D}" type="pres">
      <dgm:prSet presAssocID="{AA297729-D8E4-4E08-86A4-97E06322DD4A}" presName="desTx" presStyleLbl="alignAccFollowNode1" presStyleIdx="2" presStyleCnt="3">
        <dgm:presLayoutVars>
          <dgm:bulletEnabled val="1"/>
        </dgm:presLayoutVars>
      </dgm:prSet>
      <dgm:spPr/>
    </dgm:pt>
  </dgm:ptLst>
  <dgm:cxnLst>
    <dgm:cxn modelId="{D5705F02-31D6-42D9-97CF-91250BA42514}" type="presOf" srcId="{1AF856E0-B3CA-4743-B3E0-3B0ED57F8B4F}" destId="{36EA4D91-19BB-402E-B57A-850CB5CF7809}" srcOrd="0" destOrd="0" presId="urn:microsoft.com/office/officeart/2005/8/layout/hList1"/>
    <dgm:cxn modelId="{DC2C3407-90DD-4231-84F2-A5C8C535F193}" srcId="{CD45B733-3C7C-4198-8E1D-EAC430515702}" destId="{AC8D302F-C0AB-466B-BE91-AC8E7848EE85}" srcOrd="1" destOrd="0" parTransId="{EE0804CE-74E7-48B1-A9BD-857F68D3701F}" sibTransId="{721E9149-6E8A-4360-88B2-91345721B974}"/>
    <dgm:cxn modelId="{D63EAD1B-BE5F-4651-A1C1-B577C564DBC4}" srcId="{1AF856E0-B3CA-4743-B3E0-3B0ED57F8B4F}" destId="{AA297729-D8E4-4E08-86A4-97E06322DD4A}" srcOrd="2" destOrd="0" parTransId="{D9194407-8A8D-454F-A6AC-A7E5BC49C9FD}" sibTransId="{E3FE137A-0794-4469-94B8-DA60384631CD}"/>
    <dgm:cxn modelId="{A8EB5426-241A-4513-A3C0-9ED17E23293E}" srcId="{FCF97989-0192-4307-9E18-5D5FF069CA1E}" destId="{68CA0328-EAFE-4B9E-A7D4-4729E36CECCA}" srcOrd="0" destOrd="0" parTransId="{E4CC9238-0965-4980-A359-C957050C5223}" sibTransId="{9AFF76AE-457E-49DC-AA43-5400F7CD390F}"/>
    <dgm:cxn modelId="{B6E18826-C163-479A-91E5-41BCD4CD9652}" type="presOf" srcId="{D2199772-BEED-4EFC-B6F6-0D6735EF144C}" destId="{69187338-4723-40AE-906E-F123886EBC9D}" srcOrd="0" destOrd="2" presId="urn:microsoft.com/office/officeart/2005/8/layout/hList1"/>
    <dgm:cxn modelId="{A1F17237-C6D9-44E3-976D-D6DB6D3A5615}" type="presOf" srcId="{26557AA1-A270-472F-9D34-A7501E9983C3}" destId="{2C9CCAAA-AC0E-4B83-8D87-BA499403AC52}" srcOrd="0" destOrd="1" presId="urn:microsoft.com/office/officeart/2005/8/layout/hList1"/>
    <dgm:cxn modelId="{0A46CA37-263C-4B7F-8CB7-6EB1C03E85BF}" type="presOf" srcId="{CD45B733-3C7C-4198-8E1D-EAC430515702}" destId="{1E544B16-1527-47F7-9354-59C4ED8C5D6D}" srcOrd="0" destOrd="0" presId="urn:microsoft.com/office/officeart/2005/8/layout/hList1"/>
    <dgm:cxn modelId="{9496883C-359C-45CA-BD00-7655270C6369}" srcId="{1AF856E0-B3CA-4743-B3E0-3B0ED57F8B4F}" destId="{CD45B733-3C7C-4198-8E1D-EAC430515702}" srcOrd="0" destOrd="0" parTransId="{FE166B38-A3B1-4A3D-8805-EE5075C53B29}" sibTransId="{9CA7BDFD-088F-40CA-AFBB-601B9603434E}"/>
    <dgm:cxn modelId="{19583D3D-FA06-461F-BB19-C30D5DCA6954}" srcId="{AA297729-D8E4-4E08-86A4-97E06322DD4A}" destId="{C98A219D-4C29-40D1-8B2F-42D55DCD2EE5}" srcOrd="1" destOrd="0" parTransId="{A73C4B3A-ACD1-4CD4-B476-A40ACA2093A4}" sibTransId="{8E1F7E45-C826-4C7C-A709-04791F6F9744}"/>
    <dgm:cxn modelId="{1C283A5E-0A94-49A3-B86E-C2887C44AFB8}" srcId="{AA297729-D8E4-4E08-86A4-97E06322DD4A}" destId="{E5591691-4BAE-4227-91BC-062E56F02BC4}" srcOrd="0" destOrd="0" parTransId="{1A072E71-F100-4937-8719-6157C930466E}" sibTransId="{59C1A864-C41F-4053-AA14-22ABF96A1540}"/>
    <dgm:cxn modelId="{D86D9646-BDBC-42B7-B975-C2EB6F2334A8}" srcId="{CD45B733-3C7C-4198-8E1D-EAC430515702}" destId="{1B26DAC3-3BF7-455F-BCC0-CF9AED7D6E76}" srcOrd="2" destOrd="0" parTransId="{04B18E4D-851A-480B-99A2-10643FE36077}" sibTransId="{EBD54D8C-4D35-4959-99E1-80774A552BB8}"/>
    <dgm:cxn modelId="{73E3B26E-3DAB-47CA-B83E-10DA84087BCC}" type="presOf" srcId="{AA297729-D8E4-4E08-86A4-97E06322DD4A}" destId="{8F69CD98-2FBE-4883-8C8F-CBC8027CE0F3}" srcOrd="0" destOrd="0" presId="urn:microsoft.com/office/officeart/2005/8/layout/hList1"/>
    <dgm:cxn modelId="{2B550C50-DEF4-4A46-A95D-07CBAD5348D7}" type="presOf" srcId="{E5591691-4BAE-4227-91BC-062E56F02BC4}" destId="{69187338-4723-40AE-906E-F123886EBC9D}" srcOrd="0" destOrd="0" presId="urn:microsoft.com/office/officeart/2005/8/layout/hList1"/>
    <dgm:cxn modelId="{41BCA871-2688-4917-9AF8-8DCC21F1985A}" type="presOf" srcId="{C98A219D-4C29-40D1-8B2F-42D55DCD2EE5}" destId="{69187338-4723-40AE-906E-F123886EBC9D}" srcOrd="0" destOrd="1" presId="urn:microsoft.com/office/officeart/2005/8/layout/hList1"/>
    <dgm:cxn modelId="{41B60853-F3A6-424F-ACF1-28BDA927B192}" srcId="{FCF97989-0192-4307-9E18-5D5FF069CA1E}" destId="{26557AA1-A270-472F-9D34-A7501E9983C3}" srcOrd="1" destOrd="0" parTransId="{8D95FCFA-B7E1-4829-A068-AAEA1593FD70}" sibTransId="{2566566F-8826-4639-8989-0ABBA38D2489}"/>
    <dgm:cxn modelId="{C9D48880-CD3F-494D-B486-96172D004278}" type="presOf" srcId="{AC8D302F-C0AB-466B-BE91-AC8E7848EE85}" destId="{FAE4C125-F1A6-46FE-AA8A-FF282F020126}" srcOrd="0" destOrd="1" presId="urn:microsoft.com/office/officeart/2005/8/layout/hList1"/>
    <dgm:cxn modelId="{BF93D384-8543-459F-A182-2B5C254C426A}" type="presOf" srcId="{68CA0328-EAFE-4B9E-A7D4-4729E36CECCA}" destId="{2C9CCAAA-AC0E-4B83-8D87-BA499403AC52}" srcOrd="0" destOrd="0" presId="urn:microsoft.com/office/officeart/2005/8/layout/hList1"/>
    <dgm:cxn modelId="{5EE3D68C-CDF6-4B95-B1C9-E7B9FF2854AD}" srcId="{FCF97989-0192-4307-9E18-5D5FF069CA1E}" destId="{03A10798-4407-45F7-9BD1-F58F71AF3628}" srcOrd="3" destOrd="0" parTransId="{959802A5-2F67-41CC-9D86-3C2639ABAFA1}" sibTransId="{B0C255F7-71A6-4C85-9921-9AA3825F38BC}"/>
    <dgm:cxn modelId="{6A5BDA8F-6822-4D88-8C91-2C83C7F9E92C}" srcId="{AA297729-D8E4-4E08-86A4-97E06322DD4A}" destId="{D2199772-BEED-4EFC-B6F6-0D6735EF144C}" srcOrd="2" destOrd="0" parTransId="{A3A043B9-076F-4A94-9798-FE6C41939437}" sibTransId="{CACC1EDC-A4EA-434E-837C-7DAD06840B7A}"/>
    <dgm:cxn modelId="{4B9DB09C-6ECB-4258-8B1F-DB024AAFD93A}" type="presOf" srcId="{1B26DAC3-3BF7-455F-BCC0-CF9AED7D6E76}" destId="{FAE4C125-F1A6-46FE-AA8A-FF282F020126}" srcOrd="0" destOrd="2" presId="urn:microsoft.com/office/officeart/2005/8/layout/hList1"/>
    <dgm:cxn modelId="{6137A9A7-4569-49B4-94C0-230B31B1CECD}" srcId="{CD45B733-3C7C-4198-8E1D-EAC430515702}" destId="{084E51DF-4364-4145-959E-BB14949B4846}" srcOrd="0" destOrd="0" parTransId="{B6B42780-0CBA-4D32-8064-10555D72039F}" sibTransId="{DFB97D0E-6758-47F7-8419-5DF804BCAD37}"/>
    <dgm:cxn modelId="{1D8342AC-755E-473E-9862-C644B99465E8}" srcId="{1AF856E0-B3CA-4743-B3E0-3B0ED57F8B4F}" destId="{FCF97989-0192-4307-9E18-5D5FF069CA1E}" srcOrd="1" destOrd="0" parTransId="{3F445E38-4919-4653-87BC-1D8189881033}" sibTransId="{7B5320D3-032E-4F1E-A5A2-59D3FC686C1E}"/>
    <dgm:cxn modelId="{596093B5-DF10-4400-BC5D-9C71392D3B85}" type="presOf" srcId="{FCF97989-0192-4307-9E18-5D5FF069CA1E}" destId="{FAEDDBEE-07D6-4D70-9965-58DDB8D9E3D8}" srcOrd="0" destOrd="0" presId="urn:microsoft.com/office/officeart/2005/8/layout/hList1"/>
    <dgm:cxn modelId="{632326C4-1988-44E5-9C4A-11A1D3D539EB}" type="presOf" srcId="{084E51DF-4364-4145-959E-BB14949B4846}" destId="{FAE4C125-F1A6-46FE-AA8A-FF282F020126}" srcOrd="0" destOrd="0" presId="urn:microsoft.com/office/officeart/2005/8/layout/hList1"/>
    <dgm:cxn modelId="{BC6BF2D8-161A-49DC-BE8C-77C93FA30869}" srcId="{FCF97989-0192-4307-9E18-5D5FF069CA1E}" destId="{F322FE00-054F-4D11-BD01-B596D941EC3E}" srcOrd="2" destOrd="0" parTransId="{8A8F1A1C-1451-460A-832C-7B8FAA341866}" sibTransId="{BA1D1BD1-9CD6-409C-BA60-EA71EB5EEE50}"/>
    <dgm:cxn modelId="{A68935E2-6BBC-4121-AECC-1209521BA250}" type="presOf" srcId="{03A10798-4407-45F7-9BD1-F58F71AF3628}" destId="{2C9CCAAA-AC0E-4B83-8D87-BA499403AC52}" srcOrd="0" destOrd="3" presId="urn:microsoft.com/office/officeart/2005/8/layout/hList1"/>
    <dgm:cxn modelId="{A3F1C7E2-4385-4F87-AA96-2194E3C11B2B}" type="presOf" srcId="{F322FE00-054F-4D11-BD01-B596D941EC3E}" destId="{2C9CCAAA-AC0E-4B83-8D87-BA499403AC52}" srcOrd="0" destOrd="2" presId="urn:microsoft.com/office/officeart/2005/8/layout/hList1"/>
    <dgm:cxn modelId="{0B2285B8-0968-4ECF-925F-A81CA124068E}" type="presParOf" srcId="{36EA4D91-19BB-402E-B57A-850CB5CF7809}" destId="{9C60CE38-37E0-43CD-A22F-A35A769FA550}" srcOrd="0" destOrd="0" presId="urn:microsoft.com/office/officeart/2005/8/layout/hList1"/>
    <dgm:cxn modelId="{46147585-4F02-4249-B489-EE8A52F54982}" type="presParOf" srcId="{9C60CE38-37E0-43CD-A22F-A35A769FA550}" destId="{1E544B16-1527-47F7-9354-59C4ED8C5D6D}" srcOrd="0" destOrd="0" presId="urn:microsoft.com/office/officeart/2005/8/layout/hList1"/>
    <dgm:cxn modelId="{7590FCD9-92ED-4340-B55A-09BC65A48303}" type="presParOf" srcId="{9C60CE38-37E0-43CD-A22F-A35A769FA550}" destId="{FAE4C125-F1A6-46FE-AA8A-FF282F020126}" srcOrd="1" destOrd="0" presId="urn:microsoft.com/office/officeart/2005/8/layout/hList1"/>
    <dgm:cxn modelId="{F64E024D-6412-4613-95F1-EC2A816C0C66}" type="presParOf" srcId="{36EA4D91-19BB-402E-B57A-850CB5CF7809}" destId="{FE58262E-3CCB-43DD-AC80-5D467B8AC12D}" srcOrd="1" destOrd="0" presId="urn:microsoft.com/office/officeart/2005/8/layout/hList1"/>
    <dgm:cxn modelId="{0D2D0D55-3C30-45F7-BE7E-A86981DF50A3}" type="presParOf" srcId="{36EA4D91-19BB-402E-B57A-850CB5CF7809}" destId="{4E866352-9A34-4EA0-95E1-D66015D433BF}" srcOrd="2" destOrd="0" presId="urn:microsoft.com/office/officeart/2005/8/layout/hList1"/>
    <dgm:cxn modelId="{0C7F191A-A7FC-4EE6-82BE-55BF21F0A02F}" type="presParOf" srcId="{4E866352-9A34-4EA0-95E1-D66015D433BF}" destId="{FAEDDBEE-07D6-4D70-9965-58DDB8D9E3D8}" srcOrd="0" destOrd="0" presId="urn:microsoft.com/office/officeart/2005/8/layout/hList1"/>
    <dgm:cxn modelId="{E2BA41A4-5A1F-4385-9388-AEFAC4D1BAE2}" type="presParOf" srcId="{4E866352-9A34-4EA0-95E1-D66015D433BF}" destId="{2C9CCAAA-AC0E-4B83-8D87-BA499403AC52}" srcOrd="1" destOrd="0" presId="urn:microsoft.com/office/officeart/2005/8/layout/hList1"/>
    <dgm:cxn modelId="{3D11B3DF-2D02-4726-BEEE-7F7472E80BA7}" type="presParOf" srcId="{36EA4D91-19BB-402E-B57A-850CB5CF7809}" destId="{B5959B28-D892-4796-BCDA-2978994953E4}" srcOrd="3" destOrd="0" presId="urn:microsoft.com/office/officeart/2005/8/layout/hList1"/>
    <dgm:cxn modelId="{2D3AFAE9-D126-4E4A-8AD8-2CAD10995516}" type="presParOf" srcId="{36EA4D91-19BB-402E-B57A-850CB5CF7809}" destId="{9AE218BC-3399-4105-842A-7A4C42A5D615}" srcOrd="4" destOrd="0" presId="urn:microsoft.com/office/officeart/2005/8/layout/hList1"/>
    <dgm:cxn modelId="{4E2D4CF2-AD28-42FE-9F40-737588871408}" type="presParOf" srcId="{9AE218BC-3399-4105-842A-7A4C42A5D615}" destId="{8F69CD98-2FBE-4883-8C8F-CBC8027CE0F3}" srcOrd="0" destOrd="0" presId="urn:microsoft.com/office/officeart/2005/8/layout/hList1"/>
    <dgm:cxn modelId="{D47E0C95-9DD5-40B6-9498-228536B9DA9B}" type="presParOf" srcId="{9AE218BC-3399-4105-842A-7A4C42A5D615}" destId="{69187338-4723-40AE-906E-F123886EBC9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7D2C33-700B-4C12-9CF6-14D7D1E7F486}"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574D721-1DF3-45EC-A1D0-EDB076056CC0}">
      <dgm:prSet/>
      <dgm:spPr/>
      <dgm:t>
        <a:bodyPr/>
        <a:lstStyle/>
        <a:p>
          <a:r>
            <a:rPr lang="en-US" dirty="0"/>
            <a:t>Marked distrust or suspicion of others, and therefore doubt relationships</a:t>
          </a:r>
        </a:p>
      </dgm:t>
      <dgm:extLst>
        <a:ext uri="{E40237B7-FDA0-4F09-8148-C483321AD2D9}">
          <dgm14:cNvPr xmlns:dgm14="http://schemas.microsoft.com/office/drawing/2010/diagram" id="0" name="" descr="Marked distrust or suspicion of others, and therefore doubt relationships&#10;"/>
        </a:ext>
      </dgm:extLst>
    </dgm:pt>
    <dgm:pt modelId="{BE26A1E8-ACBB-4B08-B7A0-E5F0B498B1DA}" type="parTrans" cxnId="{01FA1329-E2EA-44B5-88F3-A1AC4A515BF0}">
      <dgm:prSet/>
      <dgm:spPr/>
      <dgm:t>
        <a:bodyPr/>
        <a:lstStyle/>
        <a:p>
          <a:endParaRPr lang="en-US"/>
        </a:p>
      </dgm:t>
    </dgm:pt>
    <dgm:pt modelId="{92AD787D-D824-4974-B943-8AFD6ABC1BC7}" type="sibTrans" cxnId="{01FA1329-E2EA-44B5-88F3-A1AC4A515BF0}">
      <dgm:prSet/>
      <dgm:spPr/>
      <dgm:t>
        <a:bodyPr/>
        <a:lstStyle/>
        <a:p>
          <a:endParaRPr lang="en-US"/>
        </a:p>
      </dgm:t>
    </dgm:pt>
    <dgm:pt modelId="{C38EA189-3E51-412B-A3D8-D8E6D3D691A2}">
      <dgm:prSet/>
      <dgm:spPr/>
      <dgm:t>
        <a:bodyPr/>
        <a:lstStyle/>
        <a:p>
          <a:r>
            <a:rPr lang="en-US" dirty="0"/>
            <a:t>Often feel as though they have been deeply and irreversibly hurt by others even though there lacks evidence to support this </a:t>
          </a:r>
        </a:p>
      </dgm:t>
      <dgm:extLst>
        <a:ext uri="{E40237B7-FDA0-4F09-8148-C483321AD2D9}">
          <dgm14:cNvPr xmlns:dgm14="http://schemas.microsoft.com/office/drawing/2010/diagram" id="0" name="" descr="Often feel as though they have been deeply and irreversibly hurt by others even though there lacks evidence to support this &#10;"/>
        </a:ext>
      </dgm:extLst>
    </dgm:pt>
    <dgm:pt modelId="{6E8705EC-E38B-4998-A4B3-6CE4B02EC381}" type="parTrans" cxnId="{0CC739C0-8E72-48CF-9D69-D4DDECD2D2CE}">
      <dgm:prSet/>
      <dgm:spPr/>
      <dgm:t>
        <a:bodyPr/>
        <a:lstStyle/>
        <a:p>
          <a:endParaRPr lang="en-US"/>
        </a:p>
      </dgm:t>
    </dgm:pt>
    <dgm:pt modelId="{840FAB97-2F53-4F73-AD4B-190E2257923A}" type="sibTrans" cxnId="{0CC739C0-8E72-48CF-9D69-D4DDECD2D2CE}">
      <dgm:prSet/>
      <dgm:spPr/>
      <dgm:t>
        <a:bodyPr/>
        <a:lstStyle/>
        <a:p>
          <a:endParaRPr lang="en-US"/>
        </a:p>
      </dgm:t>
    </dgm:pt>
    <dgm:pt modelId="{08401732-4F0B-428F-8F9C-A0D7F8387FC8}">
      <dgm:prSet/>
      <dgm:spPr/>
      <dgm:t>
        <a:bodyPr/>
        <a:lstStyle/>
        <a:p>
          <a:r>
            <a:rPr lang="en-US" dirty="0"/>
            <a:t>Hesitant to share with or confide in others for fear the information will be used against them </a:t>
          </a:r>
        </a:p>
      </dgm:t>
      <dgm:extLst>
        <a:ext uri="{E40237B7-FDA0-4F09-8148-C483321AD2D9}">
          <dgm14:cNvPr xmlns:dgm14="http://schemas.microsoft.com/office/drawing/2010/diagram" id="0" name="" descr="Hesitant to share with or confide in others for fear the information will be used against them &#10;"/>
        </a:ext>
      </dgm:extLst>
    </dgm:pt>
    <dgm:pt modelId="{BE4FC8FF-6209-48FE-95A4-1F2D097D335C}" type="parTrans" cxnId="{FCF7CF66-7393-4CCB-8296-DFF526EAFACB}">
      <dgm:prSet/>
      <dgm:spPr/>
      <dgm:t>
        <a:bodyPr/>
        <a:lstStyle/>
        <a:p>
          <a:endParaRPr lang="en-US"/>
        </a:p>
      </dgm:t>
    </dgm:pt>
    <dgm:pt modelId="{D7F5AB0E-A114-486C-83BD-7E20D7B2DE52}" type="sibTrans" cxnId="{FCF7CF66-7393-4CCB-8296-DFF526EAFACB}">
      <dgm:prSet/>
      <dgm:spPr/>
      <dgm:t>
        <a:bodyPr/>
        <a:lstStyle/>
        <a:p>
          <a:endParaRPr lang="en-US"/>
        </a:p>
      </dgm:t>
    </dgm:pt>
    <dgm:pt modelId="{483FC8C5-C861-4509-B82F-CE79BE6BCC4D}">
      <dgm:prSet/>
      <dgm:spPr/>
      <dgm:t>
        <a:bodyPr/>
        <a:lstStyle/>
        <a:p>
          <a:r>
            <a:rPr lang="en-US" dirty="0"/>
            <a:t>Benign remarks or events are often interpreted as demeaning or threatening </a:t>
          </a:r>
        </a:p>
      </dgm:t>
      <dgm:extLst>
        <a:ext uri="{E40237B7-FDA0-4F09-8148-C483321AD2D9}">
          <dgm14:cNvPr xmlns:dgm14="http://schemas.microsoft.com/office/drawing/2010/diagram" id="0" name="" descr="Benign remarks or events are often interpreted as demeaning or threatening &#10;"/>
        </a:ext>
      </dgm:extLst>
    </dgm:pt>
    <dgm:pt modelId="{8700D4FB-BDF2-408A-A470-22B2CC915F07}" type="parTrans" cxnId="{831C3FC5-32A0-432A-886D-6355A84FCF43}">
      <dgm:prSet/>
      <dgm:spPr/>
      <dgm:t>
        <a:bodyPr/>
        <a:lstStyle/>
        <a:p>
          <a:endParaRPr lang="en-US"/>
        </a:p>
      </dgm:t>
    </dgm:pt>
    <dgm:pt modelId="{172AF0CE-2C6E-4AB4-872B-8DBE184E5C37}" type="sibTrans" cxnId="{831C3FC5-32A0-432A-886D-6355A84FCF43}">
      <dgm:prSet/>
      <dgm:spPr/>
      <dgm:t>
        <a:bodyPr/>
        <a:lstStyle/>
        <a:p>
          <a:endParaRPr lang="en-US"/>
        </a:p>
      </dgm:t>
    </dgm:pt>
    <dgm:pt modelId="{5F1A66D9-CA68-46B0-B4E7-8F1337524EBA}">
      <dgm:prSet/>
      <dgm:spPr/>
      <dgm:t>
        <a:bodyPr/>
        <a:lstStyle/>
        <a:p>
          <a:r>
            <a:rPr lang="en-US" dirty="0"/>
            <a:t>Quick to hold grudges and unwilling to forgive insults or injuries – whether intentional or not </a:t>
          </a:r>
        </a:p>
      </dgm:t>
      <dgm:extLst>
        <a:ext uri="{E40237B7-FDA0-4F09-8148-C483321AD2D9}">
          <dgm14:cNvPr xmlns:dgm14="http://schemas.microsoft.com/office/drawing/2010/diagram" id="0" name="" descr="Quick to hold grudges and unwilling to forgive insults or injuries – whether intentional or not &#10;"/>
        </a:ext>
      </dgm:extLst>
    </dgm:pt>
    <dgm:pt modelId="{B7ACEC92-C644-4598-AAFA-5AA374BC6329}" type="parTrans" cxnId="{468C8C47-B50A-414F-8A2F-8371D4BCCFE8}">
      <dgm:prSet/>
      <dgm:spPr/>
      <dgm:t>
        <a:bodyPr/>
        <a:lstStyle/>
        <a:p>
          <a:endParaRPr lang="en-US"/>
        </a:p>
      </dgm:t>
    </dgm:pt>
    <dgm:pt modelId="{31A23954-1EE0-459F-99C1-434DCA8A4069}" type="sibTrans" cxnId="{468C8C47-B50A-414F-8A2F-8371D4BCCFE8}">
      <dgm:prSet/>
      <dgm:spPr/>
      <dgm:t>
        <a:bodyPr/>
        <a:lstStyle/>
        <a:p>
          <a:endParaRPr lang="en-US"/>
        </a:p>
      </dgm:t>
    </dgm:pt>
    <dgm:pt modelId="{6E5660C2-5242-4857-921B-C6BC0E1653FA}">
      <dgm:prSet/>
      <dgm:spPr/>
      <dgm:t>
        <a:bodyPr/>
        <a:lstStyle/>
        <a:p>
          <a:r>
            <a:rPr lang="en-US" dirty="0"/>
            <a:t>Quick to angrily counterattack either verbally or physically when they feel insulted</a:t>
          </a:r>
        </a:p>
      </dgm:t>
      <dgm:extLst>
        <a:ext uri="{E40237B7-FDA0-4F09-8148-C483321AD2D9}">
          <dgm14:cNvPr xmlns:dgm14="http://schemas.microsoft.com/office/drawing/2010/diagram" id="0" name="" descr="Quick to angrily counterattack either verbally or physically when they feel insulted&#10;"/>
        </a:ext>
      </dgm:extLst>
    </dgm:pt>
    <dgm:pt modelId="{EA297065-E916-45D3-A707-0B77DC81FE25}" type="parTrans" cxnId="{261CA2B4-91E3-4B04-AEB2-27F32D5449ED}">
      <dgm:prSet/>
      <dgm:spPr/>
      <dgm:t>
        <a:bodyPr/>
        <a:lstStyle/>
        <a:p>
          <a:endParaRPr lang="en-US"/>
        </a:p>
      </dgm:t>
    </dgm:pt>
    <dgm:pt modelId="{045C96C2-AE85-4112-95F8-44811AEE8BFD}" type="sibTrans" cxnId="{261CA2B4-91E3-4B04-AEB2-27F32D5449ED}">
      <dgm:prSet/>
      <dgm:spPr/>
      <dgm:t>
        <a:bodyPr/>
        <a:lstStyle/>
        <a:p>
          <a:endParaRPr lang="en-US"/>
        </a:p>
      </dgm:t>
    </dgm:pt>
    <dgm:pt modelId="{1F23E47B-426A-46C6-91F1-C2066601EF35}" type="pres">
      <dgm:prSet presAssocID="{4C7D2C33-700B-4C12-9CF6-14D7D1E7F486}" presName="root" presStyleCnt="0">
        <dgm:presLayoutVars>
          <dgm:dir/>
          <dgm:resizeHandles val="exact"/>
        </dgm:presLayoutVars>
      </dgm:prSet>
      <dgm:spPr/>
    </dgm:pt>
    <dgm:pt modelId="{4ABA83B2-DC28-4CC9-B17C-389F251E9C50}" type="pres">
      <dgm:prSet presAssocID="{4C7D2C33-700B-4C12-9CF6-14D7D1E7F486}" presName="container" presStyleCnt="0">
        <dgm:presLayoutVars>
          <dgm:dir/>
          <dgm:resizeHandles val="exact"/>
        </dgm:presLayoutVars>
      </dgm:prSet>
      <dgm:spPr/>
    </dgm:pt>
    <dgm:pt modelId="{5480B428-40F6-4E45-AC9D-1BD4EF9A51A6}" type="pres">
      <dgm:prSet presAssocID="{7574D721-1DF3-45EC-A1D0-EDB076056CC0}" presName="compNode" presStyleCnt="0"/>
      <dgm:spPr/>
    </dgm:pt>
    <dgm:pt modelId="{8B9CA566-5D86-495F-8AED-31A6EB7E2203}" type="pres">
      <dgm:prSet presAssocID="{7574D721-1DF3-45EC-A1D0-EDB076056CC0}" presName="iconBgRect" presStyleLbl="bgShp" presStyleIdx="0" presStyleCnt="6"/>
      <dgm:spPr/>
    </dgm:pt>
    <dgm:pt modelId="{C333903D-3C2A-4F00-A2D8-A0F7772813A5}" type="pres">
      <dgm:prSet presAssocID="{7574D721-1DF3-45EC-A1D0-EDB076056CC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lippery"/>
        </a:ext>
      </dgm:extLst>
    </dgm:pt>
    <dgm:pt modelId="{FC7AF472-3C75-4499-8064-118612A09661}" type="pres">
      <dgm:prSet presAssocID="{7574D721-1DF3-45EC-A1D0-EDB076056CC0}" presName="spaceRect" presStyleCnt="0"/>
      <dgm:spPr/>
    </dgm:pt>
    <dgm:pt modelId="{2513BEBB-BED0-46F7-9AD0-891004DC4F40}" type="pres">
      <dgm:prSet presAssocID="{7574D721-1DF3-45EC-A1D0-EDB076056CC0}" presName="textRect" presStyleLbl="revTx" presStyleIdx="0" presStyleCnt="6">
        <dgm:presLayoutVars>
          <dgm:chMax val="1"/>
          <dgm:chPref val="1"/>
        </dgm:presLayoutVars>
      </dgm:prSet>
      <dgm:spPr/>
    </dgm:pt>
    <dgm:pt modelId="{B2787784-C1BB-42F4-BCAC-6E2DB52E1AE2}" type="pres">
      <dgm:prSet presAssocID="{92AD787D-D824-4974-B943-8AFD6ABC1BC7}" presName="sibTrans" presStyleLbl="sibTrans2D1" presStyleIdx="0" presStyleCnt="0"/>
      <dgm:spPr/>
    </dgm:pt>
    <dgm:pt modelId="{4F0438B5-47C1-468B-AFCD-E269F721DB31}" type="pres">
      <dgm:prSet presAssocID="{C38EA189-3E51-412B-A3D8-D8E6D3D691A2}" presName="compNode" presStyleCnt="0"/>
      <dgm:spPr/>
    </dgm:pt>
    <dgm:pt modelId="{72D67712-DDD2-4857-B62E-02A41F579804}" type="pres">
      <dgm:prSet presAssocID="{C38EA189-3E51-412B-A3D8-D8E6D3D691A2}" presName="iconBgRect" presStyleLbl="bgShp" presStyleIdx="1" presStyleCnt="6"/>
      <dgm:spPr/>
    </dgm:pt>
    <dgm:pt modelId="{7C87AF21-DC36-4B18-9615-61B65C84D1EF}" type="pres">
      <dgm:prSet presAssocID="{C38EA189-3E51-412B-A3D8-D8E6D3D691A2}"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fused Face with No Fill"/>
        </a:ext>
      </dgm:extLst>
    </dgm:pt>
    <dgm:pt modelId="{376482C2-699F-4DE0-B6A5-225D2DD809B9}" type="pres">
      <dgm:prSet presAssocID="{C38EA189-3E51-412B-A3D8-D8E6D3D691A2}" presName="spaceRect" presStyleCnt="0"/>
      <dgm:spPr/>
    </dgm:pt>
    <dgm:pt modelId="{38CC9FAE-E873-4BBE-B89B-B426F0D7D560}" type="pres">
      <dgm:prSet presAssocID="{C38EA189-3E51-412B-A3D8-D8E6D3D691A2}" presName="textRect" presStyleLbl="revTx" presStyleIdx="1" presStyleCnt="6">
        <dgm:presLayoutVars>
          <dgm:chMax val="1"/>
          <dgm:chPref val="1"/>
        </dgm:presLayoutVars>
      </dgm:prSet>
      <dgm:spPr/>
    </dgm:pt>
    <dgm:pt modelId="{F7E1A271-EF60-4AC9-A1F2-4D4CA7BEC042}" type="pres">
      <dgm:prSet presAssocID="{840FAB97-2F53-4F73-AD4B-190E2257923A}" presName="sibTrans" presStyleLbl="sibTrans2D1" presStyleIdx="0" presStyleCnt="0"/>
      <dgm:spPr/>
    </dgm:pt>
    <dgm:pt modelId="{9135BB62-290A-44A3-A86F-9ABEAB22C768}" type="pres">
      <dgm:prSet presAssocID="{08401732-4F0B-428F-8F9C-A0D7F8387FC8}" presName="compNode" presStyleCnt="0"/>
      <dgm:spPr/>
    </dgm:pt>
    <dgm:pt modelId="{BC5B7A9E-1ABC-490D-AC48-EA7F6F5B7049}" type="pres">
      <dgm:prSet presAssocID="{08401732-4F0B-428F-8F9C-A0D7F8387FC8}" presName="iconBgRect" presStyleLbl="bgShp" presStyleIdx="2" presStyleCnt="6"/>
      <dgm:spPr/>
    </dgm:pt>
    <dgm:pt modelId="{96DF8AB5-561C-4C61-AA27-F8E6F468CF4A}" type="pres">
      <dgm:prSet presAssocID="{08401732-4F0B-428F-8F9C-A0D7F8387FC8}"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fused Person"/>
        </a:ext>
      </dgm:extLst>
    </dgm:pt>
    <dgm:pt modelId="{DAD2ED06-0B05-4D21-8738-7DB76DFA8A1E}" type="pres">
      <dgm:prSet presAssocID="{08401732-4F0B-428F-8F9C-A0D7F8387FC8}" presName="spaceRect" presStyleCnt="0"/>
      <dgm:spPr/>
    </dgm:pt>
    <dgm:pt modelId="{20DEF54A-9B1E-45CF-BFAE-4C474470DB2A}" type="pres">
      <dgm:prSet presAssocID="{08401732-4F0B-428F-8F9C-A0D7F8387FC8}" presName="textRect" presStyleLbl="revTx" presStyleIdx="2" presStyleCnt="6">
        <dgm:presLayoutVars>
          <dgm:chMax val="1"/>
          <dgm:chPref val="1"/>
        </dgm:presLayoutVars>
      </dgm:prSet>
      <dgm:spPr/>
    </dgm:pt>
    <dgm:pt modelId="{2CBDC520-9D26-42A9-9A5D-E8B6DBBD4A14}" type="pres">
      <dgm:prSet presAssocID="{D7F5AB0E-A114-486C-83BD-7E20D7B2DE52}" presName="sibTrans" presStyleLbl="sibTrans2D1" presStyleIdx="0" presStyleCnt="0"/>
      <dgm:spPr/>
    </dgm:pt>
    <dgm:pt modelId="{33562A76-D867-4656-A65F-BAE55F544100}" type="pres">
      <dgm:prSet presAssocID="{483FC8C5-C861-4509-B82F-CE79BE6BCC4D}" presName="compNode" presStyleCnt="0"/>
      <dgm:spPr/>
    </dgm:pt>
    <dgm:pt modelId="{E8EAA7B7-29DE-48DA-85D2-3538702C0E27}" type="pres">
      <dgm:prSet presAssocID="{483FC8C5-C861-4509-B82F-CE79BE6BCC4D}" presName="iconBgRect" presStyleLbl="bgShp" presStyleIdx="3" presStyleCnt="6"/>
      <dgm:spPr/>
    </dgm:pt>
    <dgm:pt modelId="{927B2C29-1F8C-4AD3-A754-04CFD8ED3DB4}" type="pres">
      <dgm:prSet presAssocID="{483FC8C5-C861-4509-B82F-CE79BE6BCC4D}"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rritant"/>
        </a:ext>
      </dgm:extLst>
    </dgm:pt>
    <dgm:pt modelId="{D4656F24-80C5-444E-BBF5-E79295F4C4D3}" type="pres">
      <dgm:prSet presAssocID="{483FC8C5-C861-4509-B82F-CE79BE6BCC4D}" presName="spaceRect" presStyleCnt="0"/>
      <dgm:spPr/>
    </dgm:pt>
    <dgm:pt modelId="{595972FF-FDA1-4502-86F5-99A70D789063}" type="pres">
      <dgm:prSet presAssocID="{483FC8C5-C861-4509-B82F-CE79BE6BCC4D}" presName="textRect" presStyleLbl="revTx" presStyleIdx="3" presStyleCnt="6">
        <dgm:presLayoutVars>
          <dgm:chMax val="1"/>
          <dgm:chPref val="1"/>
        </dgm:presLayoutVars>
      </dgm:prSet>
      <dgm:spPr/>
    </dgm:pt>
    <dgm:pt modelId="{931D731A-D3CD-4AF3-A4B5-E3060E8A3897}" type="pres">
      <dgm:prSet presAssocID="{172AF0CE-2C6E-4AB4-872B-8DBE184E5C37}" presName="sibTrans" presStyleLbl="sibTrans2D1" presStyleIdx="0" presStyleCnt="0"/>
      <dgm:spPr/>
    </dgm:pt>
    <dgm:pt modelId="{8829FF43-514E-4E5E-9475-B97E9BF22AE2}" type="pres">
      <dgm:prSet presAssocID="{5F1A66D9-CA68-46B0-B4E7-8F1337524EBA}" presName="compNode" presStyleCnt="0"/>
      <dgm:spPr/>
    </dgm:pt>
    <dgm:pt modelId="{43E1C7E6-1D64-4191-B726-96D5BE201FE4}" type="pres">
      <dgm:prSet presAssocID="{5F1A66D9-CA68-46B0-B4E7-8F1337524EBA}" presName="iconBgRect" presStyleLbl="bgShp" presStyleIdx="4" presStyleCnt="6"/>
      <dgm:spPr/>
    </dgm:pt>
    <dgm:pt modelId="{262ABA9A-8B50-47AB-9EDA-D05CBFB7EA6B}" type="pres">
      <dgm:prSet presAssocID="{5F1A66D9-CA68-46B0-B4E7-8F1337524EBA}"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peed Bump"/>
        </a:ext>
      </dgm:extLst>
    </dgm:pt>
    <dgm:pt modelId="{47C2BCFE-79BF-4939-8A24-DCCFB2FB1AFF}" type="pres">
      <dgm:prSet presAssocID="{5F1A66D9-CA68-46B0-B4E7-8F1337524EBA}" presName="spaceRect" presStyleCnt="0"/>
      <dgm:spPr/>
    </dgm:pt>
    <dgm:pt modelId="{161AA1BD-7F36-454D-9B59-C62B75BA09E6}" type="pres">
      <dgm:prSet presAssocID="{5F1A66D9-CA68-46B0-B4E7-8F1337524EBA}" presName="textRect" presStyleLbl="revTx" presStyleIdx="4" presStyleCnt="6">
        <dgm:presLayoutVars>
          <dgm:chMax val="1"/>
          <dgm:chPref val="1"/>
        </dgm:presLayoutVars>
      </dgm:prSet>
      <dgm:spPr/>
    </dgm:pt>
    <dgm:pt modelId="{494B3E1D-C30C-4A72-9D98-65A13D3FD6E0}" type="pres">
      <dgm:prSet presAssocID="{31A23954-1EE0-459F-99C1-434DCA8A4069}" presName="sibTrans" presStyleLbl="sibTrans2D1" presStyleIdx="0" presStyleCnt="0"/>
      <dgm:spPr/>
    </dgm:pt>
    <dgm:pt modelId="{9EB6A232-A012-448E-A495-345AA162DA35}" type="pres">
      <dgm:prSet presAssocID="{6E5660C2-5242-4857-921B-C6BC0E1653FA}" presName="compNode" presStyleCnt="0"/>
      <dgm:spPr/>
    </dgm:pt>
    <dgm:pt modelId="{78F0DE57-5B78-4AA4-9852-C658BCCCC115}" type="pres">
      <dgm:prSet presAssocID="{6E5660C2-5242-4857-921B-C6BC0E1653FA}" presName="iconBgRect" presStyleLbl="bgShp" presStyleIdx="5" presStyleCnt="6"/>
      <dgm:spPr/>
    </dgm:pt>
    <dgm:pt modelId="{56817C2F-D13A-4593-A789-F57891448EFF}" type="pres">
      <dgm:prSet presAssocID="{6E5660C2-5242-4857-921B-C6BC0E1653FA}"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Tongue Face with Solid Fill"/>
        </a:ext>
      </dgm:extLst>
    </dgm:pt>
    <dgm:pt modelId="{A0ADA567-9981-4714-8B33-46E2C9BE320D}" type="pres">
      <dgm:prSet presAssocID="{6E5660C2-5242-4857-921B-C6BC0E1653FA}" presName="spaceRect" presStyleCnt="0"/>
      <dgm:spPr/>
    </dgm:pt>
    <dgm:pt modelId="{FC91EE18-F23B-48A0-BFB2-50785B3A1291}" type="pres">
      <dgm:prSet presAssocID="{6E5660C2-5242-4857-921B-C6BC0E1653FA}" presName="textRect" presStyleLbl="revTx" presStyleIdx="5" presStyleCnt="6">
        <dgm:presLayoutVars>
          <dgm:chMax val="1"/>
          <dgm:chPref val="1"/>
        </dgm:presLayoutVars>
      </dgm:prSet>
      <dgm:spPr/>
    </dgm:pt>
  </dgm:ptLst>
  <dgm:cxnLst>
    <dgm:cxn modelId="{DD270D0D-673A-4F4B-8A7C-A6F68C2E9C13}" type="presOf" srcId="{08401732-4F0B-428F-8F9C-A0D7F8387FC8}" destId="{20DEF54A-9B1E-45CF-BFAE-4C474470DB2A}" srcOrd="0" destOrd="0" presId="urn:microsoft.com/office/officeart/2018/2/layout/IconCircleList"/>
    <dgm:cxn modelId="{06876A1E-721C-4B7B-97D3-06925B8E47E9}" type="presOf" srcId="{4C7D2C33-700B-4C12-9CF6-14D7D1E7F486}" destId="{1F23E47B-426A-46C6-91F1-C2066601EF35}" srcOrd="0" destOrd="0" presId="urn:microsoft.com/office/officeart/2018/2/layout/IconCircleList"/>
    <dgm:cxn modelId="{BA421E24-8291-4EC3-B8B5-E19099906660}" type="presOf" srcId="{172AF0CE-2C6E-4AB4-872B-8DBE184E5C37}" destId="{931D731A-D3CD-4AF3-A4B5-E3060E8A3897}" srcOrd="0" destOrd="0" presId="urn:microsoft.com/office/officeart/2018/2/layout/IconCircleList"/>
    <dgm:cxn modelId="{01FA1329-E2EA-44B5-88F3-A1AC4A515BF0}" srcId="{4C7D2C33-700B-4C12-9CF6-14D7D1E7F486}" destId="{7574D721-1DF3-45EC-A1D0-EDB076056CC0}" srcOrd="0" destOrd="0" parTransId="{BE26A1E8-ACBB-4B08-B7A0-E5F0B498B1DA}" sibTransId="{92AD787D-D824-4974-B943-8AFD6ABC1BC7}"/>
    <dgm:cxn modelId="{E12B733F-AABA-4819-B6F1-F2DB033C5336}" type="presOf" srcId="{840FAB97-2F53-4F73-AD4B-190E2257923A}" destId="{F7E1A271-EF60-4AC9-A1F2-4D4CA7BEC042}" srcOrd="0" destOrd="0" presId="urn:microsoft.com/office/officeart/2018/2/layout/IconCircleList"/>
    <dgm:cxn modelId="{FCF7CF66-7393-4CCB-8296-DFF526EAFACB}" srcId="{4C7D2C33-700B-4C12-9CF6-14D7D1E7F486}" destId="{08401732-4F0B-428F-8F9C-A0D7F8387FC8}" srcOrd="2" destOrd="0" parTransId="{BE4FC8FF-6209-48FE-95A4-1F2D097D335C}" sibTransId="{D7F5AB0E-A114-486C-83BD-7E20D7B2DE52}"/>
    <dgm:cxn modelId="{468C8C47-B50A-414F-8A2F-8371D4BCCFE8}" srcId="{4C7D2C33-700B-4C12-9CF6-14D7D1E7F486}" destId="{5F1A66D9-CA68-46B0-B4E7-8F1337524EBA}" srcOrd="4" destOrd="0" parTransId="{B7ACEC92-C644-4598-AAFA-5AA374BC6329}" sibTransId="{31A23954-1EE0-459F-99C1-434DCA8A4069}"/>
    <dgm:cxn modelId="{0AA8AD6B-BFED-47D3-93DF-14785AEBAAB3}" type="presOf" srcId="{92AD787D-D824-4974-B943-8AFD6ABC1BC7}" destId="{B2787784-C1BB-42F4-BCAC-6E2DB52E1AE2}" srcOrd="0" destOrd="0" presId="urn:microsoft.com/office/officeart/2018/2/layout/IconCircleList"/>
    <dgm:cxn modelId="{0EEC4A6C-735C-4C95-894E-664E0F98DDD3}" type="presOf" srcId="{D7F5AB0E-A114-486C-83BD-7E20D7B2DE52}" destId="{2CBDC520-9D26-42A9-9A5D-E8B6DBBD4A14}" srcOrd="0" destOrd="0" presId="urn:microsoft.com/office/officeart/2018/2/layout/IconCircleList"/>
    <dgm:cxn modelId="{F9B24451-263E-48EB-9457-EE662573E9AD}" type="presOf" srcId="{C38EA189-3E51-412B-A3D8-D8E6D3D691A2}" destId="{38CC9FAE-E873-4BBE-B89B-B426F0D7D560}" srcOrd="0" destOrd="0" presId="urn:microsoft.com/office/officeart/2018/2/layout/IconCircleList"/>
    <dgm:cxn modelId="{B5ECCC58-7015-4FFB-9CD8-6B2414CA4FFB}" type="presOf" srcId="{7574D721-1DF3-45EC-A1D0-EDB076056CC0}" destId="{2513BEBB-BED0-46F7-9AD0-891004DC4F40}" srcOrd="0" destOrd="0" presId="urn:microsoft.com/office/officeart/2018/2/layout/IconCircleList"/>
    <dgm:cxn modelId="{09DF397F-BC66-4843-9DB3-82AACEC07382}" type="presOf" srcId="{6E5660C2-5242-4857-921B-C6BC0E1653FA}" destId="{FC91EE18-F23B-48A0-BFB2-50785B3A1291}" srcOrd="0" destOrd="0" presId="urn:microsoft.com/office/officeart/2018/2/layout/IconCircleList"/>
    <dgm:cxn modelId="{5E0BAB80-7092-4BB5-A459-B7FB7A68AFB8}" type="presOf" srcId="{483FC8C5-C861-4509-B82F-CE79BE6BCC4D}" destId="{595972FF-FDA1-4502-86F5-99A70D789063}" srcOrd="0" destOrd="0" presId="urn:microsoft.com/office/officeart/2018/2/layout/IconCircleList"/>
    <dgm:cxn modelId="{261CA2B4-91E3-4B04-AEB2-27F32D5449ED}" srcId="{4C7D2C33-700B-4C12-9CF6-14D7D1E7F486}" destId="{6E5660C2-5242-4857-921B-C6BC0E1653FA}" srcOrd="5" destOrd="0" parTransId="{EA297065-E916-45D3-A707-0B77DC81FE25}" sibTransId="{045C96C2-AE85-4112-95F8-44811AEE8BFD}"/>
    <dgm:cxn modelId="{0CC739C0-8E72-48CF-9D69-D4DDECD2D2CE}" srcId="{4C7D2C33-700B-4C12-9CF6-14D7D1E7F486}" destId="{C38EA189-3E51-412B-A3D8-D8E6D3D691A2}" srcOrd="1" destOrd="0" parTransId="{6E8705EC-E38B-4998-A4B3-6CE4B02EC381}" sibTransId="{840FAB97-2F53-4F73-AD4B-190E2257923A}"/>
    <dgm:cxn modelId="{D6BEB7C4-2BB9-4625-A0E4-BA6B7BD8EE7E}" type="presOf" srcId="{31A23954-1EE0-459F-99C1-434DCA8A4069}" destId="{494B3E1D-C30C-4A72-9D98-65A13D3FD6E0}" srcOrd="0" destOrd="0" presId="urn:microsoft.com/office/officeart/2018/2/layout/IconCircleList"/>
    <dgm:cxn modelId="{831C3FC5-32A0-432A-886D-6355A84FCF43}" srcId="{4C7D2C33-700B-4C12-9CF6-14D7D1E7F486}" destId="{483FC8C5-C861-4509-B82F-CE79BE6BCC4D}" srcOrd="3" destOrd="0" parTransId="{8700D4FB-BDF2-408A-A470-22B2CC915F07}" sibTransId="{172AF0CE-2C6E-4AB4-872B-8DBE184E5C37}"/>
    <dgm:cxn modelId="{FA6B71D4-D357-43ED-990F-3B5F37928702}" type="presOf" srcId="{5F1A66D9-CA68-46B0-B4E7-8F1337524EBA}" destId="{161AA1BD-7F36-454D-9B59-C62B75BA09E6}" srcOrd="0" destOrd="0" presId="urn:microsoft.com/office/officeart/2018/2/layout/IconCircleList"/>
    <dgm:cxn modelId="{501E92A9-4A61-4601-A04C-B09C75CC91E6}" type="presParOf" srcId="{1F23E47B-426A-46C6-91F1-C2066601EF35}" destId="{4ABA83B2-DC28-4CC9-B17C-389F251E9C50}" srcOrd="0" destOrd="0" presId="urn:microsoft.com/office/officeart/2018/2/layout/IconCircleList"/>
    <dgm:cxn modelId="{FD609C84-35BC-457C-A1B9-89F3E837A998}" type="presParOf" srcId="{4ABA83B2-DC28-4CC9-B17C-389F251E9C50}" destId="{5480B428-40F6-4E45-AC9D-1BD4EF9A51A6}" srcOrd="0" destOrd="0" presId="urn:microsoft.com/office/officeart/2018/2/layout/IconCircleList"/>
    <dgm:cxn modelId="{1C34632A-41E0-4833-91AA-16DDC4DC9E54}" type="presParOf" srcId="{5480B428-40F6-4E45-AC9D-1BD4EF9A51A6}" destId="{8B9CA566-5D86-495F-8AED-31A6EB7E2203}" srcOrd="0" destOrd="0" presId="urn:microsoft.com/office/officeart/2018/2/layout/IconCircleList"/>
    <dgm:cxn modelId="{4E4B08E4-2842-4D07-B538-7CCC7B378693}" type="presParOf" srcId="{5480B428-40F6-4E45-AC9D-1BD4EF9A51A6}" destId="{C333903D-3C2A-4F00-A2D8-A0F7772813A5}" srcOrd="1" destOrd="0" presId="urn:microsoft.com/office/officeart/2018/2/layout/IconCircleList"/>
    <dgm:cxn modelId="{BFB4F0E9-497E-41BE-AC4C-8E2E135B14BA}" type="presParOf" srcId="{5480B428-40F6-4E45-AC9D-1BD4EF9A51A6}" destId="{FC7AF472-3C75-4499-8064-118612A09661}" srcOrd="2" destOrd="0" presId="urn:microsoft.com/office/officeart/2018/2/layout/IconCircleList"/>
    <dgm:cxn modelId="{771B2588-3C2D-4020-9CFC-3CBF7AD331E8}" type="presParOf" srcId="{5480B428-40F6-4E45-AC9D-1BD4EF9A51A6}" destId="{2513BEBB-BED0-46F7-9AD0-891004DC4F40}" srcOrd="3" destOrd="0" presId="urn:microsoft.com/office/officeart/2018/2/layout/IconCircleList"/>
    <dgm:cxn modelId="{75B4CBE5-DFD4-42AC-8BF8-2EF3C1ABA094}" type="presParOf" srcId="{4ABA83B2-DC28-4CC9-B17C-389F251E9C50}" destId="{B2787784-C1BB-42F4-BCAC-6E2DB52E1AE2}" srcOrd="1" destOrd="0" presId="urn:microsoft.com/office/officeart/2018/2/layout/IconCircleList"/>
    <dgm:cxn modelId="{10D47D9C-7574-47F7-9F51-75DDAB55AF75}" type="presParOf" srcId="{4ABA83B2-DC28-4CC9-B17C-389F251E9C50}" destId="{4F0438B5-47C1-468B-AFCD-E269F721DB31}" srcOrd="2" destOrd="0" presId="urn:microsoft.com/office/officeart/2018/2/layout/IconCircleList"/>
    <dgm:cxn modelId="{7E6E9019-9A19-41FC-BA7E-9668313C3667}" type="presParOf" srcId="{4F0438B5-47C1-468B-AFCD-E269F721DB31}" destId="{72D67712-DDD2-4857-B62E-02A41F579804}" srcOrd="0" destOrd="0" presId="urn:microsoft.com/office/officeart/2018/2/layout/IconCircleList"/>
    <dgm:cxn modelId="{A260535C-877E-465C-B8FE-D9CC0F1F9093}" type="presParOf" srcId="{4F0438B5-47C1-468B-AFCD-E269F721DB31}" destId="{7C87AF21-DC36-4B18-9615-61B65C84D1EF}" srcOrd="1" destOrd="0" presId="urn:microsoft.com/office/officeart/2018/2/layout/IconCircleList"/>
    <dgm:cxn modelId="{53F00AFD-9571-4BE0-9BBA-AB3F115632F7}" type="presParOf" srcId="{4F0438B5-47C1-468B-AFCD-E269F721DB31}" destId="{376482C2-699F-4DE0-B6A5-225D2DD809B9}" srcOrd="2" destOrd="0" presId="urn:microsoft.com/office/officeart/2018/2/layout/IconCircleList"/>
    <dgm:cxn modelId="{F0F79861-0E31-472C-93AE-4B3E2F3897A3}" type="presParOf" srcId="{4F0438B5-47C1-468B-AFCD-E269F721DB31}" destId="{38CC9FAE-E873-4BBE-B89B-B426F0D7D560}" srcOrd="3" destOrd="0" presId="urn:microsoft.com/office/officeart/2018/2/layout/IconCircleList"/>
    <dgm:cxn modelId="{09C6D655-0558-4E19-B30D-5BF0D7688BD3}" type="presParOf" srcId="{4ABA83B2-DC28-4CC9-B17C-389F251E9C50}" destId="{F7E1A271-EF60-4AC9-A1F2-4D4CA7BEC042}" srcOrd="3" destOrd="0" presId="urn:microsoft.com/office/officeart/2018/2/layout/IconCircleList"/>
    <dgm:cxn modelId="{F55E31D4-EF2F-403A-94A7-10C709E1A11B}" type="presParOf" srcId="{4ABA83B2-DC28-4CC9-B17C-389F251E9C50}" destId="{9135BB62-290A-44A3-A86F-9ABEAB22C768}" srcOrd="4" destOrd="0" presId="urn:microsoft.com/office/officeart/2018/2/layout/IconCircleList"/>
    <dgm:cxn modelId="{77BD9965-8DAE-4CCF-96B3-AAC34001D5F8}" type="presParOf" srcId="{9135BB62-290A-44A3-A86F-9ABEAB22C768}" destId="{BC5B7A9E-1ABC-490D-AC48-EA7F6F5B7049}" srcOrd="0" destOrd="0" presId="urn:microsoft.com/office/officeart/2018/2/layout/IconCircleList"/>
    <dgm:cxn modelId="{272F7DB9-9364-47C9-91E5-3E8CCADF46AE}" type="presParOf" srcId="{9135BB62-290A-44A3-A86F-9ABEAB22C768}" destId="{96DF8AB5-561C-4C61-AA27-F8E6F468CF4A}" srcOrd="1" destOrd="0" presId="urn:microsoft.com/office/officeart/2018/2/layout/IconCircleList"/>
    <dgm:cxn modelId="{22E6AB21-F737-40D8-B695-6C4C09703BA7}" type="presParOf" srcId="{9135BB62-290A-44A3-A86F-9ABEAB22C768}" destId="{DAD2ED06-0B05-4D21-8738-7DB76DFA8A1E}" srcOrd="2" destOrd="0" presId="urn:microsoft.com/office/officeart/2018/2/layout/IconCircleList"/>
    <dgm:cxn modelId="{D6B7B3C1-03DF-4650-B242-B32E45284CF7}" type="presParOf" srcId="{9135BB62-290A-44A3-A86F-9ABEAB22C768}" destId="{20DEF54A-9B1E-45CF-BFAE-4C474470DB2A}" srcOrd="3" destOrd="0" presId="urn:microsoft.com/office/officeart/2018/2/layout/IconCircleList"/>
    <dgm:cxn modelId="{FD780037-D26E-4C5E-9C85-85BE1C084448}" type="presParOf" srcId="{4ABA83B2-DC28-4CC9-B17C-389F251E9C50}" destId="{2CBDC520-9D26-42A9-9A5D-E8B6DBBD4A14}" srcOrd="5" destOrd="0" presId="urn:microsoft.com/office/officeart/2018/2/layout/IconCircleList"/>
    <dgm:cxn modelId="{A45192D3-FA2B-4987-8760-AF47005988A3}" type="presParOf" srcId="{4ABA83B2-DC28-4CC9-B17C-389F251E9C50}" destId="{33562A76-D867-4656-A65F-BAE55F544100}" srcOrd="6" destOrd="0" presId="urn:microsoft.com/office/officeart/2018/2/layout/IconCircleList"/>
    <dgm:cxn modelId="{B970694F-3E99-4A57-8CCF-57D342B088A1}" type="presParOf" srcId="{33562A76-D867-4656-A65F-BAE55F544100}" destId="{E8EAA7B7-29DE-48DA-85D2-3538702C0E27}" srcOrd="0" destOrd="0" presId="urn:microsoft.com/office/officeart/2018/2/layout/IconCircleList"/>
    <dgm:cxn modelId="{0A292224-DBCD-4728-B35B-7C1C0E0879B9}" type="presParOf" srcId="{33562A76-D867-4656-A65F-BAE55F544100}" destId="{927B2C29-1F8C-4AD3-A754-04CFD8ED3DB4}" srcOrd="1" destOrd="0" presId="urn:microsoft.com/office/officeart/2018/2/layout/IconCircleList"/>
    <dgm:cxn modelId="{2A7D83B4-2E1D-413A-A264-E5D25048611A}" type="presParOf" srcId="{33562A76-D867-4656-A65F-BAE55F544100}" destId="{D4656F24-80C5-444E-BBF5-E79295F4C4D3}" srcOrd="2" destOrd="0" presId="urn:microsoft.com/office/officeart/2018/2/layout/IconCircleList"/>
    <dgm:cxn modelId="{D2C78438-9734-4984-BE0B-33C89F0226A7}" type="presParOf" srcId="{33562A76-D867-4656-A65F-BAE55F544100}" destId="{595972FF-FDA1-4502-86F5-99A70D789063}" srcOrd="3" destOrd="0" presId="urn:microsoft.com/office/officeart/2018/2/layout/IconCircleList"/>
    <dgm:cxn modelId="{DCE20CB4-C1C0-4686-A78C-02F82B4B401E}" type="presParOf" srcId="{4ABA83B2-DC28-4CC9-B17C-389F251E9C50}" destId="{931D731A-D3CD-4AF3-A4B5-E3060E8A3897}" srcOrd="7" destOrd="0" presId="urn:microsoft.com/office/officeart/2018/2/layout/IconCircleList"/>
    <dgm:cxn modelId="{443E971D-800C-43AF-ABD7-4BFA91F69D14}" type="presParOf" srcId="{4ABA83B2-DC28-4CC9-B17C-389F251E9C50}" destId="{8829FF43-514E-4E5E-9475-B97E9BF22AE2}" srcOrd="8" destOrd="0" presId="urn:microsoft.com/office/officeart/2018/2/layout/IconCircleList"/>
    <dgm:cxn modelId="{1E72924C-5131-45F6-A33A-CB5B3BB1FCBA}" type="presParOf" srcId="{8829FF43-514E-4E5E-9475-B97E9BF22AE2}" destId="{43E1C7E6-1D64-4191-B726-96D5BE201FE4}" srcOrd="0" destOrd="0" presId="urn:microsoft.com/office/officeart/2018/2/layout/IconCircleList"/>
    <dgm:cxn modelId="{BF6C7B50-4DC0-441F-9234-A46FD9980AD7}" type="presParOf" srcId="{8829FF43-514E-4E5E-9475-B97E9BF22AE2}" destId="{262ABA9A-8B50-47AB-9EDA-D05CBFB7EA6B}" srcOrd="1" destOrd="0" presId="urn:microsoft.com/office/officeart/2018/2/layout/IconCircleList"/>
    <dgm:cxn modelId="{D0F8F419-FFD2-4814-BDED-EA7C7713E8D6}" type="presParOf" srcId="{8829FF43-514E-4E5E-9475-B97E9BF22AE2}" destId="{47C2BCFE-79BF-4939-8A24-DCCFB2FB1AFF}" srcOrd="2" destOrd="0" presId="urn:microsoft.com/office/officeart/2018/2/layout/IconCircleList"/>
    <dgm:cxn modelId="{EC83BF30-E993-4B4F-A51A-4085BF298301}" type="presParOf" srcId="{8829FF43-514E-4E5E-9475-B97E9BF22AE2}" destId="{161AA1BD-7F36-454D-9B59-C62B75BA09E6}" srcOrd="3" destOrd="0" presId="urn:microsoft.com/office/officeart/2018/2/layout/IconCircleList"/>
    <dgm:cxn modelId="{BD91DF3A-81D2-40B1-85F8-34635175B31B}" type="presParOf" srcId="{4ABA83B2-DC28-4CC9-B17C-389F251E9C50}" destId="{494B3E1D-C30C-4A72-9D98-65A13D3FD6E0}" srcOrd="9" destOrd="0" presId="urn:microsoft.com/office/officeart/2018/2/layout/IconCircleList"/>
    <dgm:cxn modelId="{A79255C6-01F2-4037-B083-9EEC1E132485}" type="presParOf" srcId="{4ABA83B2-DC28-4CC9-B17C-389F251E9C50}" destId="{9EB6A232-A012-448E-A495-345AA162DA35}" srcOrd="10" destOrd="0" presId="urn:microsoft.com/office/officeart/2018/2/layout/IconCircleList"/>
    <dgm:cxn modelId="{45B6547D-DBD3-4337-A78F-BA44CAA78D67}" type="presParOf" srcId="{9EB6A232-A012-448E-A495-345AA162DA35}" destId="{78F0DE57-5B78-4AA4-9852-C658BCCCC115}" srcOrd="0" destOrd="0" presId="urn:microsoft.com/office/officeart/2018/2/layout/IconCircleList"/>
    <dgm:cxn modelId="{D8CCBFCD-ED8A-4854-AFC3-817FCE967558}" type="presParOf" srcId="{9EB6A232-A012-448E-A495-345AA162DA35}" destId="{56817C2F-D13A-4593-A789-F57891448EFF}" srcOrd="1" destOrd="0" presId="urn:microsoft.com/office/officeart/2018/2/layout/IconCircleList"/>
    <dgm:cxn modelId="{4522E51E-873E-4B80-A54E-FD8F7D72813E}" type="presParOf" srcId="{9EB6A232-A012-448E-A495-345AA162DA35}" destId="{A0ADA567-9981-4714-8B33-46E2C9BE320D}" srcOrd="2" destOrd="0" presId="urn:microsoft.com/office/officeart/2018/2/layout/IconCircleList"/>
    <dgm:cxn modelId="{8EED3752-FBC6-4071-8D0D-E96C192E1421}" type="presParOf" srcId="{9EB6A232-A012-448E-A495-345AA162DA35}" destId="{FC91EE18-F23B-48A0-BFB2-50785B3A1291}"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55449E3-8C51-49A5-83D4-955720B7D81D}"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0F3C463-988B-41B7-B9CB-360CB4DE4835}">
      <dgm:prSet/>
      <dgm:spPr/>
      <dgm:t>
        <a:bodyPr/>
        <a:lstStyle/>
        <a:p>
          <a:r>
            <a:rPr lang="en-US" dirty="0"/>
            <a:t>Display a persistent pattern of avoidance from social relationships along with a limited range of emotion among social relationships </a:t>
          </a:r>
        </a:p>
      </dgm:t>
      <dgm:extLst>
        <a:ext uri="{E40237B7-FDA0-4F09-8148-C483321AD2D9}">
          <dgm14:cNvPr xmlns:dgm14="http://schemas.microsoft.com/office/drawing/2010/diagram" id="0" name="" descr="Display a persistent pattern of avoidance from social relationships along with a limited range of emotion among social relationships &#10;"/>
        </a:ext>
      </dgm:extLst>
    </dgm:pt>
    <dgm:pt modelId="{4698AE43-9025-4130-BDFE-C44173F1D815}" type="parTrans" cxnId="{D2B3FA6E-8B75-4BDD-AF3C-F4B100C132CD}">
      <dgm:prSet/>
      <dgm:spPr/>
      <dgm:t>
        <a:bodyPr/>
        <a:lstStyle/>
        <a:p>
          <a:endParaRPr lang="en-US"/>
        </a:p>
      </dgm:t>
    </dgm:pt>
    <dgm:pt modelId="{612D454B-51E2-48B2-B550-A1CD236597D5}" type="sibTrans" cxnId="{D2B3FA6E-8B75-4BDD-AF3C-F4B100C132CD}">
      <dgm:prSet/>
      <dgm:spPr/>
      <dgm:t>
        <a:bodyPr/>
        <a:lstStyle/>
        <a:p>
          <a:endParaRPr lang="en-US"/>
        </a:p>
      </dgm:t>
    </dgm:pt>
    <dgm:pt modelId="{5CFE5DA6-B5F4-4D81-87E0-79D41D0B4416}">
      <dgm:prSet/>
      <dgm:spPr/>
      <dgm:t>
        <a:bodyPr/>
        <a:lstStyle/>
        <a:p>
          <a:r>
            <a:rPr lang="en-US" dirty="0"/>
            <a:t>Do not have many close relationships because they lack the desire to engage with others </a:t>
          </a:r>
        </a:p>
      </dgm:t>
      <dgm:extLst>
        <a:ext uri="{E40237B7-FDA0-4F09-8148-C483321AD2D9}">
          <dgm14:cNvPr xmlns:dgm14="http://schemas.microsoft.com/office/drawing/2010/diagram" id="0" name="" descr="Do not have many close relationships because they lack the desire to engage with others &#10;"/>
        </a:ext>
      </dgm:extLst>
    </dgm:pt>
    <dgm:pt modelId="{A810704F-1C2A-41F8-9529-5E49D3310C95}" type="parTrans" cxnId="{5C0ABDE1-DC62-47DC-8669-5D30A593950C}">
      <dgm:prSet/>
      <dgm:spPr/>
      <dgm:t>
        <a:bodyPr/>
        <a:lstStyle/>
        <a:p>
          <a:endParaRPr lang="en-US"/>
        </a:p>
      </dgm:t>
    </dgm:pt>
    <dgm:pt modelId="{4C1F85BD-4C6D-4131-98F7-A4369EB973DF}" type="sibTrans" cxnId="{5C0ABDE1-DC62-47DC-8669-5D30A593950C}">
      <dgm:prSet/>
      <dgm:spPr/>
      <dgm:t>
        <a:bodyPr/>
        <a:lstStyle/>
        <a:p>
          <a:endParaRPr lang="en-US"/>
        </a:p>
      </dgm:t>
    </dgm:pt>
    <dgm:pt modelId="{2CAF14A2-1F3D-4CE7-A53B-431F2C1DB584}">
      <dgm:prSet/>
      <dgm:spPr/>
      <dgm:t>
        <a:bodyPr/>
        <a:lstStyle/>
        <a:p>
          <a:r>
            <a:rPr lang="en-US" dirty="0"/>
            <a:t>Lack of desire for establishing social relationships also extends to sexual behaviors</a:t>
          </a:r>
        </a:p>
      </dgm:t>
      <dgm:extLst>
        <a:ext uri="{E40237B7-FDA0-4F09-8148-C483321AD2D9}">
          <dgm14:cNvPr xmlns:dgm14="http://schemas.microsoft.com/office/drawing/2010/diagram" id="0" name="" descr="Lack of desire for establishing social relationships also extends to sexual behaviors&#10;"/>
        </a:ext>
      </dgm:extLst>
    </dgm:pt>
    <dgm:pt modelId="{A242D986-A73F-4AD9-9C04-CAA04A4777B0}" type="parTrans" cxnId="{444046B2-D051-4226-8891-3FA14823A015}">
      <dgm:prSet/>
      <dgm:spPr/>
      <dgm:t>
        <a:bodyPr/>
        <a:lstStyle/>
        <a:p>
          <a:endParaRPr lang="en-US"/>
        </a:p>
      </dgm:t>
    </dgm:pt>
    <dgm:pt modelId="{110AAB3E-6DF3-423C-8EB1-2B46B702BEB4}" type="sibTrans" cxnId="{444046B2-D051-4226-8891-3FA14823A015}">
      <dgm:prSet/>
      <dgm:spPr/>
      <dgm:t>
        <a:bodyPr/>
        <a:lstStyle/>
        <a:p>
          <a:endParaRPr lang="en-US"/>
        </a:p>
      </dgm:t>
    </dgm:pt>
    <dgm:pt modelId="{75E6D369-55EA-4E4B-8A24-A9F802664512}">
      <dgm:prSet/>
      <dgm:spPr/>
      <dgm:t>
        <a:bodyPr/>
        <a:lstStyle/>
        <a:p>
          <a:r>
            <a:rPr lang="en-US" dirty="0"/>
            <a:t>Often indifferent to criticisms or praises of others and appear to not be affected by what others think of them </a:t>
          </a:r>
        </a:p>
      </dgm:t>
      <dgm:extLst>
        <a:ext uri="{E40237B7-FDA0-4F09-8148-C483321AD2D9}">
          <dgm14:cNvPr xmlns:dgm14="http://schemas.microsoft.com/office/drawing/2010/diagram" id="0" name="" descr="Often indifferent to criticisms or praises of others and appear to not be affected by what others think of them &#10;"/>
        </a:ext>
      </dgm:extLst>
    </dgm:pt>
    <dgm:pt modelId="{24893AA4-EE3D-4DBC-BE77-1EDA90AEF2A0}" type="parTrans" cxnId="{3CC7B3DD-4860-4F07-A681-B20166E60148}">
      <dgm:prSet/>
      <dgm:spPr/>
      <dgm:t>
        <a:bodyPr/>
        <a:lstStyle/>
        <a:p>
          <a:endParaRPr lang="en-US"/>
        </a:p>
      </dgm:t>
    </dgm:pt>
    <dgm:pt modelId="{B44133E6-F4A0-4595-B75D-C6AD1A8753F0}" type="sibTrans" cxnId="{3CC7B3DD-4860-4F07-A681-B20166E60148}">
      <dgm:prSet/>
      <dgm:spPr/>
      <dgm:t>
        <a:bodyPr/>
        <a:lstStyle/>
        <a:p>
          <a:endParaRPr lang="en-US"/>
        </a:p>
      </dgm:t>
    </dgm:pt>
    <dgm:pt modelId="{113AF772-23EA-4AD0-9A58-E4DA5E824174}">
      <dgm:prSet/>
      <dgm:spPr/>
      <dgm:t>
        <a:bodyPr/>
        <a:lstStyle/>
        <a:p>
          <a:r>
            <a:rPr lang="en-US" dirty="0"/>
            <a:t>Described as having a “bland” exterior in that they rarely reciprocate facial expressions or gestures (e.g., smiles, nods) </a:t>
          </a:r>
        </a:p>
      </dgm:t>
      <dgm:extLst>
        <a:ext uri="{E40237B7-FDA0-4F09-8148-C483321AD2D9}">
          <dgm14:cNvPr xmlns:dgm14="http://schemas.microsoft.com/office/drawing/2010/diagram" id="0" name="" descr="Described as having a “bland” exterior in that they rarely reciprocate facial expressions or gestures (e.g., smiles, nods) &#10;"/>
        </a:ext>
      </dgm:extLst>
    </dgm:pt>
    <dgm:pt modelId="{01649396-D32F-4446-8A07-E9C8199C0C2B}" type="parTrans" cxnId="{14A90213-17FA-49F6-AC9C-E599613BEB5C}">
      <dgm:prSet/>
      <dgm:spPr/>
      <dgm:t>
        <a:bodyPr/>
        <a:lstStyle/>
        <a:p>
          <a:endParaRPr lang="en-US"/>
        </a:p>
      </dgm:t>
    </dgm:pt>
    <dgm:pt modelId="{B6CCDDC4-CD3F-4E06-B334-FC2394209AE6}" type="sibTrans" cxnId="{14A90213-17FA-49F6-AC9C-E599613BEB5C}">
      <dgm:prSet/>
      <dgm:spPr/>
      <dgm:t>
        <a:bodyPr/>
        <a:lstStyle/>
        <a:p>
          <a:endParaRPr lang="en-US"/>
        </a:p>
      </dgm:t>
    </dgm:pt>
    <dgm:pt modelId="{E2AA04E9-D127-470E-9D9F-919D94C5F972}">
      <dgm:prSet/>
      <dgm:spPr/>
      <dgm:t>
        <a:bodyPr/>
        <a:lstStyle/>
        <a:p>
          <a:r>
            <a:rPr lang="en-US" dirty="0"/>
            <a:t>Limited need for attention or acceptance </a:t>
          </a:r>
        </a:p>
      </dgm:t>
      <dgm:extLst>
        <a:ext uri="{E40237B7-FDA0-4F09-8148-C483321AD2D9}">
          <dgm14:cNvPr xmlns:dgm14="http://schemas.microsoft.com/office/drawing/2010/diagram" id="0" name="" descr="Limited need for attention or acceptance &#10;"/>
        </a:ext>
      </dgm:extLst>
    </dgm:pt>
    <dgm:pt modelId="{0C35CFDC-59C7-4F2D-AB28-39AC9BF86241}" type="parTrans" cxnId="{18CDE00E-1A8F-4CBA-80D9-69143E81C34F}">
      <dgm:prSet/>
      <dgm:spPr/>
      <dgm:t>
        <a:bodyPr/>
        <a:lstStyle/>
        <a:p>
          <a:endParaRPr lang="en-US"/>
        </a:p>
      </dgm:t>
    </dgm:pt>
    <dgm:pt modelId="{FF864719-A01C-466A-B097-DE787C3BDB73}" type="sibTrans" cxnId="{18CDE00E-1A8F-4CBA-80D9-69143E81C34F}">
      <dgm:prSet/>
      <dgm:spPr/>
      <dgm:t>
        <a:bodyPr/>
        <a:lstStyle/>
        <a:p>
          <a:endParaRPr lang="en-US"/>
        </a:p>
      </dgm:t>
    </dgm:pt>
    <dgm:pt modelId="{DC4C0958-F83B-4990-8929-6C69E5658C93}" type="pres">
      <dgm:prSet presAssocID="{C55449E3-8C51-49A5-83D4-955720B7D81D}" presName="root" presStyleCnt="0">
        <dgm:presLayoutVars>
          <dgm:dir/>
          <dgm:resizeHandles val="exact"/>
        </dgm:presLayoutVars>
      </dgm:prSet>
      <dgm:spPr/>
    </dgm:pt>
    <dgm:pt modelId="{A6880005-0411-42B8-8FDB-C8F3F125BD0C}" type="pres">
      <dgm:prSet presAssocID="{C55449E3-8C51-49A5-83D4-955720B7D81D}" presName="container" presStyleCnt="0">
        <dgm:presLayoutVars>
          <dgm:dir/>
          <dgm:resizeHandles val="exact"/>
        </dgm:presLayoutVars>
      </dgm:prSet>
      <dgm:spPr/>
    </dgm:pt>
    <dgm:pt modelId="{84EA2219-8FC7-4024-A5A1-35191B0BC2DA}" type="pres">
      <dgm:prSet presAssocID="{B0F3C463-988B-41B7-B9CB-360CB4DE4835}" presName="compNode" presStyleCnt="0"/>
      <dgm:spPr/>
    </dgm:pt>
    <dgm:pt modelId="{20388EB2-DCCB-4F2B-BC9C-089D569A1D92}" type="pres">
      <dgm:prSet presAssocID="{B0F3C463-988B-41B7-B9CB-360CB4DE4835}" presName="iconBgRect" presStyleLbl="bgShp" presStyleIdx="0" presStyleCnt="6"/>
      <dgm:spPr/>
    </dgm:pt>
    <dgm:pt modelId="{1E941E1F-7481-4B15-83F1-5B1BC992FA52}" type="pres">
      <dgm:prSet presAssocID="{B0F3C463-988B-41B7-B9CB-360CB4DE4835}"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Network"/>
        </a:ext>
      </dgm:extLst>
    </dgm:pt>
    <dgm:pt modelId="{A5C037EC-DAC9-49DC-A249-810CA3607066}" type="pres">
      <dgm:prSet presAssocID="{B0F3C463-988B-41B7-B9CB-360CB4DE4835}" presName="spaceRect" presStyleCnt="0"/>
      <dgm:spPr/>
    </dgm:pt>
    <dgm:pt modelId="{19402F96-E68D-4DE5-A105-33C1634EF89B}" type="pres">
      <dgm:prSet presAssocID="{B0F3C463-988B-41B7-B9CB-360CB4DE4835}" presName="textRect" presStyleLbl="revTx" presStyleIdx="0" presStyleCnt="6">
        <dgm:presLayoutVars>
          <dgm:chMax val="1"/>
          <dgm:chPref val="1"/>
        </dgm:presLayoutVars>
      </dgm:prSet>
      <dgm:spPr/>
    </dgm:pt>
    <dgm:pt modelId="{7634812A-EC5C-4BB7-A4F7-FA84900BE6F9}" type="pres">
      <dgm:prSet presAssocID="{612D454B-51E2-48B2-B550-A1CD236597D5}" presName="sibTrans" presStyleLbl="sibTrans2D1" presStyleIdx="0" presStyleCnt="0"/>
      <dgm:spPr/>
    </dgm:pt>
    <dgm:pt modelId="{263D47F8-17A8-4DC4-844A-5988EAFA0D7C}" type="pres">
      <dgm:prSet presAssocID="{5CFE5DA6-B5F4-4D81-87E0-79D41D0B4416}" presName="compNode" presStyleCnt="0"/>
      <dgm:spPr/>
    </dgm:pt>
    <dgm:pt modelId="{20B1ED61-700C-4961-A86E-5BF68EFB7A52}" type="pres">
      <dgm:prSet presAssocID="{5CFE5DA6-B5F4-4D81-87E0-79D41D0B4416}" presName="iconBgRect" presStyleLbl="bgShp" presStyleIdx="1" presStyleCnt="6"/>
      <dgm:spPr/>
    </dgm:pt>
    <dgm:pt modelId="{376242B5-AB07-40A8-998E-F40ECE9E752B}" type="pres">
      <dgm:prSet presAssocID="{5CFE5DA6-B5F4-4D81-87E0-79D41D0B441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nections"/>
        </a:ext>
      </dgm:extLst>
    </dgm:pt>
    <dgm:pt modelId="{05D23B71-284C-45F6-AA4E-07C3F346E295}" type="pres">
      <dgm:prSet presAssocID="{5CFE5DA6-B5F4-4D81-87E0-79D41D0B4416}" presName="spaceRect" presStyleCnt="0"/>
      <dgm:spPr/>
    </dgm:pt>
    <dgm:pt modelId="{B2FB62EE-528E-44FA-893D-10C6863DD4F0}" type="pres">
      <dgm:prSet presAssocID="{5CFE5DA6-B5F4-4D81-87E0-79D41D0B4416}" presName="textRect" presStyleLbl="revTx" presStyleIdx="1" presStyleCnt="6">
        <dgm:presLayoutVars>
          <dgm:chMax val="1"/>
          <dgm:chPref val="1"/>
        </dgm:presLayoutVars>
      </dgm:prSet>
      <dgm:spPr/>
    </dgm:pt>
    <dgm:pt modelId="{68CE62CB-8C72-48EA-BFD7-7B802BB243AB}" type="pres">
      <dgm:prSet presAssocID="{4C1F85BD-4C6D-4131-98F7-A4369EB973DF}" presName="sibTrans" presStyleLbl="sibTrans2D1" presStyleIdx="0" presStyleCnt="0"/>
      <dgm:spPr/>
    </dgm:pt>
    <dgm:pt modelId="{6A085736-D39B-43FA-8888-C11312AF1DFF}" type="pres">
      <dgm:prSet presAssocID="{2CAF14A2-1F3D-4CE7-A53B-431F2C1DB584}" presName="compNode" presStyleCnt="0"/>
      <dgm:spPr/>
    </dgm:pt>
    <dgm:pt modelId="{B13DBBFF-17C3-44FA-98B5-3311D6119205}" type="pres">
      <dgm:prSet presAssocID="{2CAF14A2-1F3D-4CE7-A53B-431F2C1DB584}" presName="iconBgRect" presStyleLbl="bgShp" presStyleIdx="2" presStyleCnt="6"/>
      <dgm:spPr/>
    </dgm:pt>
    <dgm:pt modelId="{CA4F4293-B6C3-4F55-A754-F0E14223ADC3}" type="pres">
      <dgm:prSet presAssocID="{2CAF14A2-1F3D-4CE7-A53B-431F2C1DB584}"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62FEBE83-B09D-446D-A736-9662C29F48D6}" type="pres">
      <dgm:prSet presAssocID="{2CAF14A2-1F3D-4CE7-A53B-431F2C1DB584}" presName="spaceRect" presStyleCnt="0"/>
      <dgm:spPr/>
    </dgm:pt>
    <dgm:pt modelId="{B656DD4B-0FE2-417D-974B-178A6B42EE0D}" type="pres">
      <dgm:prSet presAssocID="{2CAF14A2-1F3D-4CE7-A53B-431F2C1DB584}" presName="textRect" presStyleLbl="revTx" presStyleIdx="2" presStyleCnt="6">
        <dgm:presLayoutVars>
          <dgm:chMax val="1"/>
          <dgm:chPref val="1"/>
        </dgm:presLayoutVars>
      </dgm:prSet>
      <dgm:spPr/>
    </dgm:pt>
    <dgm:pt modelId="{CEADDF3F-479E-4151-8801-81C5BCE58812}" type="pres">
      <dgm:prSet presAssocID="{110AAB3E-6DF3-423C-8EB1-2B46B702BEB4}" presName="sibTrans" presStyleLbl="sibTrans2D1" presStyleIdx="0" presStyleCnt="0"/>
      <dgm:spPr/>
    </dgm:pt>
    <dgm:pt modelId="{ED064B06-C8AA-446F-B03D-F07585CEFB7C}" type="pres">
      <dgm:prSet presAssocID="{75E6D369-55EA-4E4B-8A24-A9F802664512}" presName="compNode" presStyleCnt="0"/>
      <dgm:spPr/>
    </dgm:pt>
    <dgm:pt modelId="{3B0E7A96-C5DC-46C3-A39C-74C4E791FB5F}" type="pres">
      <dgm:prSet presAssocID="{75E6D369-55EA-4E4B-8A24-A9F802664512}" presName="iconBgRect" presStyleLbl="bgShp" presStyleIdx="3" presStyleCnt="6"/>
      <dgm:spPr/>
    </dgm:pt>
    <dgm:pt modelId="{FA2EE644-634A-447E-BB66-E80E4F7729F0}" type="pres">
      <dgm:prSet presAssocID="{75E6D369-55EA-4E4B-8A24-A9F802664512}"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nfused Person"/>
        </a:ext>
      </dgm:extLst>
    </dgm:pt>
    <dgm:pt modelId="{CA908C97-17A5-4CEA-8D11-F170BA7DA52C}" type="pres">
      <dgm:prSet presAssocID="{75E6D369-55EA-4E4B-8A24-A9F802664512}" presName="spaceRect" presStyleCnt="0"/>
      <dgm:spPr/>
    </dgm:pt>
    <dgm:pt modelId="{C83C16AF-EE5F-4A44-8711-794C29923F15}" type="pres">
      <dgm:prSet presAssocID="{75E6D369-55EA-4E4B-8A24-A9F802664512}" presName="textRect" presStyleLbl="revTx" presStyleIdx="3" presStyleCnt="6">
        <dgm:presLayoutVars>
          <dgm:chMax val="1"/>
          <dgm:chPref val="1"/>
        </dgm:presLayoutVars>
      </dgm:prSet>
      <dgm:spPr/>
    </dgm:pt>
    <dgm:pt modelId="{BFB15064-0D84-46F4-8EE3-3AAE521E106C}" type="pres">
      <dgm:prSet presAssocID="{B44133E6-F4A0-4595-B75D-C6AD1A8753F0}" presName="sibTrans" presStyleLbl="sibTrans2D1" presStyleIdx="0" presStyleCnt="0"/>
      <dgm:spPr/>
    </dgm:pt>
    <dgm:pt modelId="{02FB7376-1862-46BC-AF8A-5F7C3C67FC84}" type="pres">
      <dgm:prSet presAssocID="{113AF772-23EA-4AD0-9A58-E4DA5E824174}" presName="compNode" presStyleCnt="0"/>
      <dgm:spPr/>
    </dgm:pt>
    <dgm:pt modelId="{82E191B8-20B5-4362-9690-09C0D3882FB7}" type="pres">
      <dgm:prSet presAssocID="{113AF772-23EA-4AD0-9A58-E4DA5E824174}" presName="iconBgRect" presStyleLbl="bgShp" presStyleIdx="4" presStyleCnt="6"/>
      <dgm:spPr/>
    </dgm:pt>
    <dgm:pt modelId="{EF213EA3-226D-4BF8-AFC7-4695979D7C45}" type="pres">
      <dgm:prSet presAssocID="{113AF772-23EA-4AD0-9A58-E4DA5E824174}"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12292793-4C63-4275-A609-C74DCD4E04FE}" type="pres">
      <dgm:prSet presAssocID="{113AF772-23EA-4AD0-9A58-E4DA5E824174}" presName="spaceRect" presStyleCnt="0"/>
      <dgm:spPr/>
    </dgm:pt>
    <dgm:pt modelId="{B6F888D0-6476-4141-BE43-312978A88F74}" type="pres">
      <dgm:prSet presAssocID="{113AF772-23EA-4AD0-9A58-E4DA5E824174}" presName="textRect" presStyleLbl="revTx" presStyleIdx="4" presStyleCnt="6">
        <dgm:presLayoutVars>
          <dgm:chMax val="1"/>
          <dgm:chPref val="1"/>
        </dgm:presLayoutVars>
      </dgm:prSet>
      <dgm:spPr/>
    </dgm:pt>
    <dgm:pt modelId="{D82352AA-F7FE-48F0-A3E6-58AD6D816AAE}" type="pres">
      <dgm:prSet presAssocID="{B6CCDDC4-CD3F-4E06-B334-FC2394209AE6}" presName="sibTrans" presStyleLbl="sibTrans2D1" presStyleIdx="0" presStyleCnt="0"/>
      <dgm:spPr/>
    </dgm:pt>
    <dgm:pt modelId="{78E449A5-3FE7-4D38-B5DF-551A59BD7A73}" type="pres">
      <dgm:prSet presAssocID="{E2AA04E9-D127-470E-9D9F-919D94C5F972}" presName="compNode" presStyleCnt="0"/>
      <dgm:spPr/>
    </dgm:pt>
    <dgm:pt modelId="{12D5DC6E-BD4E-4EBE-8EFD-22007CDEECEA}" type="pres">
      <dgm:prSet presAssocID="{E2AA04E9-D127-470E-9D9F-919D94C5F972}" presName="iconBgRect" presStyleLbl="bgShp" presStyleIdx="5" presStyleCnt="6"/>
      <dgm:spPr/>
    </dgm:pt>
    <dgm:pt modelId="{3F35EB8A-08DD-4147-8171-24954C89FA50}" type="pres">
      <dgm:prSet presAssocID="{E2AA04E9-D127-470E-9D9F-919D94C5F972}"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Exclamation Mark"/>
        </a:ext>
      </dgm:extLst>
    </dgm:pt>
    <dgm:pt modelId="{59266CB7-9448-4E27-8F3F-BA96B5611CA7}" type="pres">
      <dgm:prSet presAssocID="{E2AA04E9-D127-470E-9D9F-919D94C5F972}" presName="spaceRect" presStyleCnt="0"/>
      <dgm:spPr/>
    </dgm:pt>
    <dgm:pt modelId="{CDBE475A-45DD-4E40-B461-FB9ADD7DF5AC}" type="pres">
      <dgm:prSet presAssocID="{E2AA04E9-D127-470E-9D9F-919D94C5F972}" presName="textRect" presStyleLbl="revTx" presStyleIdx="5" presStyleCnt="6">
        <dgm:presLayoutVars>
          <dgm:chMax val="1"/>
          <dgm:chPref val="1"/>
        </dgm:presLayoutVars>
      </dgm:prSet>
      <dgm:spPr/>
    </dgm:pt>
  </dgm:ptLst>
  <dgm:cxnLst>
    <dgm:cxn modelId="{D0DD0E05-67CA-4379-8733-FDAD3D6D4AFC}" type="presOf" srcId="{75E6D369-55EA-4E4B-8A24-A9F802664512}" destId="{C83C16AF-EE5F-4A44-8711-794C29923F15}" srcOrd="0" destOrd="0" presId="urn:microsoft.com/office/officeart/2018/2/layout/IconCircleList"/>
    <dgm:cxn modelId="{18CDE00E-1A8F-4CBA-80D9-69143E81C34F}" srcId="{C55449E3-8C51-49A5-83D4-955720B7D81D}" destId="{E2AA04E9-D127-470E-9D9F-919D94C5F972}" srcOrd="5" destOrd="0" parTransId="{0C35CFDC-59C7-4F2D-AB28-39AC9BF86241}" sibTransId="{FF864719-A01C-466A-B097-DE787C3BDB73}"/>
    <dgm:cxn modelId="{E18EF90E-9D6A-4704-84EB-F0782A77411B}" type="presOf" srcId="{113AF772-23EA-4AD0-9A58-E4DA5E824174}" destId="{B6F888D0-6476-4141-BE43-312978A88F74}" srcOrd="0" destOrd="0" presId="urn:microsoft.com/office/officeart/2018/2/layout/IconCircleList"/>
    <dgm:cxn modelId="{14A90213-17FA-49F6-AC9C-E599613BEB5C}" srcId="{C55449E3-8C51-49A5-83D4-955720B7D81D}" destId="{113AF772-23EA-4AD0-9A58-E4DA5E824174}" srcOrd="4" destOrd="0" parTransId="{01649396-D32F-4446-8A07-E9C8199C0C2B}" sibTransId="{B6CCDDC4-CD3F-4E06-B334-FC2394209AE6}"/>
    <dgm:cxn modelId="{6937381E-8B9D-4EE7-B6D1-1E62BF898ED2}" type="presOf" srcId="{C55449E3-8C51-49A5-83D4-955720B7D81D}" destId="{DC4C0958-F83B-4990-8929-6C69E5658C93}" srcOrd="0" destOrd="0" presId="urn:microsoft.com/office/officeart/2018/2/layout/IconCircleList"/>
    <dgm:cxn modelId="{5E687920-5438-49BC-9FB0-21D3866CC6B7}" type="presOf" srcId="{B44133E6-F4A0-4595-B75D-C6AD1A8753F0}" destId="{BFB15064-0D84-46F4-8EE3-3AAE521E106C}" srcOrd="0" destOrd="0" presId="urn:microsoft.com/office/officeart/2018/2/layout/IconCircleList"/>
    <dgm:cxn modelId="{8F19EC20-9D10-4DE8-BBC5-EC6F369CA945}" type="presOf" srcId="{2CAF14A2-1F3D-4CE7-A53B-431F2C1DB584}" destId="{B656DD4B-0FE2-417D-974B-178A6B42EE0D}" srcOrd="0" destOrd="0" presId="urn:microsoft.com/office/officeart/2018/2/layout/IconCircleList"/>
    <dgm:cxn modelId="{CC936C32-FC02-43E1-B416-42C2A3BAE4F2}" type="presOf" srcId="{5CFE5DA6-B5F4-4D81-87E0-79D41D0B4416}" destId="{B2FB62EE-528E-44FA-893D-10C6863DD4F0}" srcOrd="0" destOrd="0" presId="urn:microsoft.com/office/officeart/2018/2/layout/IconCircleList"/>
    <dgm:cxn modelId="{BA127761-96BC-40BA-B83B-7BC265DBDB66}" type="presOf" srcId="{110AAB3E-6DF3-423C-8EB1-2B46B702BEB4}" destId="{CEADDF3F-479E-4151-8801-81C5BCE58812}" srcOrd="0" destOrd="0" presId="urn:microsoft.com/office/officeart/2018/2/layout/IconCircleList"/>
    <dgm:cxn modelId="{D2B3FA6E-8B75-4BDD-AF3C-F4B100C132CD}" srcId="{C55449E3-8C51-49A5-83D4-955720B7D81D}" destId="{B0F3C463-988B-41B7-B9CB-360CB4DE4835}" srcOrd="0" destOrd="0" parTransId="{4698AE43-9025-4130-BDFE-C44173F1D815}" sibTransId="{612D454B-51E2-48B2-B550-A1CD236597D5}"/>
    <dgm:cxn modelId="{E0C71072-E6C7-4483-9ED3-332A17EF9F7D}" type="presOf" srcId="{E2AA04E9-D127-470E-9D9F-919D94C5F972}" destId="{CDBE475A-45DD-4E40-B461-FB9ADD7DF5AC}" srcOrd="0" destOrd="0" presId="urn:microsoft.com/office/officeart/2018/2/layout/IconCircleList"/>
    <dgm:cxn modelId="{BA16017A-09E2-4BB3-BF04-4D6DD22714B2}" type="presOf" srcId="{612D454B-51E2-48B2-B550-A1CD236597D5}" destId="{7634812A-EC5C-4BB7-A4F7-FA84900BE6F9}" srcOrd="0" destOrd="0" presId="urn:microsoft.com/office/officeart/2018/2/layout/IconCircleList"/>
    <dgm:cxn modelId="{12E0B6A8-1833-4A38-9DD0-1083F4E8091B}" type="presOf" srcId="{B6CCDDC4-CD3F-4E06-B334-FC2394209AE6}" destId="{D82352AA-F7FE-48F0-A3E6-58AD6D816AAE}" srcOrd="0" destOrd="0" presId="urn:microsoft.com/office/officeart/2018/2/layout/IconCircleList"/>
    <dgm:cxn modelId="{444046B2-D051-4226-8891-3FA14823A015}" srcId="{C55449E3-8C51-49A5-83D4-955720B7D81D}" destId="{2CAF14A2-1F3D-4CE7-A53B-431F2C1DB584}" srcOrd="2" destOrd="0" parTransId="{A242D986-A73F-4AD9-9C04-CAA04A4777B0}" sibTransId="{110AAB3E-6DF3-423C-8EB1-2B46B702BEB4}"/>
    <dgm:cxn modelId="{4F6662BC-E451-4578-B0EA-DCFDA3A48550}" type="presOf" srcId="{4C1F85BD-4C6D-4131-98F7-A4369EB973DF}" destId="{68CE62CB-8C72-48EA-BFD7-7B802BB243AB}" srcOrd="0" destOrd="0" presId="urn:microsoft.com/office/officeart/2018/2/layout/IconCircleList"/>
    <dgm:cxn modelId="{E8A033CF-3C6F-4780-8D7B-3E1BA2B6CF04}" type="presOf" srcId="{B0F3C463-988B-41B7-B9CB-360CB4DE4835}" destId="{19402F96-E68D-4DE5-A105-33C1634EF89B}" srcOrd="0" destOrd="0" presId="urn:microsoft.com/office/officeart/2018/2/layout/IconCircleList"/>
    <dgm:cxn modelId="{3CC7B3DD-4860-4F07-A681-B20166E60148}" srcId="{C55449E3-8C51-49A5-83D4-955720B7D81D}" destId="{75E6D369-55EA-4E4B-8A24-A9F802664512}" srcOrd="3" destOrd="0" parTransId="{24893AA4-EE3D-4DBC-BE77-1EDA90AEF2A0}" sibTransId="{B44133E6-F4A0-4595-B75D-C6AD1A8753F0}"/>
    <dgm:cxn modelId="{5C0ABDE1-DC62-47DC-8669-5D30A593950C}" srcId="{C55449E3-8C51-49A5-83D4-955720B7D81D}" destId="{5CFE5DA6-B5F4-4D81-87E0-79D41D0B4416}" srcOrd="1" destOrd="0" parTransId="{A810704F-1C2A-41F8-9529-5E49D3310C95}" sibTransId="{4C1F85BD-4C6D-4131-98F7-A4369EB973DF}"/>
    <dgm:cxn modelId="{FB04BA2B-A70B-40B2-8A98-7581A7ABC259}" type="presParOf" srcId="{DC4C0958-F83B-4990-8929-6C69E5658C93}" destId="{A6880005-0411-42B8-8FDB-C8F3F125BD0C}" srcOrd="0" destOrd="0" presId="urn:microsoft.com/office/officeart/2018/2/layout/IconCircleList"/>
    <dgm:cxn modelId="{E0F7965B-972B-40E5-BF9D-6FB107101ED9}" type="presParOf" srcId="{A6880005-0411-42B8-8FDB-C8F3F125BD0C}" destId="{84EA2219-8FC7-4024-A5A1-35191B0BC2DA}" srcOrd="0" destOrd="0" presId="urn:microsoft.com/office/officeart/2018/2/layout/IconCircleList"/>
    <dgm:cxn modelId="{E1A4BFD1-7C67-4E19-9FDE-0E6815B0EAA6}" type="presParOf" srcId="{84EA2219-8FC7-4024-A5A1-35191B0BC2DA}" destId="{20388EB2-DCCB-4F2B-BC9C-089D569A1D92}" srcOrd="0" destOrd="0" presId="urn:microsoft.com/office/officeart/2018/2/layout/IconCircleList"/>
    <dgm:cxn modelId="{0786BB85-1328-474B-A030-9BBF33826849}" type="presParOf" srcId="{84EA2219-8FC7-4024-A5A1-35191B0BC2DA}" destId="{1E941E1F-7481-4B15-83F1-5B1BC992FA52}" srcOrd="1" destOrd="0" presId="urn:microsoft.com/office/officeart/2018/2/layout/IconCircleList"/>
    <dgm:cxn modelId="{16CB83DE-16B7-414A-B6B3-48CFD7A84D49}" type="presParOf" srcId="{84EA2219-8FC7-4024-A5A1-35191B0BC2DA}" destId="{A5C037EC-DAC9-49DC-A249-810CA3607066}" srcOrd="2" destOrd="0" presId="urn:microsoft.com/office/officeart/2018/2/layout/IconCircleList"/>
    <dgm:cxn modelId="{17BB0628-0EEE-400D-AAE7-F0C57B82861B}" type="presParOf" srcId="{84EA2219-8FC7-4024-A5A1-35191B0BC2DA}" destId="{19402F96-E68D-4DE5-A105-33C1634EF89B}" srcOrd="3" destOrd="0" presId="urn:microsoft.com/office/officeart/2018/2/layout/IconCircleList"/>
    <dgm:cxn modelId="{04501501-A61B-4863-8AA7-E9140AAC6D23}" type="presParOf" srcId="{A6880005-0411-42B8-8FDB-C8F3F125BD0C}" destId="{7634812A-EC5C-4BB7-A4F7-FA84900BE6F9}" srcOrd="1" destOrd="0" presId="urn:microsoft.com/office/officeart/2018/2/layout/IconCircleList"/>
    <dgm:cxn modelId="{F8EB8CF7-1DF0-4A73-9129-2478ECFFEA7A}" type="presParOf" srcId="{A6880005-0411-42B8-8FDB-C8F3F125BD0C}" destId="{263D47F8-17A8-4DC4-844A-5988EAFA0D7C}" srcOrd="2" destOrd="0" presId="urn:microsoft.com/office/officeart/2018/2/layout/IconCircleList"/>
    <dgm:cxn modelId="{21E6FE61-8BAF-4A0B-89AE-9011F3BF2B96}" type="presParOf" srcId="{263D47F8-17A8-4DC4-844A-5988EAFA0D7C}" destId="{20B1ED61-700C-4961-A86E-5BF68EFB7A52}" srcOrd="0" destOrd="0" presId="urn:microsoft.com/office/officeart/2018/2/layout/IconCircleList"/>
    <dgm:cxn modelId="{487F2B7C-BA78-48FA-810B-A80C498C9FDC}" type="presParOf" srcId="{263D47F8-17A8-4DC4-844A-5988EAFA0D7C}" destId="{376242B5-AB07-40A8-998E-F40ECE9E752B}" srcOrd="1" destOrd="0" presId="urn:microsoft.com/office/officeart/2018/2/layout/IconCircleList"/>
    <dgm:cxn modelId="{A315A89F-2309-400B-BEBD-8F1A82177F3F}" type="presParOf" srcId="{263D47F8-17A8-4DC4-844A-5988EAFA0D7C}" destId="{05D23B71-284C-45F6-AA4E-07C3F346E295}" srcOrd="2" destOrd="0" presId="urn:microsoft.com/office/officeart/2018/2/layout/IconCircleList"/>
    <dgm:cxn modelId="{0A0D2530-8A04-4425-9DBB-16289CECD81B}" type="presParOf" srcId="{263D47F8-17A8-4DC4-844A-5988EAFA0D7C}" destId="{B2FB62EE-528E-44FA-893D-10C6863DD4F0}" srcOrd="3" destOrd="0" presId="urn:microsoft.com/office/officeart/2018/2/layout/IconCircleList"/>
    <dgm:cxn modelId="{15328555-4D91-4E70-9418-BAF8F6F500E0}" type="presParOf" srcId="{A6880005-0411-42B8-8FDB-C8F3F125BD0C}" destId="{68CE62CB-8C72-48EA-BFD7-7B802BB243AB}" srcOrd="3" destOrd="0" presId="urn:microsoft.com/office/officeart/2018/2/layout/IconCircleList"/>
    <dgm:cxn modelId="{63C27C34-7E8E-4836-9150-5FF705B2BB0D}" type="presParOf" srcId="{A6880005-0411-42B8-8FDB-C8F3F125BD0C}" destId="{6A085736-D39B-43FA-8888-C11312AF1DFF}" srcOrd="4" destOrd="0" presId="urn:microsoft.com/office/officeart/2018/2/layout/IconCircleList"/>
    <dgm:cxn modelId="{33341DA3-8B7A-4371-B205-D85C2150A584}" type="presParOf" srcId="{6A085736-D39B-43FA-8888-C11312AF1DFF}" destId="{B13DBBFF-17C3-44FA-98B5-3311D6119205}" srcOrd="0" destOrd="0" presId="urn:microsoft.com/office/officeart/2018/2/layout/IconCircleList"/>
    <dgm:cxn modelId="{EBDCEA46-3849-4DFB-B6FC-DC5DF2419DEB}" type="presParOf" srcId="{6A085736-D39B-43FA-8888-C11312AF1DFF}" destId="{CA4F4293-B6C3-4F55-A754-F0E14223ADC3}" srcOrd="1" destOrd="0" presId="urn:microsoft.com/office/officeart/2018/2/layout/IconCircleList"/>
    <dgm:cxn modelId="{0F8DE829-4D70-4C9C-AB23-57223A2A4F75}" type="presParOf" srcId="{6A085736-D39B-43FA-8888-C11312AF1DFF}" destId="{62FEBE83-B09D-446D-A736-9662C29F48D6}" srcOrd="2" destOrd="0" presId="urn:microsoft.com/office/officeart/2018/2/layout/IconCircleList"/>
    <dgm:cxn modelId="{862765FE-3B3C-47BE-8F3D-FA83DFEDB88D}" type="presParOf" srcId="{6A085736-D39B-43FA-8888-C11312AF1DFF}" destId="{B656DD4B-0FE2-417D-974B-178A6B42EE0D}" srcOrd="3" destOrd="0" presId="urn:microsoft.com/office/officeart/2018/2/layout/IconCircleList"/>
    <dgm:cxn modelId="{A3EF07F2-90D1-4708-A777-D78E0DEDBDC4}" type="presParOf" srcId="{A6880005-0411-42B8-8FDB-C8F3F125BD0C}" destId="{CEADDF3F-479E-4151-8801-81C5BCE58812}" srcOrd="5" destOrd="0" presId="urn:microsoft.com/office/officeart/2018/2/layout/IconCircleList"/>
    <dgm:cxn modelId="{A3EB4887-873F-43D5-9DBA-82129592620D}" type="presParOf" srcId="{A6880005-0411-42B8-8FDB-C8F3F125BD0C}" destId="{ED064B06-C8AA-446F-B03D-F07585CEFB7C}" srcOrd="6" destOrd="0" presId="urn:microsoft.com/office/officeart/2018/2/layout/IconCircleList"/>
    <dgm:cxn modelId="{5690CB2F-A40B-4E58-9EBE-398B8AAE9503}" type="presParOf" srcId="{ED064B06-C8AA-446F-B03D-F07585CEFB7C}" destId="{3B0E7A96-C5DC-46C3-A39C-74C4E791FB5F}" srcOrd="0" destOrd="0" presId="urn:microsoft.com/office/officeart/2018/2/layout/IconCircleList"/>
    <dgm:cxn modelId="{5042C261-3DF3-4A20-8759-5E5E8A3D98EE}" type="presParOf" srcId="{ED064B06-C8AA-446F-B03D-F07585CEFB7C}" destId="{FA2EE644-634A-447E-BB66-E80E4F7729F0}" srcOrd="1" destOrd="0" presId="urn:microsoft.com/office/officeart/2018/2/layout/IconCircleList"/>
    <dgm:cxn modelId="{1A6E82D5-2BBC-432E-AEDD-42892A75811B}" type="presParOf" srcId="{ED064B06-C8AA-446F-B03D-F07585CEFB7C}" destId="{CA908C97-17A5-4CEA-8D11-F170BA7DA52C}" srcOrd="2" destOrd="0" presId="urn:microsoft.com/office/officeart/2018/2/layout/IconCircleList"/>
    <dgm:cxn modelId="{83BE6238-4B8A-4C57-B46C-88DB854453C0}" type="presParOf" srcId="{ED064B06-C8AA-446F-B03D-F07585CEFB7C}" destId="{C83C16AF-EE5F-4A44-8711-794C29923F15}" srcOrd="3" destOrd="0" presId="urn:microsoft.com/office/officeart/2018/2/layout/IconCircleList"/>
    <dgm:cxn modelId="{20FDDB57-9760-4C9C-9ADC-E601CD7E15DD}" type="presParOf" srcId="{A6880005-0411-42B8-8FDB-C8F3F125BD0C}" destId="{BFB15064-0D84-46F4-8EE3-3AAE521E106C}" srcOrd="7" destOrd="0" presId="urn:microsoft.com/office/officeart/2018/2/layout/IconCircleList"/>
    <dgm:cxn modelId="{BED11894-023C-408F-BF0B-CE52262DC281}" type="presParOf" srcId="{A6880005-0411-42B8-8FDB-C8F3F125BD0C}" destId="{02FB7376-1862-46BC-AF8A-5F7C3C67FC84}" srcOrd="8" destOrd="0" presId="urn:microsoft.com/office/officeart/2018/2/layout/IconCircleList"/>
    <dgm:cxn modelId="{CABD65F9-D12B-40B4-BFA4-8787DD819CD2}" type="presParOf" srcId="{02FB7376-1862-46BC-AF8A-5F7C3C67FC84}" destId="{82E191B8-20B5-4362-9690-09C0D3882FB7}" srcOrd="0" destOrd="0" presId="urn:microsoft.com/office/officeart/2018/2/layout/IconCircleList"/>
    <dgm:cxn modelId="{3D83B2CD-3C20-45C8-B538-B2D1CFFBE140}" type="presParOf" srcId="{02FB7376-1862-46BC-AF8A-5F7C3C67FC84}" destId="{EF213EA3-226D-4BF8-AFC7-4695979D7C45}" srcOrd="1" destOrd="0" presId="urn:microsoft.com/office/officeart/2018/2/layout/IconCircleList"/>
    <dgm:cxn modelId="{BDE1F34A-6504-4C07-B7A2-C481E621B7B0}" type="presParOf" srcId="{02FB7376-1862-46BC-AF8A-5F7C3C67FC84}" destId="{12292793-4C63-4275-A609-C74DCD4E04FE}" srcOrd="2" destOrd="0" presId="urn:microsoft.com/office/officeart/2018/2/layout/IconCircleList"/>
    <dgm:cxn modelId="{E594F8FE-9C11-469D-BA86-62E32D14CABF}" type="presParOf" srcId="{02FB7376-1862-46BC-AF8A-5F7C3C67FC84}" destId="{B6F888D0-6476-4141-BE43-312978A88F74}" srcOrd="3" destOrd="0" presId="urn:microsoft.com/office/officeart/2018/2/layout/IconCircleList"/>
    <dgm:cxn modelId="{2FAA70FD-2C4F-4AEC-80AF-DD4412F6CF1B}" type="presParOf" srcId="{A6880005-0411-42B8-8FDB-C8F3F125BD0C}" destId="{D82352AA-F7FE-48F0-A3E6-58AD6D816AAE}" srcOrd="9" destOrd="0" presId="urn:microsoft.com/office/officeart/2018/2/layout/IconCircleList"/>
    <dgm:cxn modelId="{11E14C14-9D4C-49DD-A1E7-462DCE7EE3AB}" type="presParOf" srcId="{A6880005-0411-42B8-8FDB-C8F3F125BD0C}" destId="{78E449A5-3FE7-4D38-B5DF-551A59BD7A73}" srcOrd="10" destOrd="0" presId="urn:microsoft.com/office/officeart/2018/2/layout/IconCircleList"/>
    <dgm:cxn modelId="{2F0004E4-7E2C-4B61-9B06-6E65EBB846D0}" type="presParOf" srcId="{78E449A5-3FE7-4D38-B5DF-551A59BD7A73}" destId="{12D5DC6E-BD4E-4EBE-8EFD-22007CDEECEA}" srcOrd="0" destOrd="0" presId="urn:microsoft.com/office/officeart/2018/2/layout/IconCircleList"/>
    <dgm:cxn modelId="{D32FF47B-8BD5-4AF0-8738-FC76BC3EE168}" type="presParOf" srcId="{78E449A5-3FE7-4D38-B5DF-551A59BD7A73}" destId="{3F35EB8A-08DD-4147-8171-24954C89FA50}" srcOrd="1" destOrd="0" presId="urn:microsoft.com/office/officeart/2018/2/layout/IconCircleList"/>
    <dgm:cxn modelId="{A922E611-3EAD-45D9-9A41-DB2035E902CB}" type="presParOf" srcId="{78E449A5-3FE7-4D38-B5DF-551A59BD7A73}" destId="{59266CB7-9448-4E27-8F3F-BA96B5611CA7}" srcOrd="2" destOrd="0" presId="urn:microsoft.com/office/officeart/2018/2/layout/IconCircleList"/>
    <dgm:cxn modelId="{D822AF39-EB2B-4F83-B85F-4F548A5C0BE0}" type="presParOf" srcId="{78E449A5-3FE7-4D38-B5DF-551A59BD7A73}" destId="{CDBE475A-45DD-4E40-B461-FB9ADD7DF5A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A697ACB-5120-4B3D-BE6B-35C239773046}"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56B2904-6B50-48FE-B469-ABBB7013F984}">
      <dgm:prSet/>
      <dgm:spPr/>
      <dgm:t>
        <a:bodyPr/>
        <a:lstStyle/>
        <a:p>
          <a:r>
            <a:rPr lang="en-US" dirty="0"/>
            <a:t>Characterized by a range of impairment in social and interpersonal relationships due to discomfort in relationships, along with odd cognitive and/or perceptual distortions and eccentric behaviors </a:t>
          </a:r>
        </a:p>
      </dgm:t>
      <dgm:extLst>
        <a:ext uri="{E40237B7-FDA0-4F09-8148-C483321AD2D9}">
          <dgm14:cNvPr xmlns:dgm14="http://schemas.microsoft.com/office/drawing/2010/diagram" id="0" name="" descr="Characterized by a range of impairment in social and interpersonal relationships due to discomfort in relationships, along with odd cognitive and/or perceptual distortions and eccentric behaviors &#10;"/>
        </a:ext>
      </dgm:extLst>
    </dgm:pt>
    <dgm:pt modelId="{D98F55E8-DE91-422F-B6B2-03F15585E133}" type="parTrans" cxnId="{922FB68F-F965-4026-81C5-44717B6CE2B9}">
      <dgm:prSet/>
      <dgm:spPr/>
      <dgm:t>
        <a:bodyPr/>
        <a:lstStyle/>
        <a:p>
          <a:endParaRPr lang="en-US"/>
        </a:p>
      </dgm:t>
    </dgm:pt>
    <dgm:pt modelId="{78621F9F-7CD5-4765-8E20-4E082AD9B8D3}" type="sibTrans" cxnId="{922FB68F-F965-4026-81C5-44717B6CE2B9}">
      <dgm:prSet/>
      <dgm:spPr/>
      <dgm:t>
        <a:bodyPr/>
        <a:lstStyle/>
        <a:p>
          <a:endParaRPr lang="en-US"/>
        </a:p>
      </dgm:t>
    </dgm:pt>
    <dgm:pt modelId="{80C18B4E-79FD-4A0C-90DB-D6FCBA6023A2}">
      <dgm:prSet/>
      <dgm:spPr/>
      <dgm:t>
        <a:bodyPr/>
        <a:lstStyle/>
        <a:p>
          <a:r>
            <a:rPr lang="en-US" dirty="0"/>
            <a:t>Individuals seek isolation and have few established relationships </a:t>
          </a:r>
        </a:p>
      </dgm:t>
      <dgm:extLst>
        <a:ext uri="{E40237B7-FDA0-4F09-8148-C483321AD2D9}">
          <dgm14:cNvPr xmlns:dgm14="http://schemas.microsoft.com/office/drawing/2010/diagram" id="0" name="" descr="Individuals seek isolation and have few established relationships &#10;"/>
        </a:ext>
      </dgm:extLst>
    </dgm:pt>
    <dgm:pt modelId="{90F672F0-7856-4AFB-8AE6-F575B85FDDB0}" type="parTrans" cxnId="{9C3CA434-7ED8-4D21-A237-DF2A81CB9410}">
      <dgm:prSet/>
      <dgm:spPr/>
      <dgm:t>
        <a:bodyPr/>
        <a:lstStyle/>
        <a:p>
          <a:endParaRPr lang="en-US"/>
        </a:p>
      </dgm:t>
    </dgm:pt>
    <dgm:pt modelId="{AB5DE9A9-C3F0-4FE9-A1B5-C049E2C030FA}" type="sibTrans" cxnId="{9C3CA434-7ED8-4D21-A237-DF2A81CB9410}">
      <dgm:prSet/>
      <dgm:spPr/>
      <dgm:t>
        <a:bodyPr/>
        <a:lstStyle/>
        <a:p>
          <a:endParaRPr lang="en-US"/>
        </a:p>
      </dgm:t>
    </dgm:pt>
    <dgm:pt modelId="{A2F89907-D80A-438E-AE89-03501FA7593D}">
      <dgm:prSet/>
      <dgm:spPr/>
      <dgm:t>
        <a:bodyPr/>
        <a:lstStyle/>
        <a:p>
          <a:r>
            <a:rPr lang="en-US" dirty="0"/>
            <a:t>Ideas of references – the belief that unrelated events pertain to them in an unusual way; can lead to superstitious behaviors or preoccupation with paranormal activities (e.g., they may believe they have special powers) </a:t>
          </a:r>
        </a:p>
      </dgm:t>
      <dgm:extLst>
        <a:ext uri="{E40237B7-FDA0-4F09-8148-C483321AD2D9}">
          <dgm14:cNvPr xmlns:dgm14="http://schemas.microsoft.com/office/drawing/2010/diagram" id="0" name="" descr="Ideas of references – the belief that unrelated events pertain to them in an unusual way; can lead to superstitious behaviors or preoccupation with paranormal activities (e.g., they may believe they have special powers) &#10;"/>
        </a:ext>
      </dgm:extLst>
    </dgm:pt>
    <dgm:pt modelId="{40BB9AC3-83F2-4C39-8458-E0587F7C3EDF}" type="parTrans" cxnId="{ACF5B559-C939-41E0-80D8-4271513E5BE8}">
      <dgm:prSet/>
      <dgm:spPr/>
      <dgm:t>
        <a:bodyPr/>
        <a:lstStyle/>
        <a:p>
          <a:endParaRPr lang="en-US"/>
        </a:p>
      </dgm:t>
    </dgm:pt>
    <dgm:pt modelId="{6D78615C-4511-4DF9-A4D0-1DDD9E3322A0}" type="sibTrans" cxnId="{ACF5B559-C939-41E0-80D8-4271513E5BE8}">
      <dgm:prSet/>
      <dgm:spPr/>
      <dgm:t>
        <a:bodyPr/>
        <a:lstStyle/>
        <a:p>
          <a:endParaRPr lang="en-US"/>
        </a:p>
      </dgm:t>
    </dgm:pt>
    <dgm:pt modelId="{C001EE49-96A3-4C15-A787-11BE3BAEE099}">
      <dgm:prSet/>
      <dgm:spPr/>
      <dgm:t>
        <a:bodyPr/>
        <a:lstStyle/>
        <a:p>
          <a:r>
            <a:rPr lang="en-US" dirty="0"/>
            <a:t>Can have auditory hallucinations, as well as unusual speech patterns of derailment or incoherence </a:t>
          </a:r>
        </a:p>
      </dgm:t>
      <dgm:extLst>
        <a:ext uri="{E40237B7-FDA0-4F09-8148-C483321AD2D9}">
          <dgm14:cNvPr xmlns:dgm14="http://schemas.microsoft.com/office/drawing/2010/diagram" id="0" name="" descr="Can have auditory hallucinations, as well as unusual speech patterns of derailment or incoherence &#10;"/>
        </a:ext>
      </dgm:extLst>
    </dgm:pt>
    <dgm:pt modelId="{A8D94DD4-D6C8-4396-85C0-11F5C90A9142}" type="parTrans" cxnId="{B955AF33-FC52-4A7D-9D0F-22C17520A125}">
      <dgm:prSet/>
      <dgm:spPr/>
      <dgm:t>
        <a:bodyPr/>
        <a:lstStyle/>
        <a:p>
          <a:endParaRPr lang="en-US"/>
        </a:p>
      </dgm:t>
    </dgm:pt>
    <dgm:pt modelId="{D93FC8C5-D2F2-4268-ABA6-834349CAD33B}" type="sibTrans" cxnId="{B955AF33-FC52-4A7D-9D0F-22C17520A125}">
      <dgm:prSet/>
      <dgm:spPr/>
      <dgm:t>
        <a:bodyPr/>
        <a:lstStyle/>
        <a:p>
          <a:endParaRPr lang="en-US"/>
        </a:p>
      </dgm:t>
    </dgm:pt>
    <dgm:pt modelId="{BE3AB160-AB34-49DC-9D19-C64A34E5C3E1}">
      <dgm:prSet/>
      <dgm:spPr/>
      <dgm:t>
        <a:bodyPr/>
        <a:lstStyle/>
        <a:p>
          <a:r>
            <a:rPr lang="en-US" dirty="0"/>
            <a:t>Component of paranoia or suspiciousness of others’ motives </a:t>
          </a:r>
        </a:p>
      </dgm:t>
      <dgm:extLst>
        <a:ext uri="{E40237B7-FDA0-4F09-8148-C483321AD2D9}">
          <dgm14:cNvPr xmlns:dgm14="http://schemas.microsoft.com/office/drawing/2010/diagram" id="0" name="" descr="Component of paranoia or suspiciousness of others’ motives &#10;"/>
        </a:ext>
      </dgm:extLst>
    </dgm:pt>
    <dgm:pt modelId="{C73A6FBA-D40A-4F77-AD51-8D1D359BC83B}" type="parTrans" cxnId="{D131BD24-6AB4-42BE-B5C4-98DE8019EC75}">
      <dgm:prSet/>
      <dgm:spPr/>
      <dgm:t>
        <a:bodyPr/>
        <a:lstStyle/>
        <a:p>
          <a:endParaRPr lang="en-US"/>
        </a:p>
      </dgm:t>
    </dgm:pt>
    <dgm:pt modelId="{31BA4163-D173-4329-96E9-ADF8ED70B56F}" type="sibTrans" cxnId="{D131BD24-6AB4-42BE-B5C4-98DE8019EC75}">
      <dgm:prSet/>
      <dgm:spPr/>
      <dgm:t>
        <a:bodyPr/>
        <a:lstStyle/>
        <a:p>
          <a:endParaRPr lang="en-US"/>
        </a:p>
      </dgm:t>
    </dgm:pt>
    <dgm:pt modelId="{A9E57CA2-BCF1-4220-B541-33B980499428}">
      <dgm:prSet/>
      <dgm:spPr/>
      <dgm:t>
        <a:bodyPr/>
        <a:lstStyle/>
        <a:p>
          <a:r>
            <a:rPr lang="en-US" dirty="0"/>
            <a:t>Display inappropriate or restricted affect; significant social anxiety </a:t>
          </a:r>
        </a:p>
      </dgm:t>
      <dgm:extLst>
        <a:ext uri="{E40237B7-FDA0-4F09-8148-C483321AD2D9}">
          <dgm14:cNvPr xmlns:dgm14="http://schemas.microsoft.com/office/drawing/2010/diagram" id="0" name="" descr="Display inappropriate or restricted affect; significant social anxiety &#10;"/>
        </a:ext>
      </dgm:extLst>
    </dgm:pt>
    <dgm:pt modelId="{B721ECC0-E877-4C24-8FF7-A2E88311F231}" type="parTrans" cxnId="{EE023424-2BC8-4FCF-8120-1DB56D9B0878}">
      <dgm:prSet/>
      <dgm:spPr/>
      <dgm:t>
        <a:bodyPr/>
        <a:lstStyle/>
        <a:p>
          <a:endParaRPr lang="en-US"/>
        </a:p>
      </dgm:t>
    </dgm:pt>
    <dgm:pt modelId="{641B13AF-B326-4F42-8715-6D725EE40FF6}" type="sibTrans" cxnId="{EE023424-2BC8-4FCF-8120-1DB56D9B0878}">
      <dgm:prSet/>
      <dgm:spPr/>
      <dgm:t>
        <a:bodyPr/>
        <a:lstStyle/>
        <a:p>
          <a:endParaRPr lang="en-US"/>
        </a:p>
      </dgm:t>
    </dgm:pt>
    <dgm:pt modelId="{C77B40F9-3DB1-4A01-BE7F-B0C1A5D07F51}" type="pres">
      <dgm:prSet presAssocID="{CA697ACB-5120-4B3D-BE6B-35C239773046}" presName="root" presStyleCnt="0">
        <dgm:presLayoutVars>
          <dgm:dir/>
          <dgm:resizeHandles val="exact"/>
        </dgm:presLayoutVars>
      </dgm:prSet>
      <dgm:spPr/>
    </dgm:pt>
    <dgm:pt modelId="{5A3237C5-D1E4-435A-A409-28DF88A32A42}" type="pres">
      <dgm:prSet presAssocID="{CA697ACB-5120-4B3D-BE6B-35C239773046}" presName="container" presStyleCnt="0">
        <dgm:presLayoutVars>
          <dgm:dir/>
          <dgm:resizeHandles val="exact"/>
        </dgm:presLayoutVars>
      </dgm:prSet>
      <dgm:spPr/>
    </dgm:pt>
    <dgm:pt modelId="{E14AB023-0BAD-4356-BDA6-CE3DF47F131F}" type="pres">
      <dgm:prSet presAssocID="{A56B2904-6B50-48FE-B469-ABBB7013F984}" presName="compNode" presStyleCnt="0"/>
      <dgm:spPr/>
    </dgm:pt>
    <dgm:pt modelId="{69603E4F-0200-4034-85F1-572A3D1B50D7}" type="pres">
      <dgm:prSet presAssocID="{A56B2904-6B50-48FE-B469-ABBB7013F984}" presName="iconBgRect" presStyleLbl="bgShp" presStyleIdx="0" presStyleCnt="6"/>
      <dgm:spPr/>
    </dgm:pt>
    <dgm:pt modelId="{D41EDDC1-C484-4614-AADD-C970D78D311A}" type="pres">
      <dgm:prSet presAssocID="{A56B2904-6B50-48FE-B469-ABBB7013F984}"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6EE007C5-079F-4149-9B2D-B7515C1D1103}" type="pres">
      <dgm:prSet presAssocID="{A56B2904-6B50-48FE-B469-ABBB7013F984}" presName="spaceRect" presStyleCnt="0"/>
      <dgm:spPr/>
    </dgm:pt>
    <dgm:pt modelId="{431AD593-2344-46A7-B3E3-626E616DEAAF}" type="pres">
      <dgm:prSet presAssocID="{A56B2904-6B50-48FE-B469-ABBB7013F984}" presName="textRect" presStyleLbl="revTx" presStyleIdx="0" presStyleCnt="6" custScaleY="130789">
        <dgm:presLayoutVars>
          <dgm:chMax val="1"/>
          <dgm:chPref val="1"/>
        </dgm:presLayoutVars>
      </dgm:prSet>
      <dgm:spPr/>
    </dgm:pt>
    <dgm:pt modelId="{AC82F5E7-FAE6-4EDF-AC5E-BB7AD704555F}" type="pres">
      <dgm:prSet presAssocID="{78621F9F-7CD5-4765-8E20-4E082AD9B8D3}" presName="sibTrans" presStyleLbl="sibTrans2D1" presStyleIdx="0" presStyleCnt="0"/>
      <dgm:spPr/>
    </dgm:pt>
    <dgm:pt modelId="{F9FDFD91-A89E-456D-9670-8560DB6247AD}" type="pres">
      <dgm:prSet presAssocID="{80C18B4E-79FD-4A0C-90DB-D6FCBA6023A2}" presName="compNode" presStyleCnt="0"/>
      <dgm:spPr/>
    </dgm:pt>
    <dgm:pt modelId="{A25A6F85-F7C3-449F-A354-61C4342D1850}" type="pres">
      <dgm:prSet presAssocID="{80C18B4E-79FD-4A0C-90DB-D6FCBA6023A2}" presName="iconBgRect" presStyleLbl="bgShp" presStyleIdx="1" presStyleCnt="6"/>
      <dgm:spPr/>
    </dgm:pt>
    <dgm:pt modelId="{AD6E5647-CF14-467B-8098-54588B599FCE}" type="pres">
      <dgm:prSet presAssocID="{80C18B4E-79FD-4A0C-90DB-D6FCBA6023A2}"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Network"/>
        </a:ext>
      </dgm:extLst>
    </dgm:pt>
    <dgm:pt modelId="{6999F817-9DE8-421C-ACA7-711C37F818B9}" type="pres">
      <dgm:prSet presAssocID="{80C18B4E-79FD-4A0C-90DB-D6FCBA6023A2}" presName="spaceRect" presStyleCnt="0"/>
      <dgm:spPr/>
    </dgm:pt>
    <dgm:pt modelId="{4424626D-E185-448B-BFC6-6200F474D4D6}" type="pres">
      <dgm:prSet presAssocID="{80C18B4E-79FD-4A0C-90DB-D6FCBA6023A2}" presName="textRect" presStyleLbl="revTx" presStyleIdx="1" presStyleCnt="6">
        <dgm:presLayoutVars>
          <dgm:chMax val="1"/>
          <dgm:chPref val="1"/>
        </dgm:presLayoutVars>
      </dgm:prSet>
      <dgm:spPr/>
    </dgm:pt>
    <dgm:pt modelId="{AFF27577-92B4-4D65-A254-6447CA31AF76}" type="pres">
      <dgm:prSet presAssocID="{AB5DE9A9-C3F0-4FE9-A1B5-C049E2C030FA}" presName="sibTrans" presStyleLbl="sibTrans2D1" presStyleIdx="0" presStyleCnt="0"/>
      <dgm:spPr/>
    </dgm:pt>
    <dgm:pt modelId="{97723C6F-167B-4AAE-A4E3-EA0A4DE0875E}" type="pres">
      <dgm:prSet presAssocID="{A2F89907-D80A-438E-AE89-03501FA7593D}" presName="compNode" presStyleCnt="0"/>
      <dgm:spPr/>
    </dgm:pt>
    <dgm:pt modelId="{0AEA21F2-7DC2-466E-98D5-D3D9C17613EF}" type="pres">
      <dgm:prSet presAssocID="{A2F89907-D80A-438E-AE89-03501FA7593D}" presName="iconBgRect" presStyleLbl="bgShp" presStyleIdx="2" presStyleCnt="6"/>
      <dgm:spPr/>
    </dgm:pt>
    <dgm:pt modelId="{F285A810-0C13-4A46-A81C-6469F34E23CD}" type="pres">
      <dgm:prSet presAssocID="{A2F89907-D80A-438E-AE89-03501FA7593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otes"/>
        </a:ext>
      </dgm:extLst>
    </dgm:pt>
    <dgm:pt modelId="{A71BBE99-9975-4884-A6F6-544B182FF01B}" type="pres">
      <dgm:prSet presAssocID="{A2F89907-D80A-438E-AE89-03501FA7593D}" presName="spaceRect" presStyleCnt="0"/>
      <dgm:spPr/>
    </dgm:pt>
    <dgm:pt modelId="{BC4C681B-69CB-41D9-80ED-E3AFF1DC1BFD}" type="pres">
      <dgm:prSet presAssocID="{A2F89907-D80A-438E-AE89-03501FA7593D}" presName="textRect" presStyleLbl="revTx" presStyleIdx="2" presStyleCnt="6">
        <dgm:presLayoutVars>
          <dgm:chMax val="1"/>
          <dgm:chPref val="1"/>
        </dgm:presLayoutVars>
      </dgm:prSet>
      <dgm:spPr/>
    </dgm:pt>
    <dgm:pt modelId="{9AEC4187-A1AF-4DB6-A10A-6804A49ADDE2}" type="pres">
      <dgm:prSet presAssocID="{6D78615C-4511-4DF9-A4D0-1DDD9E3322A0}" presName="sibTrans" presStyleLbl="sibTrans2D1" presStyleIdx="0" presStyleCnt="0"/>
      <dgm:spPr/>
    </dgm:pt>
    <dgm:pt modelId="{03D2F194-403F-4132-B3EE-7C11E67D4C28}" type="pres">
      <dgm:prSet presAssocID="{C001EE49-96A3-4C15-A787-11BE3BAEE099}" presName="compNode" presStyleCnt="0"/>
      <dgm:spPr/>
    </dgm:pt>
    <dgm:pt modelId="{345BD5D8-4767-4AD1-BFCF-3DFE75B06A94}" type="pres">
      <dgm:prSet presAssocID="{C001EE49-96A3-4C15-A787-11BE3BAEE099}" presName="iconBgRect" presStyleLbl="bgShp" presStyleIdx="3" presStyleCnt="6"/>
      <dgm:spPr/>
    </dgm:pt>
    <dgm:pt modelId="{E1419B41-89D3-46A6-A5AA-F1F2070D0404}" type="pres">
      <dgm:prSet presAssocID="{C001EE49-96A3-4C15-A787-11BE3BAEE099}"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ar"/>
        </a:ext>
      </dgm:extLst>
    </dgm:pt>
    <dgm:pt modelId="{DB1DDFF0-747C-4E4D-B94D-FE350D1856D7}" type="pres">
      <dgm:prSet presAssocID="{C001EE49-96A3-4C15-A787-11BE3BAEE099}" presName="spaceRect" presStyleCnt="0"/>
      <dgm:spPr/>
    </dgm:pt>
    <dgm:pt modelId="{7852A501-717E-422B-94B0-37C118721F7D}" type="pres">
      <dgm:prSet presAssocID="{C001EE49-96A3-4C15-A787-11BE3BAEE099}" presName="textRect" presStyleLbl="revTx" presStyleIdx="3" presStyleCnt="6">
        <dgm:presLayoutVars>
          <dgm:chMax val="1"/>
          <dgm:chPref val="1"/>
        </dgm:presLayoutVars>
      </dgm:prSet>
      <dgm:spPr/>
    </dgm:pt>
    <dgm:pt modelId="{A4134B7A-158F-4828-BA39-7CA83772257B}" type="pres">
      <dgm:prSet presAssocID="{D93FC8C5-D2F2-4268-ABA6-834349CAD33B}" presName="sibTrans" presStyleLbl="sibTrans2D1" presStyleIdx="0" presStyleCnt="0"/>
      <dgm:spPr/>
    </dgm:pt>
    <dgm:pt modelId="{51C93F47-8211-470F-99D6-5EA0190EF619}" type="pres">
      <dgm:prSet presAssocID="{BE3AB160-AB34-49DC-9D19-C64A34E5C3E1}" presName="compNode" presStyleCnt="0"/>
      <dgm:spPr/>
    </dgm:pt>
    <dgm:pt modelId="{978F8E46-F494-442C-8DF2-8CCE0E691596}" type="pres">
      <dgm:prSet presAssocID="{BE3AB160-AB34-49DC-9D19-C64A34E5C3E1}" presName="iconBgRect" presStyleLbl="bgShp" presStyleIdx="4" presStyleCnt="6"/>
      <dgm:spPr/>
    </dgm:pt>
    <dgm:pt modelId="{3D2B1D2D-DBDD-47DF-A657-385F7AC142BA}" type="pres">
      <dgm:prSet presAssocID="{BE3AB160-AB34-49DC-9D19-C64A34E5C3E1}"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isconnected"/>
        </a:ext>
      </dgm:extLst>
    </dgm:pt>
    <dgm:pt modelId="{3E593DE4-7341-4B22-A410-FFC98216314E}" type="pres">
      <dgm:prSet presAssocID="{BE3AB160-AB34-49DC-9D19-C64A34E5C3E1}" presName="spaceRect" presStyleCnt="0"/>
      <dgm:spPr/>
    </dgm:pt>
    <dgm:pt modelId="{A943B3E3-660E-49B3-B738-2DBA20DEF833}" type="pres">
      <dgm:prSet presAssocID="{BE3AB160-AB34-49DC-9D19-C64A34E5C3E1}" presName="textRect" presStyleLbl="revTx" presStyleIdx="4" presStyleCnt="6">
        <dgm:presLayoutVars>
          <dgm:chMax val="1"/>
          <dgm:chPref val="1"/>
        </dgm:presLayoutVars>
      </dgm:prSet>
      <dgm:spPr/>
    </dgm:pt>
    <dgm:pt modelId="{0255447D-3EC2-4EE7-A8F9-13ADC17E270A}" type="pres">
      <dgm:prSet presAssocID="{31BA4163-D173-4329-96E9-ADF8ED70B56F}" presName="sibTrans" presStyleLbl="sibTrans2D1" presStyleIdx="0" presStyleCnt="0"/>
      <dgm:spPr/>
    </dgm:pt>
    <dgm:pt modelId="{36C862DF-6CF0-43DE-9B6F-88088BDA37F8}" type="pres">
      <dgm:prSet presAssocID="{A9E57CA2-BCF1-4220-B541-33B980499428}" presName="compNode" presStyleCnt="0"/>
      <dgm:spPr/>
    </dgm:pt>
    <dgm:pt modelId="{F3C5DF11-083B-4B18-9B06-CE78078BB083}" type="pres">
      <dgm:prSet presAssocID="{A9E57CA2-BCF1-4220-B541-33B980499428}" presName="iconBgRect" presStyleLbl="bgShp" presStyleIdx="5" presStyleCnt="6"/>
      <dgm:spPr/>
    </dgm:pt>
    <dgm:pt modelId="{28BBAF3A-300C-4077-813D-A292C1AC11FF}" type="pres">
      <dgm:prSet presAssocID="{A9E57CA2-BCF1-4220-B541-33B980499428}"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elp"/>
        </a:ext>
      </dgm:extLst>
    </dgm:pt>
    <dgm:pt modelId="{D7210EC0-885B-47E8-B511-6A2F4694EEB7}" type="pres">
      <dgm:prSet presAssocID="{A9E57CA2-BCF1-4220-B541-33B980499428}" presName="spaceRect" presStyleCnt="0"/>
      <dgm:spPr/>
    </dgm:pt>
    <dgm:pt modelId="{1A294CD7-27B3-41E2-A522-67FF05BEA166}" type="pres">
      <dgm:prSet presAssocID="{A9E57CA2-BCF1-4220-B541-33B980499428}" presName="textRect" presStyleLbl="revTx" presStyleIdx="5" presStyleCnt="6">
        <dgm:presLayoutVars>
          <dgm:chMax val="1"/>
          <dgm:chPref val="1"/>
        </dgm:presLayoutVars>
      </dgm:prSet>
      <dgm:spPr/>
    </dgm:pt>
  </dgm:ptLst>
  <dgm:cxnLst>
    <dgm:cxn modelId="{2353CF1E-89E2-40AC-AF48-B62B029323F6}" type="presOf" srcId="{80C18B4E-79FD-4A0C-90DB-D6FCBA6023A2}" destId="{4424626D-E185-448B-BFC6-6200F474D4D6}" srcOrd="0" destOrd="0" presId="urn:microsoft.com/office/officeart/2018/2/layout/IconCircleList"/>
    <dgm:cxn modelId="{EE023424-2BC8-4FCF-8120-1DB56D9B0878}" srcId="{CA697ACB-5120-4B3D-BE6B-35C239773046}" destId="{A9E57CA2-BCF1-4220-B541-33B980499428}" srcOrd="5" destOrd="0" parTransId="{B721ECC0-E877-4C24-8FF7-A2E88311F231}" sibTransId="{641B13AF-B326-4F42-8715-6D725EE40FF6}"/>
    <dgm:cxn modelId="{D131BD24-6AB4-42BE-B5C4-98DE8019EC75}" srcId="{CA697ACB-5120-4B3D-BE6B-35C239773046}" destId="{BE3AB160-AB34-49DC-9D19-C64A34E5C3E1}" srcOrd="4" destOrd="0" parTransId="{C73A6FBA-D40A-4F77-AD51-8D1D359BC83B}" sibTransId="{31BA4163-D173-4329-96E9-ADF8ED70B56F}"/>
    <dgm:cxn modelId="{B955AF33-FC52-4A7D-9D0F-22C17520A125}" srcId="{CA697ACB-5120-4B3D-BE6B-35C239773046}" destId="{C001EE49-96A3-4C15-A787-11BE3BAEE099}" srcOrd="3" destOrd="0" parTransId="{A8D94DD4-D6C8-4396-85C0-11F5C90A9142}" sibTransId="{D93FC8C5-D2F2-4268-ABA6-834349CAD33B}"/>
    <dgm:cxn modelId="{9C3CA434-7ED8-4D21-A237-DF2A81CB9410}" srcId="{CA697ACB-5120-4B3D-BE6B-35C239773046}" destId="{80C18B4E-79FD-4A0C-90DB-D6FCBA6023A2}" srcOrd="1" destOrd="0" parTransId="{90F672F0-7856-4AFB-8AE6-F575B85FDDB0}" sibTransId="{AB5DE9A9-C3F0-4FE9-A1B5-C049E2C030FA}"/>
    <dgm:cxn modelId="{6A63AA3C-4820-4924-877B-F8E2093E1D48}" type="presOf" srcId="{C001EE49-96A3-4C15-A787-11BE3BAEE099}" destId="{7852A501-717E-422B-94B0-37C118721F7D}" srcOrd="0" destOrd="0" presId="urn:microsoft.com/office/officeart/2018/2/layout/IconCircleList"/>
    <dgm:cxn modelId="{62372244-DAF8-406E-B131-686858E5C7EC}" type="presOf" srcId="{78621F9F-7CD5-4765-8E20-4E082AD9B8D3}" destId="{AC82F5E7-FAE6-4EDF-AC5E-BB7AD704555F}" srcOrd="0" destOrd="0" presId="urn:microsoft.com/office/officeart/2018/2/layout/IconCircleList"/>
    <dgm:cxn modelId="{4BF7B36F-1660-4AB2-95DC-2284CB818FF2}" type="presOf" srcId="{BE3AB160-AB34-49DC-9D19-C64A34E5C3E1}" destId="{A943B3E3-660E-49B3-B738-2DBA20DEF833}" srcOrd="0" destOrd="0" presId="urn:microsoft.com/office/officeart/2018/2/layout/IconCircleList"/>
    <dgm:cxn modelId="{ACF5B559-C939-41E0-80D8-4271513E5BE8}" srcId="{CA697ACB-5120-4B3D-BE6B-35C239773046}" destId="{A2F89907-D80A-438E-AE89-03501FA7593D}" srcOrd="2" destOrd="0" parTransId="{40BB9AC3-83F2-4C39-8458-E0587F7C3EDF}" sibTransId="{6D78615C-4511-4DF9-A4D0-1DDD9E3322A0}"/>
    <dgm:cxn modelId="{238AEF7A-80CA-4847-9D00-858AB71EBE5B}" type="presOf" srcId="{CA697ACB-5120-4B3D-BE6B-35C239773046}" destId="{C77B40F9-3DB1-4A01-BE7F-B0C1A5D07F51}" srcOrd="0" destOrd="0" presId="urn:microsoft.com/office/officeart/2018/2/layout/IconCircleList"/>
    <dgm:cxn modelId="{EE6B2B8E-17DA-44FA-9527-626A39FC80BB}" type="presOf" srcId="{A9E57CA2-BCF1-4220-B541-33B980499428}" destId="{1A294CD7-27B3-41E2-A522-67FF05BEA166}" srcOrd="0" destOrd="0" presId="urn:microsoft.com/office/officeart/2018/2/layout/IconCircleList"/>
    <dgm:cxn modelId="{922FB68F-F965-4026-81C5-44717B6CE2B9}" srcId="{CA697ACB-5120-4B3D-BE6B-35C239773046}" destId="{A56B2904-6B50-48FE-B469-ABBB7013F984}" srcOrd="0" destOrd="0" parTransId="{D98F55E8-DE91-422F-B6B2-03F15585E133}" sibTransId="{78621F9F-7CD5-4765-8E20-4E082AD9B8D3}"/>
    <dgm:cxn modelId="{C0397E9B-97AB-4E86-A492-F8FBB97EEAC7}" type="presOf" srcId="{31BA4163-D173-4329-96E9-ADF8ED70B56F}" destId="{0255447D-3EC2-4EE7-A8F9-13ADC17E270A}" srcOrd="0" destOrd="0" presId="urn:microsoft.com/office/officeart/2018/2/layout/IconCircleList"/>
    <dgm:cxn modelId="{F3F4C3BC-2517-409F-B0EF-FE3FBC453410}" type="presOf" srcId="{AB5DE9A9-C3F0-4FE9-A1B5-C049E2C030FA}" destId="{AFF27577-92B4-4D65-A254-6447CA31AF76}" srcOrd="0" destOrd="0" presId="urn:microsoft.com/office/officeart/2018/2/layout/IconCircleList"/>
    <dgm:cxn modelId="{25E84EC2-CA69-49CE-9936-9BC9532DCC0F}" type="presOf" srcId="{A56B2904-6B50-48FE-B469-ABBB7013F984}" destId="{431AD593-2344-46A7-B3E3-626E616DEAAF}" srcOrd="0" destOrd="0" presId="urn:microsoft.com/office/officeart/2018/2/layout/IconCircleList"/>
    <dgm:cxn modelId="{61621CF3-FC9F-4055-A506-E9FA3AF6F363}" type="presOf" srcId="{D93FC8C5-D2F2-4268-ABA6-834349CAD33B}" destId="{A4134B7A-158F-4828-BA39-7CA83772257B}" srcOrd="0" destOrd="0" presId="urn:microsoft.com/office/officeart/2018/2/layout/IconCircleList"/>
    <dgm:cxn modelId="{87F1EEF7-C6DD-4567-894B-A9A519267AA2}" type="presOf" srcId="{A2F89907-D80A-438E-AE89-03501FA7593D}" destId="{BC4C681B-69CB-41D9-80ED-E3AFF1DC1BFD}" srcOrd="0" destOrd="0" presId="urn:microsoft.com/office/officeart/2018/2/layout/IconCircleList"/>
    <dgm:cxn modelId="{EAB107FD-A562-404C-B782-6C8EA59F099B}" type="presOf" srcId="{6D78615C-4511-4DF9-A4D0-1DDD9E3322A0}" destId="{9AEC4187-A1AF-4DB6-A10A-6804A49ADDE2}" srcOrd="0" destOrd="0" presId="urn:microsoft.com/office/officeart/2018/2/layout/IconCircleList"/>
    <dgm:cxn modelId="{B18CC893-28DC-4F50-960A-E0FBC85D3285}" type="presParOf" srcId="{C77B40F9-3DB1-4A01-BE7F-B0C1A5D07F51}" destId="{5A3237C5-D1E4-435A-A409-28DF88A32A42}" srcOrd="0" destOrd="0" presId="urn:microsoft.com/office/officeart/2018/2/layout/IconCircleList"/>
    <dgm:cxn modelId="{1FC1E885-BD40-4144-81C4-BE09DB2D95A3}" type="presParOf" srcId="{5A3237C5-D1E4-435A-A409-28DF88A32A42}" destId="{E14AB023-0BAD-4356-BDA6-CE3DF47F131F}" srcOrd="0" destOrd="0" presId="urn:microsoft.com/office/officeart/2018/2/layout/IconCircleList"/>
    <dgm:cxn modelId="{64BFD9BF-B35E-40E4-8928-EEC72834924D}" type="presParOf" srcId="{E14AB023-0BAD-4356-BDA6-CE3DF47F131F}" destId="{69603E4F-0200-4034-85F1-572A3D1B50D7}" srcOrd="0" destOrd="0" presId="urn:microsoft.com/office/officeart/2018/2/layout/IconCircleList"/>
    <dgm:cxn modelId="{0C9ED586-0E99-4B80-90FD-2302ECA88287}" type="presParOf" srcId="{E14AB023-0BAD-4356-BDA6-CE3DF47F131F}" destId="{D41EDDC1-C484-4614-AADD-C970D78D311A}" srcOrd="1" destOrd="0" presId="urn:microsoft.com/office/officeart/2018/2/layout/IconCircleList"/>
    <dgm:cxn modelId="{DCC533FA-7D8E-401C-B2AF-5D4F89A534C2}" type="presParOf" srcId="{E14AB023-0BAD-4356-BDA6-CE3DF47F131F}" destId="{6EE007C5-079F-4149-9B2D-B7515C1D1103}" srcOrd="2" destOrd="0" presId="urn:microsoft.com/office/officeart/2018/2/layout/IconCircleList"/>
    <dgm:cxn modelId="{940CA4E6-3472-4131-9AA9-F9B169A71365}" type="presParOf" srcId="{E14AB023-0BAD-4356-BDA6-CE3DF47F131F}" destId="{431AD593-2344-46A7-B3E3-626E616DEAAF}" srcOrd="3" destOrd="0" presId="urn:microsoft.com/office/officeart/2018/2/layout/IconCircleList"/>
    <dgm:cxn modelId="{EF729EC3-689B-4C26-8303-62B8D104188D}" type="presParOf" srcId="{5A3237C5-D1E4-435A-A409-28DF88A32A42}" destId="{AC82F5E7-FAE6-4EDF-AC5E-BB7AD704555F}" srcOrd="1" destOrd="0" presId="urn:microsoft.com/office/officeart/2018/2/layout/IconCircleList"/>
    <dgm:cxn modelId="{5CE8036A-62F8-4284-A8C3-BDB093CCDA44}" type="presParOf" srcId="{5A3237C5-D1E4-435A-A409-28DF88A32A42}" destId="{F9FDFD91-A89E-456D-9670-8560DB6247AD}" srcOrd="2" destOrd="0" presId="urn:microsoft.com/office/officeart/2018/2/layout/IconCircleList"/>
    <dgm:cxn modelId="{33AE3CC1-1B27-4AF8-B8F9-1B64AD5F51C5}" type="presParOf" srcId="{F9FDFD91-A89E-456D-9670-8560DB6247AD}" destId="{A25A6F85-F7C3-449F-A354-61C4342D1850}" srcOrd="0" destOrd="0" presId="urn:microsoft.com/office/officeart/2018/2/layout/IconCircleList"/>
    <dgm:cxn modelId="{6EE8C065-57DC-47D7-8825-C92357B6AE7C}" type="presParOf" srcId="{F9FDFD91-A89E-456D-9670-8560DB6247AD}" destId="{AD6E5647-CF14-467B-8098-54588B599FCE}" srcOrd="1" destOrd="0" presId="urn:microsoft.com/office/officeart/2018/2/layout/IconCircleList"/>
    <dgm:cxn modelId="{AB293282-CF18-488E-9944-66B700E69BDC}" type="presParOf" srcId="{F9FDFD91-A89E-456D-9670-8560DB6247AD}" destId="{6999F817-9DE8-421C-ACA7-711C37F818B9}" srcOrd="2" destOrd="0" presId="urn:microsoft.com/office/officeart/2018/2/layout/IconCircleList"/>
    <dgm:cxn modelId="{327D2E1C-D373-4B3B-8EA9-CFCF8D1CB5CE}" type="presParOf" srcId="{F9FDFD91-A89E-456D-9670-8560DB6247AD}" destId="{4424626D-E185-448B-BFC6-6200F474D4D6}" srcOrd="3" destOrd="0" presId="urn:microsoft.com/office/officeart/2018/2/layout/IconCircleList"/>
    <dgm:cxn modelId="{183B8B28-D550-4004-856D-5454EC78DBE8}" type="presParOf" srcId="{5A3237C5-D1E4-435A-A409-28DF88A32A42}" destId="{AFF27577-92B4-4D65-A254-6447CA31AF76}" srcOrd="3" destOrd="0" presId="urn:microsoft.com/office/officeart/2018/2/layout/IconCircleList"/>
    <dgm:cxn modelId="{49C03FEA-F899-4217-BCEB-FA874745100B}" type="presParOf" srcId="{5A3237C5-D1E4-435A-A409-28DF88A32A42}" destId="{97723C6F-167B-4AAE-A4E3-EA0A4DE0875E}" srcOrd="4" destOrd="0" presId="urn:microsoft.com/office/officeart/2018/2/layout/IconCircleList"/>
    <dgm:cxn modelId="{F8592F6B-C030-47B7-87FD-032EFFA175B7}" type="presParOf" srcId="{97723C6F-167B-4AAE-A4E3-EA0A4DE0875E}" destId="{0AEA21F2-7DC2-466E-98D5-D3D9C17613EF}" srcOrd="0" destOrd="0" presId="urn:microsoft.com/office/officeart/2018/2/layout/IconCircleList"/>
    <dgm:cxn modelId="{CA7A9A3D-8A79-48D5-8F84-4CF1CCD61B81}" type="presParOf" srcId="{97723C6F-167B-4AAE-A4E3-EA0A4DE0875E}" destId="{F285A810-0C13-4A46-A81C-6469F34E23CD}" srcOrd="1" destOrd="0" presId="urn:microsoft.com/office/officeart/2018/2/layout/IconCircleList"/>
    <dgm:cxn modelId="{B7BCD76E-7146-404C-91AF-E60538199600}" type="presParOf" srcId="{97723C6F-167B-4AAE-A4E3-EA0A4DE0875E}" destId="{A71BBE99-9975-4884-A6F6-544B182FF01B}" srcOrd="2" destOrd="0" presId="urn:microsoft.com/office/officeart/2018/2/layout/IconCircleList"/>
    <dgm:cxn modelId="{A422C721-24B9-41E3-838E-4932F01B5A30}" type="presParOf" srcId="{97723C6F-167B-4AAE-A4E3-EA0A4DE0875E}" destId="{BC4C681B-69CB-41D9-80ED-E3AFF1DC1BFD}" srcOrd="3" destOrd="0" presId="urn:microsoft.com/office/officeart/2018/2/layout/IconCircleList"/>
    <dgm:cxn modelId="{8E1D15CB-5FB7-4FC6-9923-3AE2E4579D24}" type="presParOf" srcId="{5A3237C5-D1E4-435A-A409-28DF88A32A42}" destId="{9AEC4187-A1AF-4DB6-A10A-6804A49ADDE2}" srcOrd="5" destOrd="0" presId="urn:microsoft.com/office/officeart/2018/2/layout/IconCircleList"/>
    <dgm:cxn modelId="{93B94431-8A83-4ED6-AC8A-C68AAA322AA9}" type="presParOf" srcId="{5A3237C5-D1E4-435A-A409-28DF88A32A42}" destId="{03D2F194-403F-4132-B3EE-7C11E67D4C28}" srcOrd="6" destOrd="0" presId="urn:microsoft.com/office/officeart/2018/2/layout/IconCircleList"/>
    <dgm:cxn modelId="{955CF19A-0468-4D4F-8EBF-8034E94EE78B}" type="presParOf" srcId="{03D2F194-403F-4132-B3EE-7C11E67D4C28}" destId="{345BD5D8-4767-4AD1-BFCF-3DFE75B06A94}" srcOrd="0" destOrd="0" presId="urn:microsoft.com/office/officeart/2018/2/layout/IconCircleList"/>
    <dgm:cxn modelId="{BD69090E-524D-41CB-919E-AB689AC98105}" type="presParOf" srcId="{03D2F194-403F-4132-B3EE-7C11E67D4C28}" destId="{E1419B41-89D3-46A6-A5AA-F1F2070D0404}" srcOrd="1" destOrd="0" presId="urn:microsoft.com/office/officeart/2018/2/layout/IconCircleList"/>
    <dgm:cxn modelId="{E8981A16-4E55-4BE0-BBA5-7CA5C1772E11}" type="presParOf" srcId="{03D2F194-403F-4132-B3EE-7C11E67D4C28}" destId="{DB1DDFF0-747C-4E4D-B94D-FE350D1856D7}" srcOrd="2" destOrd="0" presId="urn:microsoft.com/office/officeart/2018/2/layout/IconCircleList"/>
    <dgm:cxn modelId="{CE641D51-CAEC-4D86-AF70-0EC55A46EAB2}" type="presParOf" srcId="{03D2F194-403F-4132-B3EE-7C11E67D4C28}" destId="{7852A501-717E-422B-94B0-37C118721F7D}" srcOrd="3" destOrd="0" presId="urn:microsoft.com/office/officeart/2018/2/layout/IconCircleList"/>
    <dgm:cxn modelId="{1843E546-ED50-4243-911D-6B454B0D61C1}" type="presParOf" srcId="{5A3237C5-D1E4-435A-A409-28DF88A32A42}" destId="{A4134B7A-158F-4828-BA39-7CA83772257B}" srcOrd="7" destOrd="0" presId="urn:microsoft.com/office/officeart/2018/2/layout/IconCircleList"/>
    <dgm:cxn modelId="{CEDB25BD-08F3-4884-BD5A-1A108D49D8C3}" type="presParOf" srcId="{5A3237C5-D1E4-435A-A409-28DF88A32A42}" destId="{51C93F47-8211-470F-99D6-5EA0190EF619}" srcOrd="8" destOrd="0" presId="urn:microsoft.com/office/officeart/2018/2/layout/IconCircleList"/>
    <dgm:cxn modelId="{71B3BE01-D3BA-4FD5-9F68-6A2DC3C6D376}" type="presParOf" srcId="{51C93F47-8211-470F-99D6-5EA0190EF619}" destId="{978F8E46-F494-442C-8DF2-8CCE0E691596}" srcOrd="0" destOrd="0" presId="urn:microsoft.com/office/officeart/2018/2/layout/IconCircleList"/>
    <dgm:cxn modelId="{3E23F84B-6634-41E0-8FCB-911AB42534CE}" type="presParOf" srcId="{51C93F47-8211-470F-99D6-5EA0190EF619}" destId="{3D2B1D2D-DBDD-47DF-A657-385F7AC142BA}" srcOrd="1" destOrd="0" presId="urn:microsoft.com/office/officeart/2018/2/layout/IconCircleList"/>
    <dgm:cxn modelId="{D0E109CB-ABE3-47C8-8ACA-01D6049F857A}" type="presParOf" srcId="{51C93F47-8211-470F-99D6-5EA0190EF619}" destId="{3E593DE4-7341-4B22-A410-FFC98216314E}" srcOrd="2" destOrd="0" presId="urn:microsoft.com/office/officeart/2018/2/layout/IconCircleList"/>
    <dgm:cxn modelId="{CBB7FBC0-5C5B-4BE3-86C0-AEF98A328CCA}" type="presParOf" srcId="{51C93F47-8211-470F-99D6-5EA0190EF619}" destId="{A943B3E3-660E-49B3-B738-2DBA20DEF833}" srcOrd="3" destOrd="0" presId="urn:microsoft.com/office/officeart/2018/2/layout/IconCircleList"/>
    <dgm:cxn modelId="{68363715-C6B3-4AF3-A716-F758D1C8B4BF}" type="presParOf" srcId="{5A3237C5-D1E4-435A-A409-28DF88A32A42}" destId="{0255447D-3EC2-4EE7-A8F9-13ADC17E270A}" srcOrd="9" destOrd="0" presId="urn:microsoft.com/office/officeart/2018/2/layout/IconCircleList"/>
    <dgm:cxn modelId="{FAEC0692-D483-462D-AB48-98AD069102D1}" type="presParOf" srcId="{5A3237C5-D1E4-435A-A409-28DF88A32A42}" destId="{36C862DF-6CF0-43DE-9B6F-88088BDA37F8}" srcOrd="10" destOrd="0" presId="urn:microsoft.com/office/officeart/2018/2/layout/IconCircleList"/>
    <dgm:cxn modelId="{D01CDCC9-11C5-4C75-B527-3D8EE3715B46}" type="presParOf" srcId="{36C862DF-6CF0-43DE-9B6F-88088BDA37F8}" destId="{F3C5DF11-083B-4B18-9B06-CE78078BB083}" srcOrd="0" destOrd="0" presId="urn:microsoft.com/office/officeart/2018/2/layout/IconCircleList"/>
    <dgm:cxn modelId="{B462EFD3-1791-4B46-A15E-5163A543E927}" type="presParOf" srcId="{36C862DF-6CF0-43DE-9B6F-88088BDA37F8}" destId="{28BBAF3A-300C-4077-813D-A292C1AC11FF}" srcOrd="1" destOrd="0" presId="urn:microsoft.com/office/officeart/2018/2/layout/IconCircleList"/>
    <dgm:cxn modelId="{0F076DF1-3CB4-485E-AA49-64EE4DA8BC5F}" type="presParOf" srcId="{36C862DF-6CF0-43DE-9B6F-88088BDA37F8}" destId="{D7210EC0-885B-47E8-B511-6A2F4694EEB7}" srcOrd="2" destOrd="0" presId="urn:microsoft.com/office/officeart/2018/2/layout/IconCircleList"/>
    <dgm:cxn modelId="{3244EF1A-E9A7-4108-A342-3E6EC41EC0A7}" type="presParOf" srcId="{36C862DF-6CF0-43DE-9B6F-88088BDA37F8}" destId="{1A294CD7-27B3-41E2-A522-67FF05BEA166}"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A339CF0-0BCC-4A1B-8287-9868F8364721}"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8F42602C-BF11-45EE-BD40-467981557E51}">
      <dgm:prSet/>
      <dgm:spPr/>
      <dgm:t>
        <a:bodyPr/>
        <a:lstStyle/>
        <a:p>
          <a:r>
            <a:rPr lang="en-US" dirty="0"/>
            <a:t>Persistent pattern of disregard for, and violation of, the rights of others with a lack of remorse for the consequences of their actions </a:t>
          </a:r>
        </a:p>
      </dgm:t>
      <dgm:extLst>
        <a:ext uri="{E40237B7-FDA0-4F09-8148-C483321AD2D9}">
          <dgm14:cNvPr xmlns:dgm14="http://schemas.microsoft.com/office/drawing/2010/diagram" id="0" name="" descr="Persistent pattern of disregard for, and violation of, the rights of others with a lack of remorse for the consequences of their actions &#10;"/>
        </a:ext>
      </dgm:extLst>
    </dgm:pt>
    <dgm:pt modelId="{4345BF6F-E453-4B0B-BB36-F1E279BBEEA4}" type="parTrans" cxnId="{6BF365EA-B7AD-46CE-918D-CB8BABC1EA05}">
      <dgm:prSet/>
      <dgm:spPr/>
      <dgm:t>
        <a:bodyPr/>
        <a:lstStyle/>
        <a:p>
          <a:endParaRPr lang="en-US"/>
        </a:p>
      </dgm:t>
    </dgm:pt>
    <dgm:pt modelId="{A91B377A-BEB1-49D5-9934-41E46581D9FC}" type="sibTrans" cxnId="{6BF365EA-B7AD-46CE-918D-CB8BABC1EA05}">
      <dgm:prSet/>
      <dgm:spPr/>
      <dgm:t>
        <a:bodyPr/>
        <a:lstStyle/>
        <a:p>
          <a:endParaRPr lang="en-US"/>
        </a:p>
      </dgm:t>
    </dgm:pt>
    <dgm:pt modelId="{824C5BD2-E633-40F8-B996-D0A0D30A0548}">
      <dgm:prSet/>
      <dgm:spPr/>
      <dgm:t>
        <a:bodyPr/>
        <a:lstStyle/>
        <a:p>
          <a:r>
            <a:rPr lang="en-US" dirty="0"/>
            <a:t>Begins in late childhood or early adolescence and continues through adulthood; before age 18, this is called Conduct Disorder</a:t>
          </a:r>
        </a:p>
      </dgm:t>
      <dgm:extLst>
        <a:ext uri="{E40237B7-FDA0-4F09-8148-C483321AD2D9}">
          <dgm14:cNvPr xmlns:dgm14="http://schemas.microsoft.com/office/drawing/2010/diagram" id="0" name="" descr="Begins in late childhood or early adolescence and continues through adulthood; before age 18, this is called Conduct Disorder&#10;"/>
        </a:ext>
      </dgm:extLst>
    </dgm:pt>
    <dgm:pt modelId="{1519265A-44B4-4087-B8DC-BA41AFF1AA36}" type="parTrans" cxnId="{321C96E0-24CE-4D4F-B740-86E9DEF8F2FC}">
      <dgm:prSet/>
      <dgm:spPr/>
      <dgm:t>
        <a:bodyPr/>
        <a:lstStyle/>
        <a:p>
          <a:endParaRPr lang="en-US"/>
        </a:p>
      </dgm:t>
    </dgm:pt>
    <dgm:pt modelId="{AF57C87B-AF74-4475-AD92-AD6211486C61}" type="sibTrans" cxnId="{321C96E0-24CE-4D4F-B740-86E9DEF8F2FC}">
      <dgm:prSet/>
      <dgm:spPr/>
      <dgm:t>
        <a:bodyPr/>
        <a:lstStyle/>
        <a:p>
          <a:endParaRPr lang="en-US"/>
        </a:p>
      </dgm:t>
    </dgm:pt>
    <dgm:pt modelId="{D121C42C-AB7E-42D2-BF4C-989B8003AA65}">
      <dgm:prSet/>
      <dgm:spPr/>
      <dgm:t>
        <a:bodyPr/>
        <a:lstStyle/>
        <a:p>
          <a:r>
            <a:rPr lang="en-US" dirty="0"/>
            <a:t>Common behaviors include aggression toward people or animals, destruction of property, deceitfulness or theft, or serious violation of rules </a:t>
          </a:r>
        </a:p>
      </dgm:t>
      <dgm:extLst>
        <a:ext uri="{E40237B7-FDA0-4F09-8148-C483321AD2D9}">
          <dgm14:cNvPr xmlns:dgm14="http://schemas.microsoft.com/office/drawing/2010/diagram" id="0" name="" descr="Common behaviors include aggression toward people or animals, destruction of property, deceitfulness or theft, or serious violation of rules &#10;"/>
        </a:ext>
      </dgm:extLst>
    </dgm:pt>
    <dgm:pt modelId="{89361FB7-BC46-4918-9B4B-B47DBA7E755D}" type="parTrans" cxnId="{1B0B4A02-E1F6-41FA-9CAA-1052B4D344D1}">
      <dgm:prSet/>
      <dgm:spPr/>
      <dgm:t>
        <a:bodyPr/>
        <a:lstStyle/>
        <a:p>
          <a:endParaRPr lang="en-US"/>
        </a:p>
      </dgm:t>
    </dgm:pt>
    <dgm:pt modelId="{D9483385-9717-4A8C-AAE3-88012076F757}" type="sibTrans" cxnId="{1B0B4A02-E1F6-41FA-9CAA-1052B4D344D1}">
      <dgm:prSet/>
      <dgm:spPr/>
      <dgm:t>
        <a:bodyPr/>
        <a:lstStyle/>
        <a:p>
          <a:endParaRPr lang="en-US"/>
        </a:p>
      </dgm:t>
    </dgm:pt>
    <dgm:pt modelId="{18680608-EAC9-42BF-BF82-2FD2483CF13E}">
      <dgm:prSet/>
      <dgm:spPr/>
      <dgm:t>
        <a:bodyPr/>
        <a:lstStyle/>
        <a:p>
          <a:r>
            <a:rPr lang="en-US" dirty="0"/>
            <a:t>Commonly called psychopaths or sociopaths</a:t>
          </a:r>
        </a:p>
      </dgm:t>
      <dgm:extLst>
        <a:ext uri="{E40237B7-FDA0-4F09-8148-C483321AD2D9}">
          <dgm14:cNvPr xmlns:dgm14="http://schemas.microsoft.com/office/drawing/2010/diagram" id="0" name="" descr="Commonly called psychopaths or sociopaths&#10;"/>
        </a:ext>
      </dgm:extLst>
    </dgm:pt>
    <dgm:pt modelId="{236F1882-264C-4AC8-9059-36F3E11E0900}" type="parTrans" cxnId="{FF334646-D117-4B67-A409-E223A1C5B5C3}">
      <dgm:prSet/>
      <dgm:spPr/>
      <dgm:t>
        <a:bodyPr/>
        <a:lstStyle/>
        <a:p>
          <a:endParaRPr lang="en-US"/>
        </a:p>
      </dgm:t>
    </dgm:pt>
    <dgm:pt modelId="{D76D091D-DCEB-49A9-9020-46897CB75358}" type="sibTrans" cxnId="{FF334646-D117-4B67-A409-E223A1C5B5C3}">
      <dgm:prSet/>
      <dgm:spPr/>
      <dgm:t>
        <a:bodyPr/>
        <a:lstStyle/>
        <a:p>
          <a:endParaRPr lang="en-US"/>
        </a:p>
      </dgm:t>
    </dgm:pt>
    <dgm:pt modelId="{3E4E6AF4-B639-4FA5-9476-040464C5B25C}">
      <dgm:prSet/>
      <dgm:spPr/>
      <dgm:t>
        <a:bodyPr/>
        <a:lstStyle/>
        <a:p>
          <a:r>
            <a:rPr lang="en-US" dirty="0"/>
            <a:t>Pattern of impulsivity without forethought of consequences (this can cause it to be difficult to hold a job, and thus many with this disorder find themselves in debt) </a:t>
          </a:r>
        </a:p>
      </dgm:t>
      <dgm:extLst>
        <a:ext uri="{E40237B7-FDA0-4F09-8148-C483321AD2D9}">
          <dgm14:cNvPr xmlns:dgm14="http://schemas.microsoft.com/office/drawing/2010/diagram" id="0" name="" descr="Pattern of impulsivity without forethought of consequences (this can cause it to be difficult to hold a job, and thus many with this disorder find themselves in debt) &#10;"/>
        </a:ext>
      </dgm:extLst>
    </dgm:pt>
    <dgm:pt modelId="{431ADC6C-6147-4157-9E3C-C00E3D576A17}" type="parTrans" cxnId="{1444D8D1-A094-4A99-A243-18F4445CA876}">
      <dgm:prSet/>
      <dgm:spPr/>
      <dgm:t>
        <a:bodyPr/>
        <a:lstStyle/>
        <a:p>
          <a:endParaRPr lang="en-US"/>
        </a:p>
      </dgm:t>
    </dgm:pt>
    <dgm:pt modelId="{B2CB9E4A-BC77-430F-A073-90FCCD71A767}" type="sibTrans" cxnId="{1444D8D1-A094-4A99-A243-18F4445CA876}">
      <dgm:prSet/>
      <dgm:spPr/>
      <dgm:t>
        <a:bodyPr/>
        <a:lstStyle/>
        <a:p>
          <a:endParaRPr lang="en-US"/>
        </a:p>
      </dgm:t>
    </dgm:pt>
    <dgm:pt modelId="{30D58613-967E-4CE6-BC17-D2FE5B2E0665}">
      <dgm:prSet/>
      <dgm:spPr/>
      <dgm:t>
        <a:bodyPr/>
        <a:lstStyle/>
        <a:p>
          <a:r>
            <a:rPr lang="en-US" dirty="0"/>
            <a:t>Extreme irritability or aggression with a disregard for their own safety or the safety of others </a:t>
          </a:r>
        </a:p>
      </dgm:t>
      <dgm:extLst>
        <a:ext uri="{E40237B7-FDA0-4F09-8148-C483321AD2D9}">
          <dgm14:cNvPr xmlns:dgm14="http://schemas.microsoft.com/office/drawing/2010/diagram" id="0" name="" descr="Extreme irritability or aggression with a disregard for their own safety or the safety of others &#10;"/>
        </a:ext>
      </dgm:extLst>
    </dgm:pt>
    <dgm:pt modelId="{AB4BD830-AD6A-4838-BAA8-5B2C3785D708}" type="parTrans" cxnId="{22D112D7-6F87-4FAC-A805-45F70244704B}">
      <dgm:prSet/>
      <dgm:spPr/>
      <dgm:t>
        <a:bodyPr/>
        <a:lstStyle/>
        <a:p>
          <a:endParaRPr lang="en-US"/>
        </a:p>
      </dgm:t>
    </dgm:pt>
    <dgm:pt modelId="{33CDF4BF-89F6-4BC2-8D30-92313FA35226}" type="sibTrans" cxnId="{22D112D7-6F87-4FAC-A805-45F70244704B}">
      <dgm:prSet/>
      <dgm:spPr/>
      <dgm:t>
        <a:bodyPr/>
        <a:lstStyle/>
        <a:p>
          <a:endParaRPr lang="en-US"/>
        </a:p>
      </dgm:t>
    </dgm:pt>
    <dgm:pt modelId="{2F494C7E-31D1-4D21-A0E4-D86F777C4085}" type="pres">
      <dgm:prSet presAssocID="{7A339CF0-0BCC-4A1B-8287-9868F8364721}" presName="Name0" presStyleCnt="0">
        <dgm:presLayoutVars>
          <dgm:dir/>
          <dgm:resizeHandles val="exact"/>
        </dgm:presLayoutVars>
      </dgm:prSet>
      <dgm:spPr/>
    </dgm:pt>
    <dgm:pt modelId="{ACAAEA4F-14B4-4FF5-A4E6-7CD94FC10248}" type="pres">
      <dgm:prSet presAssocID="{8F42602C-BF11-45EE-BD40-467981557E51}" presName="node" presStyleLbl="node1" presStyleIdx="0" presStyleCnt="6">
        <dgm:presLayoutVars>
          <dgm:bulletEnabled val="1"/>
        </dgm:presLayoutVars>
      </dgm:prSet>
      <dgm:spPr/>
    </dgm:pt>
    <dgm:pt modelId="{C8C36AB4-02B5-453B-8192-CBE2F6780367}" type="pres">
      <dgm:prSet presAssocID="{A91B377A-BEB1-49D5-9934-41E46581D9FC}" presName="sibTrans" presStyleLbl="sibTrans1D1" presStyleIdx="0" presStyleCnt="5"/>
      <dgm:spPr/>
    </dgm:pt>
    <dgm:pt modelId="{7B59CE64-4014-4649-93EA-CFCC86ACCD51}" type="pres">
      <dgm:prSet presAssocID="{A91B377A-BEB1-49D5-9934-41E46581D9FC}" presName="connectorText" presStyleLbl="sibTrans1D1" presStyleIdx="0" presStyleCnt="5"/>
      <dgm:spPr/>
    </dgm:pt>
    <dgm:pt modelId="{F25B91FC-6DA1-4A99-9B69-0B265FEF1B33}" type="pres">
      <dgm:prSet presAssocID="{824C5BD2-E633-40F8-B996-D0A0D30A0548}" presName="node" presStyleLbl="node1" presStyleIdx="1" presStyleCnt="6">
        <dgm:presLayoutVars>
          <dgm:bulletEnabled val="1"/>
        </dgm:presLayoutVars>
      </dgm:prSet>
      <dgm:spPr/>
    </dgm:pt>
    <dgm:pt modelId="{A29E53CF-185D-4954-968D-308CC3402717}" type="pres">
      <dgm:prSet presAssocID="{AF57C87B-AF74-4475-AD92-AD6211486C61}" presName="sibTrans" presStyleLbl="sibTrans1D1" presStyleIdx="1" presStyleCnt="5"/>
      <dgm:spPr/>
    </dgm:pt>
    <dgm:pt modelId="{A4E0A2BC-F903-4200-BAE4-E3639493531D}" type="pres">
      <dgm:prSet presAssocID="{AF57C87B-AF74-4475-AD92-AD6211486C61}" presName="connectorText" presStyleLbl="sibTrans1D1" presStyleIdx="1" presStyleCnt="5"/>
      <dgm:spPr/>
    </dgm:pt>
    <dgm:pt modelId="{463DDD38-5D64-4D85-8590-34D4C764912C}" type="pres">
      <dgm:prSet presAssocID="{D121C42C-AB7E-42D2-BF4C-989B8003AA65}" presName="node" presStyleLbl="node1" presStyleIdx="2" presStyleCnt="6">
        <dgm:presLayoutVars>
          <dgm:bulletEnabled val="1"/>
        </dgm:presLayoutVars>
      </dgm:prSet>
      <dgm:spPr/>
    </dgm:pt>
    <dgm:pt modelId="{4E1B2E4E-C192-45DC-95EA-CEDD64AF253E}" type="pres">
      <dgm:prSet presAssocID="{D9483385-9717-4A8C-AAE3-88012076F757}" presName="sibTrans" presStyleLbl="sibTrans1D1" presStyleIdx="2" presStyleCnt="5"/>
      <dgm:spPr/>
    </dgm:pt>
    <dgm:pt modelId="{A5313FFC-9ACC-4BEB-B493-7237F80E2F18}" type="pres">
      <dgm:prSet presAssocID="{D9483385-9717-4A8C-AAE3-88012076F757}" presName="connectorText" presStyleLbl="sibTrans1D1" presStyleIdx="2" presStyleCnt="5"/>
      <dgm:spPr/>
    </dgm:pt>
    <dgm:pt modelId="{AA5CA376-62A6-46F4-944D-D3E8D50D5322}" type="pres">
      <dgm:prSet presAssocID="{18680608-EAC9-42BF-BF82-2FD2483CF13E}" presName="node" presStyleLbl="node1" presStyleIdx="3" presStyleCnt="6">
        <dgm:presLayoutVars>
          <dgm:bulletEnabled val="1"/>
        </dgm:presLayoutVars>
      </dgm:prSet>
      <dgm:spPr/>
    </dgm:pt>
    <dgm:pt modelId="{C4A767AD-A720-4C7E-B5FF-BE4259FE7EEB}" type="pres">
      <dgm:prSet presAssocID="{D76D091D-DCEB-49A9-9020-46897CB75358}" presName="sibTrans" presStyleLbl="sibTrans1D1" presStyleIdx="3" presStyleCnt="5"/>
      <dgm:spPr/>
    </dgm:pt>
    <dgm:pt modelId="{9F2EB113-5114-418C-B57E-76F4E56F7326}" type="pres">
      <dgm:prSet presAssocID="{D76D091D-DCEB-49A9-9020-46897CB75358}" presName="connectorText" presStyleLbl="sibTrans1D1" presStyleIdx="3" presStyleCnt="5"/>
      <dgm:spPr/>
    </dgm:pt>
    <dgm:pt modelId="{F1DEEA9B-F7C5-4949-9D62-FBFA9B3D274C}" type="pres">
      <dgm:prSet presAssocID="{3E4E6AF4-B639-4FA5-9476-040464C5B25C}" presName="node" presStyleLbl="node1" presStyleIdx="4" presStyleCnt="6">
        <dgm:presLayoutVars>
          <dgm:bulletEnabled val="1"/>
        </dgm:presLayoutVars>
      </dgm:prSet>
      <dgm:spPr/>
    </dgm:pt>
    <dgm:pt modelId="{E1331CB6-9BE9-426B-ACF1-998B33556A1A}" type="pres">
      <dgm:prSet presAssocID="{B2CB9E4A-BC77-430F-A073-90FCCD71A767}" presName="sibTrans" presStyleLbl="sibTrans1D1" presStyleIdx="4" presStyleCnt="5"/>
      <dgm:spPr/>
    </dgm:pt>
    <dgm:pt modelId="{AFB9FAEA-7522-4575-9901-31C9DF845166}" type="pres">
      <dgm:prSet presAssocID="{B2CB9E4A-BC77-430F-A073-90FCCD71A767}" presName="connectorText" presStyleLbl="sibTrans1D1" presStyleIdx="4" presStyleCnt="5"/>
      <dgm:spPr/>
    </dgm:pt>
    <dgm:pt modelId="{0921FCA5-A61B-4D5C-9E74-CCB6A61A0610}" type="pres">
      <dgm:prSet presAssocID="{30D58613-967E-4CE6-BC17-D2FE5B2E0665}" presName="node" presStyleLbl="node1" presStyleIdx="5" presStyleCnt="6">
        <dgm:presLayoutVars>
          <dgm:bulletEnabled val="1"/>
        </dgm:presLayoutVars>
      </dgm:prSet>
      <dgm:spPr/>
    </dgm:pt>
  </dgm:ptLst>
  <dgm:cxnLst>
    <dgm:cxn modelId="{1B0B4A02-E1F6-41FA-9CAA-1052B4D344D1}" srcId="{7A339CF0-0BCC-4A1B-8287-9868F8364721}" destId="{D121C42C-AB7E-42D2-BF4C-989B8003AA65}" srcOrd="2" destOrd="0" parTransId="{89361FB7-BC46-4918-9B4B-B47DBA7E755D}" sibTransId="{D9483385-9717-4A8C-AAE3-88012076F757}"/>
    <dgm:cxn modelId="{BF41F807-5A9A-4592-A94F-BCDE0C863B77}" type="presOf" srcId="{D9483385-9717-4A8C-AAE3-88012076F757}" destId="{4E1B2E4E-C192-45DC-95EA-CEDD64AF253E}" srcOrd="0" destOrd="0" presId="urn:microsoft.com/office/officeart/2016/7/layout/RepeatingBendingProcessNew"/>
    <dgm:cxn modelId="{04DB0A13-721E-42AE-B85F-3EB595A82AC4}" type="presOf" srcId="{D121C42C-AB7E-42D2-BF4C-989B8003AA65}" destId="{463DDD38-5D64-4D85-8590-34D4C764912C}" srcOrd="0" destOrd="0" presId="urn:microsoft.com/office/officeart/2016/7/layout/RepeatingBendingProcessNew"/>
    <dgm:cxn modelId="{754CA627-7111-481B-9DF6-B2EBDDB3FE5E}" type="presOf" srcId="{D76D091D-DCEB-49A9-9020-46897CB75358}" destId="{C4A767AD-A720-4C7E-B5FF-BE4259FE7EEB}" srcOrd="0" destOrd="0" presId="urn:microsoft.com/office/officeart/2016/7/layout/RepeatingBendingProcessNew"/>
    <dgm:cxn modelId="{62091833-9DB5-470F-A7C2-0A9BEF7A725D}" type="presOf" srcId="{D76D091D-DCEB-49A9-9020-46897CB75358}" destId="{9F2EB113-5114-418C-B57E-76F4E56F7326}" srcOrd="1" destOrd="0" presId="urn:microsoft.com/office/officeart/2016/7/layout/RepeatingBendingProcessNew"/>
    <dgm:cxn modelId="{77606543-09A1-4484-8DAB-3D886944EDF2}" type="presOf" srcId="{B2CB9E4A-BC77-430F-A073-90FCCD71A767}" destId="{E1331CB6-9BE9-426B-ACF1-998B33556A1A}" srcOrd="0" destOrd="0" presId="urn:microsoft.com/office/officeart/2016/7/layout/RepeatingBendingProcessNew"/>
    <dgm:cxn modelId="{FF334646-D117-4B67-A409-E223A1C5B5C3}" srcId="{7A339CF0-0BCC-4A1B-8287-9868F8364721}" destId="{18680608-EAC9-42BF-BF82-2FD2483CF13E}" srcOrd="3" destOrd="0" parTransId="{236F1882-264C-4AC8-9059-36F3E11E0900}" sibTransId="{D76D091D-DCEB-49A9-9020-46897CB75358}"/>
    <dgm:cxn modelId="{A80A0447-78BA-43B0-9F31-CC00E1972036}" type="presOf" srcId="{7A339CF0-0BCC-4A1B-8287-9868F8364721}" destId="{2F494C7E-31D1-4D21-A0E4-D86F777C4085}" srcOrd="0" destOrd="0" presId="urn:microsoft.com/office/officeart/2016/7/layout/RepeatingBendingProcessNew"/>
    <dgm:cxn modelId="{AF5A2847-0CFA-4CC6-A191-9452F45F9BF7}" type="presOf" srcId="{A91B377A-BEB1-49D5-9934-41E46581D9FC}" destId="{7B59CE64-4014-4649-93EA-CFCC86ACCD51}" srcOrd="1" destOrd="0" presId="urn:microsoft.com/office/officeart/2016/7/layout/RepeatingBendingProcessNew"/>
    <dgm:cxn modelId="{BBE19D6A-41EF-4C57-AFF5-B0F076CF8796}" type="presOf" srcId="{AF57C87B-AF74-4475-AD92-AD6211486C61}" destId="{A4E0A2BC-F903-4200-BAE4-E3639493531D}" srcOrd="1" destOrd="0" presId="urn:microsoft.com/office/officeart/2016/7/layout/RepeatingBendingProcessNew"/>
    <dgm:cxn modelId="{4BFA244D-0417-4C86-9560-619D7C00BE9F}" type="presOf" srcId="{AF57C87B-AF74-4475-AD92-AD6211486C61}" destId="{A29E53CF-185D-4954-968D-308CC3402717}" srcOrd="0" destOrd="0" presId="urn:microsoft.com/office/officeart/2016/7/layout/RepeatingBendingProcessNew"/>
    <dgm:cxn modelId="{64F67E6E-4EF5-4D01-B3AF-A80C7CFF4388}" type="presOf" srcId="{B2CB9E4A-BC77-430F-A073-90FCCD71A767}" destId="{AFB9FAEA-7522-4575-9901-31C9DF845166}" srcOrd="1" destOrd="0" presId="urn:microsoft.com/office/officeart/2016/7/layout/RepeatingBendingProcessNew"/>
    <dgm:cxn modelId="{2BC25771-7806-458A-A14D-C4B1937AB32A}" type="presOf" srcId="{8F42602C-BF11-45EE-BD40-467981557E51}" destId="{ACAAEA4F-14B4-4FF5-A4E6-7CD94FC10248}" srcOrd="0" destOrd="0" presId="urn:microsoft.com/office/officeart/2016/7/layout/RepeatingBendingProcessNew"/>
    <dgm:cxn modelId="{0E3C0A56-0907-4723-BAE7-3B0789136077}" type="presOf" srcId="{30D58613-967E-4CE6-BC17-D2FE5B2E0665}" destId="{0921FCA5-A61B-4D5C-9E74-CCB6A61A0610}" srcOrd="0" destOrd="0" presId="urn:microsoft.com/office/officeart/2016/7/layout/RepeatingBendingProcessNew"/>
    <dgm:cxn modelId="{8288F3C4-CDD2-4DE5-B820-D506C7B588F3}" type="presOf" srcId="{824C5BD2-E633-40F8-B996-D0A0D30A0548}" destId="{F25B91FC-6DA1-4A99-9B69-0B265FEF1B33}" srcOrd="0" destOrd="0" presId="urn:microsoft.com/office/officeart/2016/7/layout/RepeatingBendingProcessNew"/>
    <dgm:cxn modelId="{E8921AC8-78D2-403A-9314-C41E1DDD0302}" type="presOf" srcId="{D9483385-9717-4A8C-AAE3-88012076F757}" destId="{A5313FFC-9ACC-4BEB-B493-7237F80E2F18}" srcOrd="1" destOrd="0" presId="urn:microsoft.com/office/officeart/2016/7/layout/RepeatingBendingProcessNew"/>
    <dgm:cxn modelId="{1444D8D1-A094-4A99-A243-18F4445CA876}" srcId="{7A339CF0-0BCC-4A1B-8287-9868F8364721}" destId="{3E4E6AF4-B639-4FA5-9476-040464C5B25C}" srcOrd="4" destOrd="0" parTransId="{431ADC6C-6147-4157-9E3C-C00E3D576A17}" sibTransId="{B2CB9E4A-BC77-430F-A073-90FCCD71A767}"/>
    <dgm:cxn modelId="{22D112D7-6F87-4FAC-A805-45F70244704B}" srcId="{7A339CF0-0BCC-4A1B-8287-9868F8364721}" destId="{30D58613-967E-4CE6-BC17-D2FE5B2E0665}" srcOrd="5" destOrd="0" parTransId="{AB4BD830-AD6A-4838-BAA8-5B2C3785D708}" sibTransId="{33CDF4BF-89F6-4BC2-8D30-92313FA35226}"/>
    <dgm:cxn modelId="{321C96E0-24CE-4D4F-B740-86E9DEF8F2FC}" srcId="{7A339CF0-0BCC-4A1B-8287-9868F8364721}" destId="{824C5BD2-E633-40F8-B996-D0A0D30A0548}" srcOrd="1" destOrd="0" parTransId="{1519265A-44B4-4087-B8DC-BA41AFF1AA36}" sibTransId="{AF57C87B-AF74-4475-AD92-AD6211486C61}"/>
    <dgm:cxn modelId="{AA46C6E1-C0A1-48F1-9E6B-CE3454C6A443}" type="presOf" srcId="{A91B377A-BEB1-49D5-9934-41E46581D9FC}" destId="{C8C36AB4-02B5-453B-8192-CBE2F6780367}" srcOrd="0" destOrd="0" presId="urn:microsoft.com/office/officeart/2016/7/layout/RepeatingBendingProcessNew"/>
    <dgm:cxn modelId="{6BF365EA-B7AD-46CE-918D-CB8BABC1EA05}" srcId="{7A339CF0-0BCC-4A1B-8287-9868F8364721}" destId="{8F42602C-BF11-45EE-BD40-467981557E51}" srcOrd="0" destOrd="0" parTransId="{4345BF6F-E453-4B0B-BB36-F1E279BBEEA4}" sibTransId="{A91B377A-BEB1-49D5-9934-41E46581D9FC}"/>
    <dgm:cxn modelId="{F1CF35F1-B8BE-4CB2-A964-4EF5EC57BD37}" type="presOf" srcId="{18680608-EAC9-42BF-BF82-2FD2483CF13E}" destId="{AA5CA376-62A6-46F4-944D-D3E8D50D5322}" srcOrd="0" destOrd="0" presId="urn:microsoft.com/office/officeart/2016/7/layout/RepeatingBendingProcessNew"/>
    <dgm:cxn modelId="{417D15F4-C016-43D6-B5E3-7283F78FAE5E}" type="presOf" srcId="{3E4E6AF4-B639-4FA5-9476-040464C5B25C}" destId="{F1DEEA9B-F7C5-4949-9D62-FBFA9B3D274C}" srcOrd="0" destOrd="0" presId="urn:microsoft.com/office/officeart/2016/7/layout/RepeatingBendingProcessNew"/>
    <dgm:cxn modelId="{0380928E-269A-451A-9992-73E79E36E111}" type="presParOf" srcId="{2F494C7E-31D1-4D21-A0E4-D86F777C4085}" destId="{ACAAEA4F-14B4-4FF5-A4E6-7CD94FC10248}" srcOrd="0" destOrd="0" presId="urn:microsoft.com/office/officeart/2016/7/layout/RepeatingBendingProcessNew"/>
    <dgm:cxn modelId="{63BA4AC9-6CCA-47B8-8093-97620D60F8BC}" type="presParOf" srcId="{2F494C7E-31D1-4D21-A0E4-D86F777C4085}" destId="{C8C36AB4-02B5-453B-8192-CBE2F6780367}" srcOrd="1" destOrd="0" presId="urn:microsoft.com/office/officeart/2016/7/layout/RepeatingBendingProcessNew"/>
    <dgm:cxn modelId="{C49B98C5-3747-4D7B-A83E-E8A2F4670B34}" type="presParOf" srcId="{C8C36AB4-02B5-453B-8192-CBE2F6780367}" destId="{7B59CE64-4014-4649-93EA-CFCC86ACCD51}" srcOrd="0" destOrd="0" presId="urn:microsoft.com/office/officeart/2016/7/layout/RepeatingBendingProcessNew"/>
    <dgm:cxn modelId="{FEFD9A5A-A3E4-4026-9C83-7A1D2E974763}" type="presParOf" srcId="{2F494C7E-31D1-4D21-A0E4-D86F777C4085}" destId="{F25B91FC-6DA1-4A99-9B69-0B265FEF1B33}" srcOrd="2" destOrd="0" presId="urn:microsoft.com/office/officeart/2016/7/layout/RepeatingBendingProcessNew"/>
    <dgm:cxn modelId="{1EA0B2EB-35D8-4508-811A-E23C16716937}" type="presParOf" srcId="{2F494C7E-31D1-4D21-A0E4-D86F777C4085}" destId="{A29E53CF-185D-4954-968D-308CC3402717}" srcOrd="3" destOrd="0" presId="urn:microsoft.com/office/officeart/2016/7/layout/RepeatingBendingProcessNew"/>
    <dgm:cxn modelId="{CE3221CA-6F14-4ADD-B9F7-BB4DFD174036}" type="presParOf" srcId="{A29E53CF-185D-4954-968D-308CC3402717}" destId="{A4E0A2BC-F903-4200-BAE4-E3639493531D}" srcOrd="0" destOrd="0" presId="urn:microsoft.com/office/officeart/2016/7/layout/RepeatingBendingProcessNew"/>
    <dgm:cxn modelId="{2159A5A1-CEDD-4515-A8A2-50FBD85E3638}" type="presParOf" srcId="{2F494C7E-31D1-4D21-A0E4-D86F777C4085}" destId="{463DDD38-5D64-4D85-8590-34D4C764912C}" srcOrd="4" destOrd="0" presId="urn:microsoft.com/office/officeart/2016/7/layout/RepeatingBendingProcessNew"/>
    <dgm:cxn modelId="{88791AA4-2D95-474E-941C-2FA98558EEC9}" type="presParOf" srcId="{2F494C7E-31D1-4D21-A0E4-D86F777C4085}" destId="{4E1B2E4E-C192-45DC-95EA-CEDD64AF253E}" srcOrd="5" destOrd="0" presId="urn:microsoft.com/office/officeart/2016/7/layout/RepeatingBendingProcessNew"/>
    <dgm:cxn modelId="{BA5563DA-DCC7-4660-81B4-E8EE309EA13D}" type="presParOf" srcId="{4E1B2E4E-C192-45DC-95EA-CEDD64AF253E}" destId="{A5313FFC-9ACC-4BEB-B493-7237F80E2F18}" srcOrd="0" destOrd="0" presId="urn:microsoft.com/office/officeart/2016/7/layout/RepeatingBendingProcessNew"/>
    <dgm:cxn modelId="{58C5B510-0475-4A59-B67B-40975F014204}" type="presParOf" srcId="{2F494C7E-31D1-4D21-A0E4-D86F777C4085}" destId="{AA5CA376-62A6-46F4-944D-D3E8D50D5322}" srcOrd="6" destOrd="0" presId="urn:microsoft.com/office/officeart/2016/7/layout/RepeatingBendingProcessNew"/>
    <dgm:cxn modelId="{3EDE7F2C-3D48-464B-81DA-C5D11C34DD5B}" type="presParOf" srcId="{2F494C7E-31D1-4D21-A0E4-D86F777C4085}" destId="{C4A767AD-A720-4C7E-B5FF-BE4259FE7EEB}" srcOrd="7" destOrd="0" presId="urn:microsoft.com/office/officeart/2016/7/layout/RepeatingBendingProcessNew"/>
    <dgm:cxn modelId="{32F3972C-4FA8-4B97-834F-BBEFF7CC261F}" type="presParOf" srcId="{C4A767AD-A720-4C7E-B5FF-BE4259FE7EEB}" destId="{9F2EB113-5114-418C-B57E-76F4E56F7326}" srcOrd="0" destOrd="0" presId="urn:microsoft.com/office/officeart/2016/7/layout/RepeatingBendingProcessNew"/>
    <dgm:cxn modelId="{1F39A361-2960-4F0A-A4CD-984C90C3C55E}" type="presParOf" srcId="{2F494C7E-31D1-4D21-A0E4-D86F777C4085}" destId="{F1DEEA9B-F7C5-4949-9D62-FBFA9B3D274C}" srcOrd="8" destOrd="0" presId="urn:microsoft.com/office/officeart/2016/7/layout/RepeatingBendingProcessNew"/>
    <dgm:cxn modelId="{76254075-CFD3-438E-9B0A-68244863FAAC}" type="presParOf" srcId="{2F494C7E-31D1-4D21-A0E4-D86F777C4085}" destId="{E1331CB6-9BE9-426B-ACF1-998B33556A1A}" srcOrd="9" destOrd="0" presId="urn:microsoft.com/office/officeart/2016/7/layout/RepeatingBendingProcessNew"/>
    <dgm:cxn modelId="{20F6A7FF-7B29-48D6-9105-0B908BE8D4B5}" type="presParOf" srcId="{E1331CB6-9BE9-426B-ACF1-998B33556A1A}" destId="{AFB9FAEA-7522-4575-9901-31C9DF845166}" srcOrd="0" destOrd="0" presId="urn:microsoft.com/office/officeart/2016/7/layout/RepeatingBendingProcessNew"/>
    <dgm:cxn modelId="{7ECD9DA2-DDBE-480F-A477-B6685B64F505}" type="presParOf" srcId="{2F494C7E-31D1-4D21-A0E4-D86F777C4085}" destId="{0921FCA5-A61B-4D5C-9E74-CCB6A61A0610}"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F5EA119-4E72-4EF6-B545-C3B9865C3182}"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B04C7AF1-3F6D-47B4-A08D-313A48BC7A5A}">
      <dgm:prSet/>
      <dgm:spPr/>
      <dgm:t>
        <a:bodyPr/>
        <a:lstStyle/>
        <a:p>
          <a:r>
            <a:rPr lang="en-US" dirty="0"/>
            <a:t>Display a pervasive pattern of instability in interpersonal relationships, self-image, and affect </a:t>
          </a:r>
        </a:p>
      </dgm:t>
      <dgm:extLst>
        <a:ext uri="{E40237B7-FDA0-4F09-8148-C483321AD2D9}">
          <dgm14:cNvPr xmlns:dgm14="http://schemas.microsoft.com/office/drawing/2010/diagram" id="0" name="" descr="Display a pervasive pattern of instability in interpersonal relationships, self-image, and affect &#10;"/>
        </a:ext>
      </dgm:extLst>
    </dgm:pt>
    <dgm:pt modelId="{6253AA4B-8819-4893-94CB-1F22D28658D0}" type="parTrans" cxnId="{4EE7D7EC-01BA-4B10-9D2A-EA045FA2C6CF}">
      <dgm:prSet/>
      <dgm:spPr/>
      <dgm:t>
        <a:bodyPr/>
        <a:lstStyle/>
        <a:p>
          <a:endParaRPr lang="en-US"/>
        </a:p>
      </dgm:t>
    </dgm:pt>
    <dgm:pt modelId="{8FCC6683-875A-4C7B-B36B-4B3DFB0E4E94}" type="sibTrans" cxnId="{4EE7D7EC-01BA-4B10-9D2A-EA045FA2C6CF}">
      <dgm:prSet/>
      <dgm:spPr/>
      <dgm:t>
        <a:bodyPr/>
        <a:lstStyle/>
        <a:p>
          <a:endParaRPr lang="en-US"/>
        </a:p>
      </dgm:t>
    </dgm:pt>
    <dgm:pt modelId="{7A2331EB-E8AD-46ED-9B3B-53FDB6177347}">
      <dgm:prSet/>
      <dgm:spPr/>
      <dgm:t>
        <a:bodyPr/>
        <a:lstStyle/>
        <a:p>
          <a:r>
            <a:rPr lang="en-US" dirty="0"/>
            <a:t>Will often go to great lengths to avoid real or imagined abandonment; in fact, their fear of abandonment can lead to inappropriate anger</a:t>
          </a:r>
        </a:p>
      </dgm:t>
      <dgm:extLst>
        <a:ext uri="{E40237B7-FDA0-4F09-8148-C483321AD2D9}">
          <dgm14:cNvPr xmlns:dgm14="http://schemas.microsoft.com/office/drawing/2010/diagram" id="0" name="" descr="Will often go to great lengths to avoid real or imagined abandonment; in fact, their fear of abandonment can lead to inappropriate anger&#10;"/>
        </a:ext>
      </dgm:extLst>
    </dgm:pt>
    <dgm:pt modelId="{C6471202-0B43-4EA3-AC26-4B277A62F4F3}" type="parTrans" cxnId="{2F1ED922-118D-4960-B0D2-9F5C339F80BF}">
      <dgm:prSet/>
      <dgm:spPr/>
      <dgm:t>
        <a:bodyPr/>
        <a:lstStyle/>
        <a:p>
          <a:endParaRPr lang="en-US"/>
        </a:p>
      </dgm:t>
    </dgm:pt>
    <dgm:pt modelId="{AB0F99FB-96EC-430C-B770-4770065E6AF2}" type="sibTrans" cxnId="{2F1ED922-118D-4960-B0D2-9F5C339F80BF}">
      <dgm:prSet/>
      <dgm:spPr/>
      <dgm:t>
        <a:bodyPr/>
        <a:lstStyle/>
        <a:p>
          <a:endParaRPr lang="en-US"/>
        </a:p>
      </dgm:t>
    </dgm:pt>
    <dgm:pt modelId="{A2672F81-9CA7-43FE-91C1-5DAE95DC625D}">
      <dgm:prSet/>
      <dgm:spPr/>
      <dgm:t>
        <a:bodyPr/>
        <a:lstStyle/>
        <a:p>
          <a:r>
            <a:rPr lang="en-US" dirty="0"/>
            <a:t>May experience intense mood fluctuations and volatile interactions with others </a:t>
          </a:r>
        </a:p>
      </dgm:t>
      <dgm:extLst>
        <a:ext uri="{E40237B7-FDA0-4F09-8148-C483321AD2D9}">
          <dgm14:cNvPr xmlns:dgm14="http://schemas.microsoft.com/office/drawing/2010/diagram" id="0" name="" descr="May experience intense mood fluctuations and volatile interactions with others &#10;"/>
        </a:ext>
      </dgm:extLst>
    </dgm:pt>
    <dgm:pt modelId="{5BCF7D2D-9D96-4927-9820-92F69FA2A5CD}" type="parTrans" cxnId="{5845F695-E13E-4D5C-A6F2-1D9A28D502D2}">
      <dgm:prSet/>
      <dgm:spPr/>
      <dgm:t>
        <a:bodyPr/>
        <a:lstStyle/>
        <a:p>
          <a:endParaRPr lang="en-US"/>
        </a:p>
      </dgm:t>
    </dgm:pt>
    <dgm:pt modelId="{BE711ED1-04E7-48A7-BA3E-7E23242B3BFA}" type="sibTrans" cxnId="{5845F695-E13E-4D5C-A6F2-1D9A28D502D2}">
      <dgm:prSet/>
      <dgm:spPr/>
      <dgm:t>
        <a:bodyPr/>
        <a:lstStyle/>
        <a:p>
          <a:endParaRPr lang="en-US"/>
        </a:p>
      </dgm:t>
    </dgm:pt>
    <dgm:pt modelId="{8427D016-7778-4015-BD90-A4E44EAB098C}">
      <dgm:prSet/>
      <dgm:spPr/>
      <dgm:t>
        <a:bodyPr/>
        <a:lstStyle/>
        <a:p>
          <a:r>
            <a:rPr lang="en-US" dirty="0"/>
            <a:t>Often engage in impulsive behaviors such as self-harm, sexual promiscuity, and suicidal behaviors to prevent abandonment </a:t>
          </a:r>
        </a:p>
      </dgm:t>
      <dgm:extLst>
        <a:ext uri="{E40237B7-FDA0-4F09-8148-C483321AD2D9}">
          <dgm14:cNvPr xmlns:dgm14="http://schemas.microsoft.com/office/drawing/2010/diagram" id="0" name="" descr="Often engage in impulsive behaviors such as self-harm, sexual promiscuity, and suicidal behaviors to prevent abandonment &#10;"/>
        </a:ext>
      </dgm:extLst>
    </dgm:pt>
    <dgm:pt modelId="{C0A3CB3A-F94F-43A0-90DA-C4A0FE352085}" type="parTrans" cxnId="{9F06C87B-F7A2-4480-B9AD-E31379BF0E4A}">
      <dgm:prSet/>
      <dgm:spPr/>
      <dgm:t>
        <a:bodyPr/>
        <a:lstStyle/>
        <a:p>
          <a:endParaRPr lang="en-US"/>
        </a:p>
      </dgm:t>
    </dgm:pt>
    <dgm:pt modelId="{6393762B-2B87-41A7-8164-C08B5AFEDD29}" type="sibTrans" cxnId="{9F06C87B-F7A2-4480-B9AD-E31379BF0E4A}">
      <dgm:prSet/>
      <dgm:spPr/>
      <dgm:t>
        <a:bodyPr/>
        <a:lstStyle/>
        <a:p>
          <a:endParaRPr lang="en-US"/>
        </a:p>
      </dgm:t>
    </dgm:pt>
    <dgm:pt modelId="{B5672A9A-D780-4B9D-8EB0-6AE62B8DE5F3}">
      <dgm:prSet/>
      <dgm:spPr/>
      <dgm:t>
        <a:bodyPr/>
        <a:lstStyle/>
        <a:p>
          <a:r>
            <a:rPr lang="en-US" dirty="0"/>
            <a:t>Unstable and/or intense relationships </a:t>
          </a:r>
        </a:p>
      </dgm:t>
      <dgm:extLst>
        <a:ext uri="{E40237B7-FDA0-4F09-8148-C483321AD2D9}">
          <dgm14:cNvPr xmlns:dgm14="http://schemas.microsoft.com/office/drawing/2010/diagram" id="0" name="" descr="Unstable and/or intense relationships &#10;"/>
        </a:ext>
      </dgm:extLst>
    </dgm:pt>
    <dgm:pt modelId="{6D58B368-84C6-4F54-8FEA-880BE71176A5}" type="parTrans" cxnId="{0CD5025E-D126-4492-A800-36164350AEC2}">
      <dgm:prSet/>
      <dgm:spPr/>
      <dgm:t>
        <a:bodyPr/>
        <a:lstStyle/>
        <a:p>
          <a:endParaRPr lang="en-US"/>
        </a:p>
      </dgm:t>
    </dgm:pt>
    <dgm:pt modelId="{DF64B93C-8ACF-410F-958F-59B485211455}" type="sibTrans" cxnId="{0CD5025E-D126-4492-A800-36164350AEC2}">
      <dgm:prSet/>
      <dgm:spPr/>
      <dgm:t>
        <a:bodyPr/>
        <a:lstStyle/>
        <a:p>
          <a:endParaRPr lang="en-US"/>
        </a:p>
      </dgm:t>
    </dgm:pt>
    <dgm:pt modelId="{81FA6241-9F2C-46E1-99CF-5B02E41B79EF}">
      <dgm:prSet/>
      <dgm:spPr/>
      <dgm:t>
        <a:bodyPr/>
        <a:lstStyle/>
        <a:p>
          <a:r>
            <a:rPr lang="en-US" dirty="0"/>
            <a:t>Sometimes features hallucinations or delusions (usually of a paranoid nature), but these are transient symptoms and recognized as unacceptable by the individual </a:t>
          </a:r>
        </a:p>
      </dgm:t>
      <dgm:extLst>
        <a:ext uri="{E40237B7-FDA0-4F09-8148-C483321AD2D9}">
          <dgm14:cNvPr xmlns:dgm14="http://schemas.microsoft.com/office/drawing/2010/diagram" id="0" name="" descr="Sometimes features hallucinations or delusions (usually of a paranoid nature), but these are transient symptoms and recognized as unacceptable by the individual &#10;"/>
        </a:ext>
      </dgm:extLst>
    </dgm:pt>
    <dgm:pt modelId="{676C0DCC-5FE7-41CB-A365-E49C88A31664}" type="parTrans" cxnId="{6808B239-1FE9-45EC-9DFE-CE4B01AF9FC8}">
      <dgm:prSet/>
      <dgm:spPr/>
      <dgm:t>
        <a:bodyPr/>
        <a:lstStyle/>
        <a:p>
          <a:endParaRPr lang="en-US"/>
        </a:p>
      </dgm:t>
    </dgm:pt>
    <dgm:pt modelId="{F8EDD904-492C-4347-8734-7C9A76CDA6D1}" type="sibTrans" cxnId="{6808B239-1FE9-45EC-9DFE-CE4B01AF9FC8}">
      <dgm:prSet/>
      <dgm:spPr/>
      <dgm:t>
        <a:bodyPr/>
        <a:lstStyle/>
        <a:p>
          <a:endParaRPr lang="en-US"/>
        </a:p>
      </dgm:t>
    </dgm:pt>
    <dgm:pt modelId="{8C7BC9C1-1FDB-449F-AF9F-BC96C4C1906D}" type="pres">
      <dgm:prSet presAssocID="{5F5EA119-4E72-4EF6-B545-C3B9865C3182}" presName="Name0" presStyleCnt="0">
        <dgm:presLayoutVars>
          <dgm:dir/>
          <dgm:resizeHandles val="exact"/>
        </dgm:presLayoutVars>
      </dgm:prSet>
      <dgm:spPr/>
    </dgm:pt>
    <dgm:pt modelId="{D4D4EF8A-E021-4BC7-9FD7-C73BBC019794}" type="pres">
      <dgm:prSet presAssocID="{B04C7AF1-3F6D-47B4-A08D-313A48BC7A5A}" presName="node" presStyleLbl="node1" presStyleIdx="0" presStyleCnt="6">
        <dgm:presLayoutVars>
          <dgm:bulletEnabled val="1"/>
        </dgm:presLayoutVars>
      </dgm:prSet>
      <dgm:spPr/>
    </dgm:pt>
    <dgm:pt modelId="{BD2CFC7B-AE40-47E9-A9FC-1098EDDFFF5F}" type="pres">
      <dgm:prSet presAssocID="{8FCC6683-875A-4C7B-B36B-4B3DFB0E4E94}" presName="sibTrans" presStyleLbl="sibTrans1D1" presStyleIdx="0" presStyleCnt="5"/>
      <dgm:spPr/>
    </dgm:pt>
    <dgm:pt modelId="{8150B823-D967-456E-B3E1-86E7AEC81698}" type="pres">
      <dgm:prSet presAssocID="{8FCC6683-875A-4C7B-B36B-4B3DFB0E4E94}" presName="connectorText" presStyleLbl="sibTrans1D1" presStyleIdx="0" presStyleCnt="5"/>
      <dgm:spPr/>
    </dgm:pt>
    <dgm:pt modelId="{5DD51401-6F00-4233-979E-E272EA146CEA}" type="pres">
      <dgm:prSet presAssocID="{7A2331EB-E8AD-46ED-9B3B-53FDB6177347}" presName="node" presStyleLbl="node1" presStyleIdx="1" presStyleCnt="6">
        <dgm:presLayoutVars>
          <dgm:bulletEnabled val="1"/>
        </dgm:presLayoutVars>
      </dgm:prSet>
      <dgm:spPr/>
    </dgm:pt>
    <dgm:pt modelId="{FE6DF28D-74A6-49B8-837D-ED28B7E612C5}" type="pres">
      <dgm:prSet presAssocID="{AB0F99FB-96EC-430C-B770-4770065E6AF2}" presName="sibTrans" presStyleLbl="sibTrans1D1" presStyleIdx="1" presStyleCnt="5"/>
      <dgm:spPr/>
    </dgm:pt>
    <dgm:pt modelId="{5BF8407B-46D9-4DC3-ADE4-D5772753EB74}" type="pres">
      <dgm:prSet presAssocID="{AB0F99FB-96EC-430C-B770-4770065E6AF2}" presName="connectorText" presStyleLbl="sibTrans1D1" presStyleIdx="1" presStyleCnt="5"/>
      <dgm:spPr/>
    </dgm:pt>
    <dgm:pt modelId="{2EF64700-1593-4D3C-BB93-2CA5277D54E5}" type="pres">
      <dgm:prSet presAssocID="{A2672F81-9CA7-43FE-91C1-5DAE95DC625D}" presName="node" presStyleLbl="node1" presStyleIdx="2" presStyleCnt="6">
        <dgm:presLayoutVars>
          <dgm:bulletEnabled val="1"/>
        </dgm:presLayoutVars>
      </dgm:prSet>
      <dgm:spPr/>
    </dgm:pt>
    <dgm:pt modelId="{BC62BB09-8666-446E-9430-582650F4D52E}" type="pres">
      <dgm:prSet presAssocID="{BE711ED1-04E7-48A7-BA3E-7E23242B3BFA}" presName="sibTrans" presStyleLbl="sibTrans1D1" presStyleIdx="2" presStyleCnt="5"/>
      <dgm:spPr/>
    </dgm:pt>
    <dgm:pt modelId="{F02BF171-1557-4B92-9D70-56B98331BEEF}" type="pres">
      <dgm:prSet presAssocID="{BE711ED1-04E7-48A7-BA3E-7E23242B3BFA}" presName="connectorText" presStyleLbl="sibTrans1D1" presStyleIdx="2" presStyleCnt="5"/>
      <dgm:spPr/>
    </dgm:pt>
    <dgm:pt modelId="{F945321E-4A73-4C7F-A877-E0541523548E}" type="pres">
      <dgm:prSet presAssocID="{8427D016-7778-4015-BD90-A4E44EAB098C}" presName="node" presStyleLbl="node1" presStyleIdx="3" presStyleCnt="6">
        <dgm:presLayoutVars>
          <dgm:bulletEnabled val="1"/>
        </dgm:presLayoutVars>
      </dgm:prSet>
      <dgm:spPr/>
    </dgm:pt>
    <dgm:pt modelId="{61CC0E16-DA4D-464C-A496-AE4E86C62CEC}" type="pres">
      <dgm:prSet presAssocID="{6393762B-2B87-41A7-8164-C08B5AFEDD29}" presName="sibTrans" presStyleLbl="sibTrans1D1" presStyleIdx="3" presStyleCnt="5"/>
      <dgm:spPr/>
    </dgm:pt>
    <dgm:pt modelId="{8AEB3C9C-5126-4D3B-B1A8-4D7121C8DB11}" type="pres">
      <dgm:prSet presAssocID="{6393762B-2B87-41A7-8164-C08B5AFEDD29}" presName="connectorText" presStyleLbl="sibTrans1D1" presStyleIdx="3" presStyleCnt="5"/>
      <dgm:spPr/>
    </dgm:pt>
    <dgm:pt modelId="{536DD388-6CFC-465A-AE16-EA5A32C4F466}" type="pres">
      <dgm:prSet presAssocID="{B5672A9A-D780-4B9D-8EB0-6AE62B8DE5F3}" presName="node" presStyleLbl="node1" presStyleIdx="4" presStyleCnt="6">
        <dgm:presLayoutVars>
          <dgm:bulletEnabled val="1"/>
        </dgm:presLayoutVars>
      </dgm:prSet>
      <dgm:spPr/>
    </dgm:pt>
    <dgm:pt modelId="{EA831695-74B4-4648-BA4B-4DFAE8A48C02}" type="pres">
      <dgm:prSet presAssocID="{DF64B93C-8ACF-410F-958F-59B485211455}" presName="sibTrans" presStyleLbl="sibTrans1D1" presStyleIdx="4" presStyleCnt="5"/>
      <dgm:spPr/>
    </dgm:pt>
    <dgm:pt modelId="{4D36AF54-A95B-4142-AFB6-3E03E6E89FD6}" type="pres">
      <dgm:prSet presAssocID="{DF64B93C-8ACF-410F-958F-59B485211455}" presName="connectorText" presStyleLbl="sibTrans1D1" presStyleIdx="4" presStyleCnt="5"/>
      <dgm:spPr/>
    </dgm:pt>
    <dgm:pt modelId="{0DD6C0E9-C0B0-4ED6-97EE-FAF20D558FE7}" type="pres">
      <dgm:prSet presAssocID="{81FA6241-9F2C-46E1-99CF-5B02E41B79EF}" presName="node" presStyleLbl="node1" presStyleIdx="5" presStyleCnt="6">
        <dgm:presLayoutVars>
          <dgm:bulletEnabled val="1"/>
        </dgm:presLayoutVars>
      </dgm:prSet>
      <dgm:spPr/>
    </dgm:pt>
  </dgm:ptLst>
  <dgm:cxnLst>
    <dgm:cxn modelId="{AEE6FD18-C8E4-424F-BF69-E19C8D9412FC}" type="presOf" srcId="{B5672A9A-D780-4B9D-8EB0-6AE62B8DE5F3}" destId="{536DD388-6CFC-465A-AE16-EA5A32C4F466}" srcOrd="0" destOrd="0" presId="urn:microsoft.com/office/officeart/2016/7/layout/RepeatingBendingProcessNew"/>
    <dgm:cxn modelId="{2F1ED922-118D-4960-B0D2-9F5C339F80BF}" srcId="{5F5EA119-4E72-4EF6-B545-C3B9865C3182}" destId="{7A2331EB-E8AD-46ED-9B3B-53FDB6177347}" srcOrd="1" destOrd="0" parTransId="{C6471202-0B43-4EA3-AC26-4B277A62F4F3}" sibTransId="{AB0F99FB-96EC-430C-B770-4770065E6AF2}"/>
    <dgm:cxn modelId="{9A52DA22-9D44-4DD2-9B43-476F4FCBEF77}" type="presOf" srcId="{8FCC6683-875A-4C7B-B36B-4B3DFB0E4E94}" destId="{8150B823-D967-456E-B3E1-86E7AEC81698}" srcOrd="1" destOrd="0" presId="urn:microsoft.com/office/officeart/2016/7/layout/RepeatingBendingProcessNew"/>
    <dgm:cxn modelId="{9EF8C634-1029-42F9-9ADB-F184AB193248}" type="presOf" srcId="{DF64B93C-8ACF-410F-958F-59B485211455}" destId="{EA831695-74B4-4648-BA4B-4DFAE8A48C02}" srcOrd="0" destOrd="0" presId="urn:microsoft.com/office/officeart/2016/7/layout/RepeatingBendingProcessNew"/>
    <dgm:cxn modelId="{6808B239-1FE9-45EC-9DFE-CE4B01AF9FC8}" srcId="{5F5EA119-4E72-4EF6-B545-C3B9865C3182}" destId="{81FA6241-9F2C-46E1-99CF-5B02E41B79EF}" srcOrd="5" destOrd="0" parTransId="{676C0DCC-5FE7-41CB-A365-E49C88A31664}" sibTransId="{F8EDD904-492C-4347-8734-7C9A76CDA6D1}"/>
    <dgm:cxn modelId="{0CD5025E-D126-4492-A800-36164350AEC2}" srcId="{5F5EA119-4E72-4EF6-B545-C3B9865C3182}" destId="{B5672A9A-D780-4B9D-8EB0-6AE62B8DE5F3}" srcOrd="4" destOrd="0" parTransId="{6D58B368-84C6-4F54-8FEA-880BE71176A5}" sibTransId="{DF64B93C-8ACF-410F-958F-59B485211455}"/>
    <dgm:cxn modelId="{7E722E63-FDEE-4EBE-8829-16C3C3FE73A1}" type="presOf" srcId="{B04C7AF1-3F6D-47B4-A08D-313A48BC7A5A}" destId="{D4D4EF8A-E021-4BC7-9FD7-C73BBC019794}" srcOrd="0" destOrd="0" presId="urn:microsoft.com/office/officeart/2016/7/layout/RepeatingBendingProcessNew"/>
    <dgm:cxn modelId="{D5CB7467-E50F-4377-ADCE-DAAE4EFFDDB5}" type="presOf" srcId="{DF64B93C-8ACF-410F-958F-59B485211455}" destId="{4D36AF54-A95B-4142-AFB6-3E03E6E89FD6}" srcOrd="1" destOrd="0" presId="urn:microsoft.com/office/officeart/2016/7/layout/RepeatingBendingProcessNew"/>
    <dgm:cxn modelId="{24A03D72-9DE0-4184-8A94-CB5BC66968D2}" type="presOf" srcId="{81FA6241-9F2C-46E1-99CF-5B02E41B79EF}" destId="{0DD6C0E9-C0B0-4ED6-97EE-FAF20D558FE7}" srcOrd="0" destOrd="0" presId="urn:microsoft.com/office/officeart/2016/7/layout/RepeatingBendingProcessNew"/>
    <dgm:cxn modelId="{9674C155-4B54-44E4-BA73-6F00D6A9E8E3}" type="presOf" srcId="{8427D016-7778-4015-BD90-A4E44EAB098C}" destId="{F945321E-4A73-4C7F-A877-E0541523548E}" srcOrd="0" destOrd="0" presId="urn:microsoft.com/office/officeart/2016/7/layout/RepeatingBendingProcessNew"/>
    <dgm:cxn modelId="{CDA03E57-C850-442A-B24A-A13022B13773}" type="presOf" srcId="{A2672F81-9CA7-43FE-91C1-5DAE95DC625D}" destId="{2EF64700-1593-4D3C-BB93-2CA5277D54E5}" srcOrd="0" destOrd="0" presId="urn:microsoft.com/office/officeart/2016/7/layout/RepeatingBendingProcessNew"/>
    <dgm:cxn modelId="{9F06C87B-F7A2-4480-B9AD-E31379BF0E4A}" srcId="{5F5EA119-4E72-4EF6-B545-C3B9865C3182}" destId="{8427D016-7778-4015-BD90-A4E44EAB098C}" srcOrd="3" destOrd="0" parTransId="{C0A3CB3A-F94F-43A0-90DA-C4A0FE352085}" sibTransId="{6393762B-2B87-41A7-8164-C08B5AFEDD29}"/>
    <dgm:cxn modelId="{26107D85-65D0-4320-930D-D00ABBCEDFC2}" type="presOf" srcId="{6393762B-2B87-41A7-8164-C08B5AFEDD29}" destId="{61CC0E16-DA4D-464C-A496-AE4E86C62CEC}" srcOrd="0" destOrd="0" presId="urn:microsoft.com/office/officeart/2016/7/layout/RepeatingBendingProcessNew"/>
    <dgm:cxn modelId="{71472B8C-DE08-4542-B2A8-CD452C2D8967}" type="presOf" srcId="{AB0F99FB-96EC-430C-B770-4770065E6AF2}" destId="{FE6DF28D-74A6-49B8-837D-ED28B7E612C5}" srcOrd="0" destOrd="0" presId="urn:microsoft.com/office/officeart/2016/7/layout/RepeatingBendingProcessNew"/>
    <dgm:cxn modelId="{5845F695-E13E-4D5C-A6F2-1D9A28D502D2}" srcId="{5F5EA119-4E72-4EF6-B545-C3B9865C3182}" destId="{A2672F81-9CA7-43FE-91C1-5DAE95DC625D}" srcOrd="2" destOrd="0" parTransId="{5BCF7D2D-9D96-4927-9820-92F69FA2A5CD}" sibTransId="{BE711ED1-04E7-48A7-BA3E-7E23242B3BFA}"/>
    <dgm:cxn modelId="{BC6603BD-404A-425A-90FB-0EBA50982A2A}" type="presOf" srcId="{AB0F99FB-96EC-430C-B770-4770065E6AF2}" destId="{5BF8407B-46D9-4DC3-ADE4-D5772753EB74}" srcOrd="1" destOrd="0" presId="urn:microsoft.com/office/officeart/2016/7/layout/RepeatingBendingProcessNew"/>
    <dgm:cxn modelId="{C2FD96C0-744A-4CF9-85AA-CD89AD14A9AB}" type="presOf" srcId="{7A2331EB-E8AD-46ED-9B3B-53FDB6177347}" destId="{5DD51401-6F00-4233-979E-E272EA146CEA}" srcOrd="0" destOrd="0" presId="urn:microsoft.com/office/officeart/2016/7/layout/RepeatingBendingProcessNew"/>
    <dgm:cxn modelId="{FA0C87CB-E3FC-4F9E-A598-B7FBF07A405A}" type="presOf" srcId="{5F5EA119-4E72-4EF6-B545-C3B9865C3182}" destId="{8C7BC9C1-1FDB-449F-AF9F-BC96C4C1906D}" srcOrd="0" destOrd="0" presId="urn:microsoft.com/office/officeart/2016/7/layout/RepeatingBendingProcessNew"/>
    <dgm:cxn modelId="{DF66E3D7-BC71-4EDD-AD87-51AF15267388}" type="presOf" srcId="{8FCC6683-875A-4C7B-B36B-4B3DFB0E4E94}" destId="{BD2CFC7B-AE40-47E9-A9FC-1098EDDFFF5F}" srcOrd="0" destOrd="0" presId="urn:microsoft.com/office/officeart/2016/7/layout/RepeatingBendingProcessNew"/>
    <dgm:cxn modelId="{A76D46D9-D119-4E4F-B350-D994472CE811}" type="presOf" srcId="{BE711ED1-04E7-48A7-BA3E-7E23242B3BFA}" destId="{BC62BB09-8666-446E-9430-582650F4D52E}" srcOrd="0" destOrd="0" presId="urn:microsoft.com/office/officeart/2016/7/layout/RepeatingBendingProcessNew"/>
    <dgm:cxn modelId="{9C7769DE-EB57-403D-8F87-BA0B6BDB9548}" type="presOf" srcId="{6393762B-2B87-41A7-8164-C08B5AFEDD29}" destId="{8AEB3C9C-5126-4D3B-B1A8-4D7121C8DB11}" srcOrd="1" destOrd="0" presId="urn:microsoft.com/office/officeart/2016/7/layout/RepeatingBendingProcessNew"/>
    <dgm:cxn modelId="{4EE7D7EC-01BA-4B10-9D2A-EA045FA2C6CF}" srcId="{5F5EA119-4E72-4EF6-B545-C3B9865C3182}" destId="{B04C7AF1-3F6D-47B4-A08D-313A48BC7A5A}" srcOrd="0" destOrd="0" parTransId="{6253AA4B-8819-4893-94CB-1F22D28658D0}" sibTransId="{8FCC6683-875A-4C7B-B36B-4B3DFB0E4E94}"/>
    <dgm:cxn modelId="{B1D18AF2-CA95-4F91-92A1-F4F9E1E10DFB}" type="presOf" srcId="{BE711ED1-04E7-48A7-BA3E-7E23242B3BFA}" destId="{F02BF171-1557-4B92-9D70-56B98331BEEF}" srcOrd="1" destOrd="0" presId="urn:microsoft.com/office/officeart/2016/7/layout/RepeatingBendingProcessNew"/>
    <dgm:cxn modelId="{FA52BAF9-0A2A-4154-9ACC-175447AD5554}" type="presParOf" srcId="{8C7BC9C1-1FDB-449F-AF9F-BC96C4C1906D}" destId="{D4D4EF8A-E021-4BC7-9FD7-C73BBC019794}" srcOrd="0" destOrd="0" presId="urn:microsoft.com/office/officeart/2016/7/layout/RepeatingBendingProcessNew"/>
    <dgm:cxn modelId="{0793587B-6273-4140-8941-B413EC868E0A}" type="presParOf" srcId="{8C7BC9C1-1FDB-449F-AF9F-BC96C4C1906D}" destId="{BD2CFC7B-AE40-47E9-A9FC-1098EDDFFF5F}" srcOrd="1" destOrd="0" presId="urn:microsoft.com/office/officeart/2016/7/layout/RepeatingBendingProcessNew"/>
    <dgm:cxn modelId="{724FA274-0FAD-4C95-BB7A-BB9AC806C6A6}" type="presParOf" srcId="{BD2CFC7B-AE40-47E9-A9FC-1098EDDFFF5F}" destId="{8150B823-D967-456E-B3E1-86E7AEC81698}" srcOrd="0" destOrd="0" presId="urn:microsoft.com/office/officeart/2016/7/layout/RepeatingBendingProcessNew"/>
    <dgm:cxn modelId="{3BAACABF-E34D-4D5E-AE01-853F9CCDAEAC}" type="presParOf" srcId="{8C7BC9C1-1FDB-449F-AF9F-BC96C4C1906D}" destId="{5DD51401-6F00-4233-979E-E272EA146CEA}" srcOrd="2" destOrd="0" presId="urn:microsoft.com/office/officeart/2016/7/layout/RepeatingBendingProcessNew"/>
    <dgm:cxn modelId="{95CC8060-20A9-4A24-9BC8-1D654BC26161}" type="presParOf" srcId="{8C7BC9C1-1FDB-449F-AF9F-BC96C4C1906D}" destId="{FE6DF28D-74A6-49B8-837D-ED28B7E612C5}" srcOrd="3" destOrd="0" presId="urn:microsoft.com/office/officeart/2016/7/layout/RepeatingBendingProcessNew"/>
    <dgm:cxn modelId="{B8875480-9494-4C3F-A983-B0160C6A969A}" type="presParOf" srcId="{FE6DF28D-74A6-49B8-837D-ED28B7E612C5}" destId="{5BF8407B-46D9-4DC3-ADE4-D5772753EB74}" srcOrd="0" destOrd="0" presId="urn:microsoft.com/office/officeart/2016/7/layout/RepeatingBendingProcessNew"/>
    <dgm:cxn modelId="{3B7BFC95-9E0D-4AD1-A849-35EF05A98820}" type="presParOf" srcId="{8C7BC9C1-1FDB-449F-AF9F-BC96C4C1906D}" destId="{2EF64700-1593-4D3C-BB93-2CA5277D54E5}" srcOrd="4" destOrd="0" presId="urn:microsoft.com/office/officeart/2016/7/layout/RepeatingBendingProcessNew"/>
    <dgm:cxn modelId="{CF4FB5FD-BB83-4043-ABF1-ADBF0ED76C39}" type="presParOf" srcId="{8C7BC9C1-1FDB-449F-AF9F-BC96C4C1906D}" destId="{BC62BB09-8666-446E-9430-582650F4D52E}" srcOrd="5" destOrd="0" presId="urn:microsoft.com/office/officeart/2016/7/layout/RepeatingBendingProcessNew"/>
    <dgm:cxn modelId="{30890176-58B9-4D76-A38C-354E57FFC1A9}" type="presParOf" srcId="{BC62BB09-8666-446E-9430-582650F4D52E}" destId="{F02BF171-1557-4B92-9D70-56B98331BEEF}" srcOrd="0" destOrd="0" presId="urn:microsoft.com/office/officeart/2016/7/layout/RepeatingBendingProcessNew"/>
    <dgm:cxn modelId="{355B60F9-6943-4770-A72B-C15F78111384}" type="presParOf" srcId="{8C7BC9C1-1FDB-449F-AF9F-BC96C4C1906D}" destId="{F945321E-4A73-4C7F-A877-E0541523548E}" srcOrd="6" destOrd="0" presId="urn:microsoft.com/office/officeart/2016/7/layout/RepeatingBendingProcessNew"/>
    <dgm:cxn modelId="{24E02D59-0E13-44C6-B695-69D7DCC181C4}" type="presParOf" srcId="{8C7BC9C1-1FDB-449F-AF9F-BC96C4C1906D}" destId="{61CC0E16-DA4D-464C-A496-AE4E86C62CEC}" srcOrd="7" destOrd="0" presId="urn:microsoft.com/office/officeart/2016/7/layout/RepeatingBendingProcessNew"/>
    <dgm:cxn modelId="{57E3DAFE-1812-46B0-903A-738CEFA527B5}" type="presParOf" srcId="{61CC0E16-DA4D-464C-A496-AE4E86C62CEC}" destId="{8AEB3C9C-5126-4D3B-B1A8-4D7121C8DB11}" srcOrd="0" destOrd="0" presId="urn:microsoft.com/office/officeart/2016/7/layout/RepeatingBendingProcessNew"/>
    <dgm:cxn modelId="{85CB7A43-BADB-4C41-84EF-D7F417ABCE95}" type="presParOf" srcId="{8C7BC9C1-1FDB-449F-AF9F-BC96C4C1906D}" destId="{536DD388-6CFC-465A-AE16-EA5A32C4F466}" srcOrd="8" destOrd="0" presId="urn:microsoft.com/office/officeart/2016/7/layout/RepeatingBendingProcessNew"/>
    <dgm:cxn modelId="{EE68542D-FD9F-4108-A711-46DE5D14DCB8}" type="presParOf" srcId="{8C7BC9C1-1FDB-449F-AF9F-BC96C4C1906D}" destId="{EA831695-74B4-4648-BA4B-4DFAE8A48C02}" srcOrd="9" destOrd="0" presId="urn:microsoft.com/office/officeart/2016/7/layout/RepeatingBendingProcessNew"/>
    <dgm:cxn modelId="{69958824-758D-4011-A749-B66ED86C33DF}" type="presParOf" srcId="{EA831695-74B4-4648-BA4B-4DFAE8A48C02}" destId="{4D36AF54-A95B-4142-AFB6-3E03E6E89FD6}" srcOrd="0" destOrd="0" presId="urn:microsoft.com/office/officeart/2016/7/layout/RepeatingBendingProcessNew"/>
    <dgm:cxn modelId="{97D43ED9-F1C2-497E-A9AF-1314484C5527}" type="presParOf" srcId="{8C7BC9C1-1FDB-449F-AF9F-BC96C4C1906D}" destId="{0DD6C0E9-C0B0-4ED6-97EE-FAF20D558FE7}"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AEFFE89-0B7E-40AD-8C31-64A5F0EA284B}" type="doc">
      <dgm:prSet loTypeId="urn:microsoft.com/office/officeart/2016/7/layout/RepeatingBendingProcessNew" loCatId="process" qsTypeId="urn:microsoft.com/office/officeart/2005/8/quickstyle/simple1" qsCatId="simple" csTypeId="urn:microsoft.com/office/officeart/2005/8/colors/accent2_2" csCatId="accent2" phldr="1"/>
      <dgm:spPr/>
      <dgm:t>
        <a:bodyPr/>
        <a:lstStyle/>
        <a:p>
          <a:endParaRPr lang="en-US"/>
        </a:p>
      </dgm:t>
    </dgm:pt>
    <dgm:pt modelId="{9852A4A9-B046-4FFB-903A-A0E40F0495CB}">
      <dgm:prSet/>
      <dgm:spPr/>
      <dgm:t>
        <a:bodyPr/>
        <a:lstStyle/>
        <a:p>
          <a:r>
            <a:rPr lang="en-US" dirty="0"/>
            <a:t>Individuals are often uncomfortable in social settings unless they are the center of attention </a:t>
          </a:r>
        </a:p>
      </dgm:t>
      <dgm:extLst>
        <a:ext uri="{E40237B7-FDA0-4F09-8148-C483321AD2D9}">
          <dgm14:cNvPr xmlns:dgm14="http://schemas.microsoft.com/office/drawing/2010/diagram" id="0" name="" descr="Individuals are often uncomfortable in social settings unless they are the center of attention &#10;"/>
        </a:ext>
      </dgm:extLst>
    </dgm:pt>
    <dgm:pt modelId="{1F85337C-1420-4398-A7B0-F551B52E09EF}" type="parTrans" cxnId="{88435CFC-81D2-4A9D-B8ED-F540B8891DA7}">
      <dgm:prSet/>
      <dgm:spPr/>
      <dgm:t>
        <a:bodyPr/>
        <a:lstStyle/>
        <a:p>
          <a:endParaRPr lang="en-US"/>
        </a:p>
      </dgm:t>
    </dgm:pt>
    <dgm:pt modelId="{EB2766F1-6B9C-47CA-8DD3-F2E3C2EBD044}" type="sibTrans" cxnId="{88435CFC-81D2-4A9D-B8ED-F540B8891DA7}">
      <dgm:prSet/>
      <dgm:spPr/>
      <dgm:t>
        <a:bodyPr/>
        <a:lstStyle/>
        <a:p>
          <a:endParaRPr lang="en-US"/>
        </a:p>
      </dgm:t>
    </dgm:pt>
    <dgm:pt modelId="{0321E679-C31F-4429-A454-51F97A2DE4BD}">
      <dgm:prSet/>
      <dgm:spPr/>
      <dgm:t>
        <a:bodyPr/>
        <a:lstStyle/>
        <a:p>
          <a:r>
            <a:rPr lang="en-US" dirty="0"/>
            <a:t>Often very lively and dramatic which can be initially charming, but will eventually wear down the audience </a:t>
          </a:r>
        </a:p>
      </dgm:t>
      <dgm:extLst>
        <a:ext uri="{E40237B7-FDA0-4F09-8148-C483321AD2D9}">
          <dgm14:cNvPr xmlns:dgm14="http://schemas.microsoft.com/office/drawing/2010/diagram" id="0" name="" descr="Often very lively and dramatic which can be initially charming, but will eventually wear down the audience &#10;"/>
        </a:ext>
      </dgm:extLst>
    </dgm:pt>
    <dgm:pt modelId="{226D8E1B-A726-4F4C-8D33-434645AEB9F8}" type="parTrans" cxnId="{2777FD32-858A-4E82-8107-CFDA64412754}">
      <dgm:prSet/>
      <dgm:spPr/>
      <dgm:t>
        <a:bodyPr/>
        <a:lstStyle/>
        <a:p>
          <a:endParaRPr lang="en-US"/>
        </a:p>
      </dgm:t>
    </dgm:pt>
    <dgm:pt modelId="{EF29BC87-A602-4541-BABD-38C820EFEDED}" type="sibTrans" cxnId="{2777FD32-858A-4E82-8107-CFDA64412754}">
      <dgm:prSet/>
      <dgm:spPr/>
      <dgm:t>
        <a:bodyPr/>
        <a:lstStyle/>
        <a:p>
          <a:endParaRPr lang="en-US"/>
        </a:p>
      </dgm:t>
    </dgm:pt>
    <dgm:pt modelId="{1CDFBB33-FEB2-4ABE-8456-E4F27187BDE3}">
      <dgm:prSet/>
      <dgm:spPr/>
      <dgm:t>
        <a:bodyPr/>
        <a:lstStyle/>
        <a:p>
          <a:r>
            <a:rPr lang="en-US" dirty="0"/>
            <a:t>May make-up stories and/or cause dramatic scenes</a:t>
          </a:r>
        </a:p>
      </dgm:t>
      <dgm:extLst>
        <a:ext uri="{E40237B7-FDA0-4F09-8148-C483321AD2D9}">
          <dgm14:cNvPr xmlns:dgm14="http://schemas.microsoft.com/office/drawing/2010/diagram" id="0" name="" descr="May make-up stories and/or cause dramatic scenes&#10;"/>
        </a:ext>
      </dgm:extLst>
    </dgm:pt>
    <dgm:pt modelId="{DD5B9A86-B603-4ADF-A149-09DB30D34B98}" type="parTrans" cxnId="{3C661F31-2966-4480-A58E-6DE15E9F3CD8}">
      <dgm:prSet/>
      <dgm:spPr/>
      <dgm:t>
        <a:bodyPr/>
        <a:lstStyle/>
        <a:p>
          <a:endParaRPr lang="en-US"/>
        </a:p>
      </dgm:t>
    </dgm:pt>
    <dgm:pt modelId="{A6ECA44D-9711-4397-9368-3E169E6584D6}" type="sibTrans" cxnId="{3C661F31-2966-4480-A58E-6DE15E9F3CD8}">
      <dgm:prSet/>
      <dgm:spPr/>
      <dgm:t>
        <a:bodyPr/>
        <a:lstStyle/>
        <a:p>
          <a:endParaRPr lang="en-US"/>
        </a:p>
      </dgm:t>
    </dgm:pt>
    <dgm:pt modelId="{15818CF4-B8DF-4FBB-A1B5-F930A4025E60}">
      <dgm:prSet/>
      <dgm:spPr/>
      <dgm:t>
        <a:bodyPr/>
        <a:lstStyle/>
        <a:p>
          <a:r>
            <a:rPr lang="en-US" dirty="0"/>
            <a:t>May engage in sexually seductive or provocative ways and/or spend significant time on their physical appearance </a:t>
          </a:r>
        </a:p>
      </dgm:t>
      <dgm:extLst>
        <a:ext uri="{E40237B7-FDA0-4F09-8148-C483321AD2D9}">
          <dgm14:cNvPr xmlns:dgm14="http://schemas.microsoft.com/office/drawing/2010/diagram" id="0" name="" descr="May engage in sexually seductive or provocative ways and/or spend significant time on their physical appearance &#10;"/>
        </a:ext>
      </dgm:extLst>
    </dgm:pt>
    <dgm:pt modelId="{5426B186-4229-42F5-A19A-4E6AAEF3C666}" type="parTrans" cxnId="{6F9D9795-9D70-4A10-9142-043796A51E95}">
      <dgm:prSet/>
      <dgm:spPr/>
      <dgm:t>
        <a:bodyPr/>
        <a:lstStyle/>
        <a:p>
          <a:endParaRPr lang="en-US"/>
        </a:p>
      </dgm:t>
    </dgm:pt>
    <dgm:pt modelId="{6BF87F5D-99AB-42CB-91A3-A4466932011F}" type="sibTrans" cxnId="{6F9D9795-9D70-4A10-9142-043796A51E95}">
      <dgm:prSet/>
      <dgm:spPr/>
      <dgm:t>
        <a:bodyPr/>
        <a:lstStyle/>
        <a:p>
          <a:endParaRPr lang="en-US"/>
        </a:p>
      </dgm:t>
    </dgm:pt>
    <dgm:pt modelId="{7A47EA78-931E-4355-AFCD-E0E36AF342D2}">
      <dgm:prSet/>
      <dgm:spPr/>
      <dgm:t>
        <a:bodyPr/>
        <a:lstStyle/>
        <a:p>
          <a:r>
            <a:rPr lang="en-US" dirty="0"/>
            <a:t>Easily suggestable </a:t>
          </a:r>
        </a:p>
      </dgm:t>
      <dgm:extLst>
        <a:ext uri="{E40237B7-FDA0-4F09-8148-C483321AD2D9}">
          <dgm14:cNvPr xmlns:dgm14="http://schemas.microsoft.com/office/drawing/2010/diagram" id="0" name="" descr="Easily suggestable &#10;"/>
        </a:ext>
      </dgm:extLst>
    </dgm:pt>
    <dgm:pt modelId="{796BB280-AAE4-459D-B906-B9890D870C2A}" type="parTrans" cxnId="{07E0CEA9-1719-4CEE-A324-E2AC23C6C1F3}">
      <dgm:prSet/>
      <dgm:spPr/>
      <dgm:t>
        <a:bodyPr/>
        <a:lstStyle/>
        <a:p>
          <a:endParaRPr lang="en-US"/>
        </a:p>
      </dgm:t>
    </dgm:pt>
    <dgm:pt modelId="{39B65027-5415-4590-8147-180B3A9989D4}" type="sibTrans" cxnId="{07E0CEA9-1719-4CEE-A324-E2AC23C6C1F3}">
      <dgm:prSet/>
      <dgm:spPr/>
      <dgm:t>
        <a:bodyPr/>
        <a:lstStyle/>
        <a:p>
          <a:endParaRPr lang="en-US"/>
        </a:p>
      </dgm:t>
    </dgm:pt>
    <dgm:pt modelId="{40FBCFE4-A83E-4488-A069-C171BC4F1950}">
      <dgm:prSet/>
      <dgm:spPr/>
      <dgm:t>
        <a:bodyPr/>
        <a:lstStyle/>
        <a:p>
          <a:r>
            <a:rPr lang="en-US" dirty="0"/>
            <a:t>Over-exaggerate relationships </a:t>
          </a:r>
        </a:p>
      </dgm:t>
      <dgm:extLst>
        <a:ext uri="{E40237B7-FDA0-4F09-8148-C483321AD2D9}">
          <dgm14:cNvPr xmlns:dgm14="http://schemas.microsoft.com/office/drawing/2010/diagram" id="0" name="" descr="Over-exaggerate relationships &#10;"/>
        </a:ext>
      </dgm:extLst>
    </dgm:pt>
    <dgm:pt modelId="{E99491B0-A0EC-4CE6-BB7A-3A9D87F52239}" type="parTrans" cxnId="{C2C87396-7C24-4559-9A69-5A34AE0DD682}">
      <dgm:prSet/>
      <dgm:spPr/>
      <dgm:t>
        <a:bodyPr/>
        <a:lstStyle/>
        <a:p>
          <a:endParaRPr lang="en-US"/>
        </a:p>
      </dgm:t>
    </dgm:pt>
    <dgm:pt modelId="{4A1D5DE1-CB52-4BBE-B085-D5A01EFEF990}" type="sibTrans" cxnId="{C2C87396-7C24-4559-9A69-5A34AE0DD682}">
      <dgm:prSet/>
      <dgm:spPr/>
      <dgm:t>
        <a:bodyPr/>
        <a:lstStyle/>
        <a:p>
          <a:endParaRPr lang="en-US"/>
        </a:p>
      </dgm:t>
    </dgm:pt>
    <dgm:pt modelId="{BAFD437C-9A17-44DC-A336-9CDFE2AFFC83}" type="pres">
      <dgm:prSet presAssocID="{3AEFFE89-0B7E-40AD-8C31-64A5F0EA284B}" presName="Name0" presStyleCnt="0">
        <dgm:presLayoutVars>
          <dgm:dir/>
          <dgm:resizeHandles val="exact"/>
        </dgm:presLayoutVars>
      </dgm:prSet>
      <dgm:spPr/>
    </dgm:pt>
    <dgm:pt modelId="{9665DD7A-ED22-46A8-B8F5-347DF745E181}" type="pres">
      <dgm:prSet presAssocID="{9852A4A9-B046-4FFB-903A-A0E40F0495CB}" presName="node" presStyleLbl="node1" presStyleIdx="0" presStyleCnt="6">
        <dgm:presLayoutVars>
          <dgm:bulletEnabled val="1"/>
        </dgm:presLayoutVars>
      </dgm:prSet>
      <dgm:spPr/>
    </dgm:pt>
    <dgm:pt modelId="{18E892DD-0DCD-4469-A645-48072BD3A08A}" type="pres">
      <dgm:prSet presAssocID="{EB2766F1-6B9C-47CA-8DD3-F2E3C2EBD044}" presName="sibTrans" presStyleLbl="sibTrans1D1" presStyleIdx="0" presStyleCnt="5"/>
      <dgm:spPr/>
    </dgm:pt>
    <dgm:pt modelId="{177F8E77-F9E0-4773-88A0-32337346C79D}" type="pres">
      <dgm:prSet presAssocID="{EB2766F1-6B9C-47CA-8DD3-F2E3C2EBD044}" presName="connectorText" presStyleLbl="sibTrans1D1" presStyleIdx="0" presStyleCnt="5"/>
      <dgm:spPr/>
    </dgm:pt>
    <dgm:pt modelId="{F41E3097-F18C-4EEA-B848-B0B6A30FCC06}" type="pres">
      <dgm:prSet presAssocID="{0321E679-C31F-4429-A454-51F97A2DE4BD}" presName="node" presStyleLbl="node1" presStyleIdx="1" presStyleCnt="6">
        <dgm:presLayoutVars>
          <dgm:bulletEnabled val="1"/>
        </dgm:presLayoutVars>
      </dgm:prSet>
      <dgm:spPr/>
    </dgm:pt>
    <dgm:pt modelId="{5ADF5655-9D0F-4BA1-A95C-9788FFC464BE}" type="pres">
      <dgm:prSet presAssocID="{EF29BC87-A602-4541-BABD-38C820EFEDED}" presName="sibTrans" presStyleLbl="sibTrans1D1" presStyleIdx="1" presStyleCnt="5"/>
      <dgm:spPr/>
    </dgm:pt>
    <dgm:pt modelId="{9B05EAD6-9406-4613-BD1C-A9107AAE0FAE}" type="pres">
      <dgm:prSet presAssocID="{EF29BC87-A602-4541-BABD-38C820EFEDED}" presName="connectorText" presStyleLbl="sibTrans1D1" presStyleIdx="1" presStyleCnt="5"/>
      <dgm:spPr/>
    </dgm:pt>
    <dgm:pt modelId="{0456D150-0193-4C6F-9186-A4CA5DA7E551}" type="pres">
      <dgm:prSet presAssocID="{1CDFBB33-FEB2-4ABE-8456-E4F27187BDE3}" presName="node" presStyleLbl="node1" presStyleIdx="2" presStyleCnt="6">
        <dgm:presLayoutVars>
          <dgm:bulletEnabled val="1"/>
        </dgm:presLayoutVars>
      </dgm:prSet>
      <dgm:spPr/>
    </dgm:pt>
    <dgm:pt modelId="{65055226-0127-4241-96AB-AAAEC4E835A0}" type="pres">
      <dgm:prSet presAssocID="{A6ECA44D-9711-4397-9368-3E169E6584D6}" presName="sibTrans" presStyleLbl="sibTrans1D1" presStyleIdx="2" presStyleCnt="5"/>
      <dgm:spPr/>
    </dgm:pt>
    <dgm:pt modelId="{0F63B88E-C30C-4422-8EE0-3EDA34C29BE1}" type="pres">
      <dgm:prSet presAssocID="{A6ECA44D-9711-4397-9368-3E169E6584D6}" presName="connectorText" presStyleLbl="sibTrans1D1" presStyleIdx="2" presStyleCnt="5"/>
      <dgm:spPr/>
    </dgm:pt>
    <dgm:pt modelId="{A3D684D2-B0E9-4CB6-92DA-B8B2865C83B2}" type="pres">
      <dgm:prSet presAssocID="{15818CF4-B8DF-4FBB-A1B5-F930A4025E60}" presName="node" presStyleLbl="node1" presStyleIdx="3" presStyleCnt="6">
        <dgm:presLayoutVars>
          <dgm:bulletEnabled val="1"/>
        </dgm:presLayoutVars>
      </dgm:prSet>
      <dgm:spPr/>
    </dgm:pt>
    <dgm:pt modelId="{4CB6BD16-A4CE-4B71-8206-17D86314D36B}" type="pres">
      <dgm:prSet presAssocID="{6BF87F5D-99AB-42CB-91A3-A4466932011F}" presName="sibTrans" presStyleLbl="sibTrans1D1" presStyleIdx="3" presStyleCnt="5"/>
      <dgm:spPr/>
    </dgm:pt>
    <dgm:pt modelId="{33DA83D7-2FC9-44B4-8E5E-8A9BA9B5BA88}" type="pres">
      <dgm:prSet presAssocID="{6BF87F5D-99AB-42CB-91A3-A4466932011F}" presName="connectorText" presStyleLbl="sibTrans1D1" presStyleIdx="3" presStyleCnt="5"/>
      <dgm:spPr/>
    </dgm:pt>
    <dgm:pt modelId="{A988507E-BA12-4878-8E01-97D3F0854186}" type="pres">
      <dgm:prSet presAssocID="{7A47EA78-931E-4355-AFCD-E0E36AF342D2}" presName="node" presStyleLbl="node1" presStyleIdx="4" presStyleCnt="6">
        <dgm:presLayoutVars>
          <dgm:bulletEnabled val="1"/>
        </dgm:presLayoutVars>
      </dgm:prSet>
      <dgm:spPr/>
    </dgm:pt>
    <dgm:pt modelId="{77AF01DE-9A2E-425D-8D15-E4F4D5325AB7}" type="pres">
      <dgm:prSet presAssocID="{39B65027-5415-4590-8147-180B3A9989D4}" presName="sibTrans" presStyleLbl="sibTrans1D1" presStyleIdx="4" presStyleCnt="5"/>
      <dgm:spPr/>
    </dgm:pt>
    <dgm:pt modelId="{3C18F526-0886-47B6-A3EB-72FFCC5CA1F8}" type="pres">
      <dgm:prSet presAssocID="{39B65027-5415-4590-8147-180B3A9989D4}" presName="connectorText" presStyleLbl="sibTrans1D1" presStyleIdx="4" presStyleCnt="5"/>
      <dgm:spPr/>
    </dgm:pt>
    <dgm:pt modelId="{BFBD05EA-C278-4C35-B450-F468D3057011}" type="pres">
      <dgm:prSet presAssocID="{40FBCFE4-A83E-4488-A069-C171BC4F1950}" presName="node" presStyleLbl="node1" presStyleIdx="5" presStyleCnt="6">
        <dgm:presLayoutVars>
          <dgm:bulletEnabled val="1"/>
        </dgm:presLayoutVars>
      </dgm:prSet>
      <dgm:spPr/>
    </dgm:pt>
  </dgm:ptLst>
  <dgm:cxnLst>
    <dgm:cxn modelId="{82914505-4E0D-4882-B7FB-410AD4113E39}" type="presOf" srcId="{EB2766F1-6B9C-47CA-8DD3-F2E3C2EBD044}" destId="{177F8E77-F9E0-4773-88A0-32337346C79D}" srcOrd="1" destOrd="0" presId="urn:microsoft.com/office/officeart/2016/7/layout/RepeatingBendingProcessNew"/>
    <dgm:cxn modelId="{ABAEAA19-C3F1-46C1-9CB8-8099F164E679}" type="presOf" srcId="{A6ECA44D-9711-4397-9368-3E169E6584D6}" destId="{65055226-0127-4241-96AB-AAAEC4E835A0}" srcOrd="0" destOrd="0" presId="urn:microsoft.com/office/officeart/2016/7/layout/RepeatingBendingProcessNew"/>
    <dgm:cxn modelId="{44BBFD21-3222-4155-B8E9-A5914BA3B897}" type="presOf" srcId="{EF29BC87-A602-4541-BABD-38C820EFEDED}" destId="{5ADF5655-9D0F-4BA1-A95C-9788FFC464BE}" srcOrd="0" destOrd="0" presId="urn:microsoft.com/office/officeart/2016/7/layout/RepeatingBendingProcessNew"/>
    <dgm:cxn modelId="{5DE2212A-29C9-43ED-8692-0CC974D506A1}" type="presOf" srcId="{6BF87F5D-99AB-42CB-91A3-A4466932011F}" destId="{33DA83D7-2FC9-44B4-8E5E-8A9BA9B5BA88}" srcOrd="1" destOrd="0" presId="urn:microsoft.com/office/officeart/2016/7/layout/RepeatingBendingProcessNew"/>
    <dgm:cxn modelId="{3C661F31-2966-4480-A58E-6DE15E9F3CD8}" srcId="{3AEFFE89-0B7E-40AD-8C31-64A5F0EA284B}" destId="{1CDFBB33-FEB2-4ABE-8456-E4F27187BDE3}" srcOrd="2" destOrd="0" parTransId="{DD5B9A86-B603-4ADF-A149-09DB30D34B98}" sibTransId="{A6ECA44D-9711-4397-9368-3E169E6584D6}"/>
    <dgm:cxn modelId="{2777FD32-858A-4E82-8107-CFDA64412754}" srcId="{3AEFFE89-0B7E-40AD-8C31-64A5F0EA284B}" destId="{0321E679-C31F-4429-A454-51F97A2DE4BD}" srcOrd="1" destOrd="0" parTransId="{226D8E1B-A726-4F4C-8D33-434645AEB9F8}" sibTransId="{EF29BC87-A602-4541-BABD-38C820EFEDED}"/>
    <dgm:cxn modelId="{7CBAE839-C289-4C45-A9A8-F5BDC5242E2B}" type="presOf" srcId="{39B65027-5415-4590-8147-180B3A9989D4}" destId="{3C18F526-0886-47B6-A3EB-72FFCC5CA1F8}" srcOrd="1" destOrd="0" presId="urn:microsoft.com/office/officeart/2016/7/layout/RepeatingBendingProcessNew"/>
    <dgm:cxn modelId="{C1252643-2582-49EC-BA78-248E9EEF51DD}" type="presOf" srcId="{1CDFBB33-FEB2-4ABE-8456-E4F27187BDE3}" destId="{0456D150-0193-4C6F-9186-A4CA5DA7E551}" srcOrd="0" destOrd="0" presId="urn:microsoft.com/office/officeart/2016/7/layout/RepeatingBendingProcessNew"/>
    <dgm:cxn modelId="{4047436E-23CF-4E45-8412-26061DE2B4DB}" type="presOf" srcId="{0321E679-C31F-4429-A454-51F97A2DE4BD}" destId="{F41E3097-F18C-4EEA-B848-B0B6A30FCC06}" srcOrd="0" destOrd="0" presId="urn:microsoft.com/office/officeart/2016/7/layout/RepeatingBendingProcessNew"/>
    <dgm:cxn modelId="{13BFDA76-7B00-4AC1-B2D2-E52A94086FC4}" type="presOf" srcId="{15818CF4-B8DF-4FBB-A1B5-F930A4025E60}" destId="{A3D684D2-B0E9-4CB6-92DA-B8B2865C83B2}" srcOrd="0" destOrd="0" presId="urn:microsoft.com/office/officeart/2016/7/layout/RepeatingBendingProcessNew"/>
    <dgm:cxn modelId="{7B8E9758-9B3A-439E-A13A-8945E023D16D}" type="presOf" srcId="{39B65027-5415-4590-8147-180B3A9989D4}" destId="{77AF01DE-9A2E-425D-8D15-E4F4D5325AB7}" srcOrd="0" destOrd="0" presId="urn:microsoft.com/office/officeart/2016/7/layout/RepeatingBendingProcessNew"/>
    <dgm:cxn modelId="{918A8579-E028-4487-9FF9-A55728B963E0}" type="presOf" srcId="{3AEFFE89-0B7E-40AD-8C31-64A5F0EA284B}" destId="{BAFD437C-9A17-44DC-A336-9CDFE2AFFC83}" srcOrd="0" destOrd="0" presId="urn:microsoft.com/office/officeart/2016/7/layout/RepeatingBendingProcessNew"/>
    <dgm:cxn modelId="{89CCDE8A-B5B9-4FE7-BBC0-FBACC0D44FDC}" type="presOf" srcId="{40FBCFE4-A83E-4488-A069-C171BC4F1950}" destId="{BFBD05EA-C278-4C35-B450-F468D3057011}" srcOrd="0" destOrd="0" presId="urn:microsoft.com/office/officeart/2016/7/layout/RepeatingBendingProcessNew"/>
    <dgm:cxn modelId="{6F9D9795-9D70-4A10-9142-043796A51E95}" srcId="{3AEFFE89-0B7E-40AD-8C31-64A5F0EA284B}" destId="{15818CF4-B8DF-4FBB-A1B5-F930A4025E60}" srcOrd="3" destOrd="0" parTransId="{5426B186-4229-42F5-A19A-4E6AAEF3C666}" sibTransId="{6BF87F5D-99AB-42CB-91A3-A4466932011F}"/>
    <dgm:cxn modelId="{C2C87396-7C24-4559-9A69-5A34AE0DD682}" srcId="{3AEFFE89-0B7E-40AD-8C31-64A5F0EA284B}" destId="{40FBCFE4-A83E-4488-A069-C171BC4F1950}" srcOrd="5" destOrd="0" parTransId="{E99491B0-A0EC-4CE6-BB7A-3A9D87F52239}" sibTransId="{4A1D5DE1-CB52-4BBE-B085-D5A01EFEF990}"/>
    <dgm:cxn modelId="{B0C2B696-CF95-4FB4-8170-6D43196EB550}" type="presOf" srcId="{6BF87F5D-99AB-42CB-91A3-A4466932011F}" destId="{4CB6BD16-A4CE-4B71-8206-17D86314D36B}" srcOrd="0" destOrd="0" presId="urn:microsoft.com/office/officeart/2016/7/layout/RepeatingBendingProcessNew"/>
    <dgm:cxn modelId="{1E1C549F-04EB-42FC-A96A-D9FBC4C32A7D}" type="presOf" srcId="{A6ECA44D-9711-4397-9368-3E169E6584D6}" destId="{0F63B88E-C30C-4422-8EE0-3EDA34C29BE1}" srcOrd="1" destOrd="0" presId="urn:microsoft.com/office/officeart/2016/7/layout/RepeatingBendingProcessNew"/>
    <dgm:cxn modelId="{E9D4A7A4-B42D-438C-8CC5-2603A5FFCDFC}" type="presOf" srcId="{EB2766F1-6B9C-47CA-8DD3-F2E3C2EBD044}" destId="{18E892DD-0DCD-4469-A645-48072BD3A08A}" srcOrd="0" destOrd="0" presId="urn:microsoft.com/office/officeart/2016/7/layout/RepeatingBendingProcessNew"/>
    <dgm:cxn modelId="{07E0CEA9-1719-4CEE-A324-E2AC23C6C1F3}" srcId="{3AEFFE89-0B7E-40AD-8C31-64A5F0EA284B}" destId="{7A47EA78-931E-4355-AFCD-E0E36AF342D2}" srcOrd="4" destOrd="0" parTransId="{796BB280-AAE4-459D-B906-B9890D870C2A}" sibTransId="{39B65027-5415-4590-8147-180B3A9989D4}"/>
    <dgm:cxn modelId="{7D5B0FC1-E956-47D6-96D7-6B98B6943CC7}" type="presOf" srcId="{EF29BC87-A602-4541-BABD-38C820EFEDED}" destId="{9B05EAD6-9406-4613-BD1C-A9107AAE0FAE}" srcOrd="1" destOrd="0" presId="urn:microsoft.com/office/officeart/2016/7/layout/RepeatingBendingProcessNew"/>
    <dgm:cxn modelId="{8F34B1CB-43B5-4C00-8D09-47D0A0910E56}" type="presOf" srcId="{7A47EA78-931E-4355-AFCD-E0E36AF342D2}" destId="{A988507E-BA12-4878-8E01-97D3F0854186}" srcOrd="0" destOrd="0" presId="urn:microsoft.com/office/officeart/2016/7/layout/RepeatingBendingProcessNew"/>
    <dgm:cxn modelId="{6F8797D8-132D-4A80-82EA-017720ECA90B}" type="presOf" srcId="{9852A4A9-B046-4FFB-903A-A0E40F0495CB}" destId="{9665DD7A-ED22-46A8-B8F5-347DF745E181}" srcOrd="0" destOrd="0" presId="urn:microsoft.com/office/officeart/2016/7/layout/RepeatingBendingProcessNew"/>
    <dgm:cxn modelId="{88435CFC-81D2-4A9D-B8ED-F540B8891DA7}" srcId="{3AEFFE89-0B7E-40AD-8C31-64A5F0EA284B}" destId="{9852A4A9-B046-4FFB-903A-A0E40F0495CB}" srcOrd="0" destOrd="0" parTransId="{1F85337C-1420-4398-A7B0-F551B52E09EF}" sibTransId="{EB2766F1-6B9C-47CA-8DD3-F2E3C2EBD044}"/>
    <dgm:cxn modelId="{A7CA7485-AE2D-4E59-8FDB-3FBE1DB7A694}" type="presParOf" srcId="{BAFD437C-9A17-44DC-A336-9CDFE2AFFC83}" destId="{9665DD7A-ED22-46A8-B8F5-347DF745E181}" srcOrd="0" destOrd="0" presId="urn:microsoft.com/office/officeart/2016/7/layout/RepeatingBendingProcessNew"/>
    <dgm:cxn modelId="{3AA63C83-FDEA-4BEC-B88E-630A2E88DDF1}" type="presParOf" srcId="{BAFD437C-9A17-44DC-A336-9CDFE2AFFC83}" destId="{18E892DD-0DCD-4469-A645-48072BD3A08A}" srcOrd="1" destOrd="0" presId="urn:microsoft.com/office/officeart/2016/7/layout/RepeatingBendingProcessNew"/>
    <dgm:cxn modelId="{76237B78-469E-4EBA-8CF9-8B430D89A380}" type="presParOf" srcId="{18E892DD-0DCD-4469-A645-48072BD3A08A}" destId="{177F8E77-F9E0-4773-88A0-32337346C79D}" srcOrd="0" destOrd="0" presId="urn:microsoft.com/office/officeart/2016/7/layout/RepeatingBendingProcessNew"/>
    <dgm:cxn modelId="{A3FC4919-4908-413F-A691-67B6D36BC20A}" type="presParOf" srcId="{BAFD437C-9A17-44DC-A336-9CDFE2AFFC83}" destId="{F41E3097-F18C-4EEA-B848-B0B6A30FCC06}" srcOrd="2" destOrd="0" presId="urn:microsoft.com/office/officeart/2016/7/layout/RepeatingBendingProcessNew"/>
    <dgm:cxn modelId="{AB059BC3-481A-411C-8866-CD1BEFD94AD6}" type="presParOf" srcId="{BAFD437C-9A17-44DC-A336-9CDFE2AFFC83}" destId="{5ADF5655-9D0F-4BA1-A95C-9788FFC464BE}" srcOrd="3" destOrd="0" presId="urn:microsoft.com/office/officeart/2016/7/layout/RepeatingBendingProcessNew"/>
    <dgm:cxn modelId="{31857942-8181-4BEA-B7C7-5353DCC4D9F3}" type="presParOf" srcId="{5ADF5655-9D0F-4BA1-A95C-9788FFC464BE}" destId="{9B05EAD6-9406-4613-BD1C-A9107AAE0FAE}" srcOrd="0" destOrd="0" presId="urn:microsoft.com/office/officeart/2016/7/layout/RepeatingBendingProcessNew"/>
    <dgm:cxn modelId="{76152410-2483-45DC-AFCF-C798DA296164}" type="presParOf" srcId="{BAFD437C-9A17-44DC-A336-9CDFE2AFFC83}" destId="{0456D150-0193-4C6F-9186-A4CA5DA7E551}" srcOrd="4" destOrd="0" presId="urn:microsoft.com/office/officeart/2016/7/layout/RepeatingBendingProcessNew"/>
    <dgm:cxn modelId="{89C4A2E6-8E31-4BA3-B3BE-94D09556E277}" type="presParOf" srcId="{BAFD437C-9A17-44DC-A336-9CDFE2AFFC83}" destId="{65055226-0127-4241-96AB-AAAEC4E835A0}" srcOrd="5" destOrd="0" presId="urn:microsoft.com/office/officeart/2016/7/layout/RepeatingBendingProcessNew"/>
    <dgm:cxn modelId="{B4AB0E54-150B-426B-A75C-7C54C685B69B}" type="presParOf" srcId="{65055226-0127-4241-96AB-AAAEC4E835A0}" destId="{0F63B88E-C30C-4422-8EE0-3EDA34C29BE1}" srcOrd="0" destOrd="0" presId="urn:microsoft.com/office/officeart/2016/7/layout/RepeatingBendingProcessNew"/>
    <dgm:cxn modelId="{4C7F19F1-00AB-41BC-BD88-79E94FB09274}" type="presParOf" srcId="{BAFD437C-9A17-44DC-A336-9CDFE2AFFC83}" destId="{A3D684D2-B0E9-4CB6-92DA-B8B2865C83B2}" srcOrd="6" destOrd="0" presId="urn:microsoft.com/office/officeart/2016/7/layout/RepeatingBendingProcessNew"/>
    <dgm:cxn modelId="{13017748-460A-4670-9FD6-88669B6A8D09}" type="presParOf" srcId="{BAFD437C-9A17-44DC-A336-9CDFE2AFFC83}" destId="{4CB6BD16-A4CE-4B71-8206-17D86314D36B}" srcOrd="7" destOrd="0" presId="urn:microsoft.com/office/officeart/2016/7/layout/RepeatingBendingProcessNew"/>
    <dgm:cxn modelId="{7CC85F65-2832-454A-9E05-FBFCAAC48498}" type="presParOf" srcId="{4CB6BD16-A4CE-4B71-8206-17D86314D36B}" destId="{33DA83D7-2FC9-44B4-8E5E-8A9BA9B5BA88}" srcOrd="0" destOrd="0" presId="urn:microsoft.com/office/officeart/2016/7/layout/RepeatingBendingProcessNew"/>
    <dgm:cxn modelId="{D97D5760-1F21-45BA-8607-703C13D74444}" type="presParOf" srcId="{BAFD437C-9A17-44DC-A336-9CDFE2AFFC83}" destId="{A988507E-BA12-4878-8E01-97D3F0854186}" srcOrd="8" destOrd="0" presId="urn:microsoft.com/office/officeart/2016/7/layout/RepeatingBendingProcessNew"/>
    <dgm:cxn modelId="{1E1E8B30-94C9-427D-B362-46BA7449C3B9}" type="presParOf" srcId="{BAFD437C-9A17-44DC-A336-9CDFE2AFFC83}" destId="{77AF01DE-9A2E-425D-8D15-E4F4D5325AB7}" srcOrd="9" destOrd="0" presId="urn:microsoft.com/office/officeart/2016/7/layout/RepeatingBendingProcessNew"/>
    <dgm:cxn modelId="{219D96CC-8272-457C-8B22-7AF2D55C40E5}" type="presParOf" srcId="{77AF01DE-9A2E-425D-8D15-E4F4D5325AB7}" destId="{3C18F526-0886-47B6-A3EB-72FFCC5CA1F8}" srcOrd="0" destOrd="0" presId="urn:microsoft.com/office/officeart/2016/7/layout/RepeatingBendingProcessNew"/>
    <dgm:cxn modelId="{BDB2A22F-97AF-44AD-968F-1A05099D65CA}" type="presParOf" srcId="{BAFD437C-9A17-44DC-A336-9CDFE2AFFC83}" destId="{BFBD05EA-C278-4C35-B450-F468D3057011}"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BB99EA-DD8E-4630-B404-214EE77ECA8D}">
      <dsp:nvSpPr>
        <dsp:cNvPr id="0" name=""/>
        <dsp:cNvSpPr/>
      </dsp:nvSpPr>
      <dsp:spPr>
        <a:xfrm>
          <a:off x="0" y="4413"/>
          <a:ext cx="6797675" cy="94018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8B3D91-F02A-457C-B7AB-C0E25D865C48}">
      <dsp:nvSpPr>
        <dsp:cNvPr id="0" name=""/>
        <dsp:cNvSpPr/>
      </dsp:nvSpPr>
      <dsp:spPr>
        <a:xfrm>
          <a:off x="284404" y="215954"/>
          <a:ext cx="517099" cy="5170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C2254ED-E169-4833-8400-15AEB358AF29}">
      <dsp:nvSpPr>
        <dsp:cNvPr id="0" name=""/>
        <dsp:cNvSpPr/>
      </dsp:nvSpPr>
      <dsp:spPr>
        <a:xfrm>
          <a:off x="1085908" y="4413"/>
          <a:ext cx="571176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90000"/>
            </a:lnSpc>
            <a:spcBef>
              <a:spcPct val="0"/>
            </a:spcBef>
            <a:spcAft>
              <a:spcPct val="35000"/>
            </a:spcAft>
            <a:buNone/>
          </a:pPr>
          <a:r>
            <a:rPr lang="en-US" sz="1900" kern="1200" dirty="0"/>
            <a:t>Describe how personality disorders present. </a:t>
          </a:r>
        </a:p>
      </dsp:txBody>
      <dsp:txXfrm>
        <a:off x="1085908" y="4413"/>
        <a:ext cx="5711766" cy="940180"/>
      </dsp:txXfrm>
    </dsp:sp>
    <dsp:sp modelId="{95079DEE-2FC1-4344-83F9-2A0D2BC2EAA5}">
      <dsp:nvSpPr>
        <dsp:cNvPr id="0" name=""/>
        <dsp:cNvSpPr/>
      </dsp:nvSpPr>
      <dsp:spPr>
        <a:xfrm>
          <a:off x="0" y="1179639"/>
          <a:ext cx="6797675" cy="94018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4553BC-230A-44D8-A25E-454FB9A497A3}">
      <dsp:nvSpPr>
        <dsp:cNvPr id="0" name=""/>
        <dsp:cNvSpPr/>
      </dsp:nvSpPr>
      <dsp:spPr>
        <a:xfrm>
          <a:off x="284404" y="1391180"/>
          <a:ext cx="517099" cy="5170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5BE0812-A896-45C9-A897-5C0B5FA5241A}">
      <dsp:nvSpPr>
        <dsp:cNvPr id="0" name=""/>
        <dsp:cNvSpPr/>
      </dsp:nvSpPr>
      <dsp:spPr>
        <a:xfrm>
          <a:off x="1085908" y="1179639"/>
          <a:ext cx="571176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90000"/>
            </a:lnSpc>
            <a:spcBef>
              <a:spcPct val="0"/>
            </a:spcBef>
            <a:spcAft>
              <a:spcPct val="35000"/>
            </a:spcAft>
            <a:buNone/>
          </a:pPr>
          <a:r>
            <a:rPr lang="en-US" sz="1900" kern="1200" dirty="0"/>
            <a:t>Describe the epidemiology of personality disorders.</a:t>
          </a:r>
        </a:p>
      </dsp:txBody>
      <dsp:txXfrm>
        <a:off x="1085908" y="1179639"/>
        <a:ext cx="5711766" cy="940180"/>
      </dsp:txXfrm>
    </dsp:sp>
    <dsp:sp modelId="{19964F8D-3FE3-4F2C-B9BD-8C0E274F1BDE}">
      <dsp:nvSpPr>
        <dsp:cNvPr id="0" name=""/>
        <dsp:cNvSpPr/>
      </dsp:nvSpPr>
      <dsp:spPr>
        <a:xfrm>
          <a:off x="0" y="2354865"/>
          <a:ext cx="6797675" cy="94018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5D62DB-38E0-4F65-80EB-5AF2CAB63244}">
      <dsp:nvSpPr>
        <dsp:cNvPr id="0" name=""/>
        <dsp:cNvSpPr/>
      </dsp:nvSpPr>
      <dsp:spPr>
        <a:xfrm>
          <a:off x="284404" y="2566406"/>
          <a:ext cx="517099" cy="5170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F19C6A7-0079-482C-AABE-32BAE2AE9400}">
      <dsp:nvSpPr>
        <dsp:cNvPr id="0" name=""/>
        <dsp:cNvSpPr/>
      </dsp:nvSpPr>
      <dsp:spPr>
        <a:xfrm>
          <a:off x="1085908" y="2354865"/>
          <a:ext cx="571176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90000"/>
            </a:lnSpc>
            <a:spcBef>
              <a:spcPct val="0"/>
            </a:spcBef>
            <a:spcAft>
              <a:spcPct val="35000"/>
            </a:spcAft>
            <a:buNone/>
          </a:pPr>
          <a:r>
            <a:rPr lang="en-US" sz="1900" kern="1200" dirty="0"/>
            <a:t>Describe comorbidity in relation to personality disorders. </a:t>
          </a:r>
        </a:p>
      </dsp:txBody>
      <dsp:txXfrm>
        <a:off x="1085908" y="2354865"/>
        <a:ext cx="5711766" cy="940180"/>
      </dsp:txXfrm>
    </dsp:sp>
    <dsp:sp modelId="{A38D5109-CD0B-411B-B621-008C46865D97}">
      <dsp:nvSpPr>
        <dsp:cNvPr id="0" name=""/>
        <dsp:cNvSpPr/>
      </dsp:nvSpPr>
      <dsp:spPr>
        <a:xfrm>
          <a:off x="0" y="3530091"/>
          <a:ext cx="6797675" cy="94018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EFCDA5-7E26-4A64-8ED1-B679BE08439E}">
      <dsp:nvSpPr>
        <dsp:cNvPr id="0" name=""/>
        <dsp:cNvSpPr/>
      </dsp:nvSpPr>
      <dsp:spPr>
        <a:xfrm>
          <a:off x="284404" y="3741632"/>
          <a:ext cx="517099" cy="5170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7130149-ACDF-4B79-AB0A-764D5E222D73}">
      <dsp:nvSpPr>
        <dsp:cNvPr id="0" name=""/>
        <dsp:cNvSpPr/>
      </dsp:nvSpPr>
      <dsp:spPr>
        <a:xfrm>
          <a:off x="1085908" y="3530091"/>
          <a:ext cx="571176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90000"/>
            </a:lnSpc>
            <a:spcBef>
              <a:spcPct val="0"/>
            </a:spcBef>
            <a:spcAft>
              <a:spcPct val="35000"/>
            </a:spcAft>
            <a:buNone/>
          </a:pPr>
          <a:r>
            <a:rPr lang="en-US" sz="1900" kern="1200" dirty="0"/>
            <a:t>Describe the etiology of personality disorders. </a:t>
          </a:r>
        </a:p>
      </dsp:txBody>
      <dsp:txXfrm>
        <a:off x="1085908" y="3530091"/>
        <a:ext cx="5711766" cy="940180"/>
      </dsp:txXfrm>
    </dsp:sp>
    <dsp:sp modelId="{22D03CCC-1455-4ADB-B2F1-0C886486DF3E}">
      <dsp:nvSpPr>
        <dsp:cNvPr id="0" name=""/>
        <dsp:cNvSpPr/>
      </dsp:nvSpPr>
      <dsp:spPr>
        <a:xfrm>
          <a:off x="0" y="4705317"/>
          <a:ext cx="6797675" cy="940180"/>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04D550-1FF0-420E-83A4-FE05DE3975E6}">
      <dsp:nvSpPr>
        <dsp:cNvPr id="0" name=""/>
        <dsp:cNvSpPr/>
      </dsp:nvSpPr>
      <dsp:spPr>
        <a:xfrm>
          <a:off x="284404" y="4916857"/>
          <a:ext cx="517099" cy="51709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A283DC-EE40-44E6-BBCC-5194129A32D3}">
      <dsp:nvSpPr>
        <dsp:cNvPr id="0" name=""/>
        <dsp:cNvSpPr/>
      </dsp:nvSpPr>
      <dsp:spPr>
        <a:xfrm>
          <a:off x="1085908" y="4705317"/>
          <a:ext cx="571176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90000"/>
            </a:lnSpc>
            <a:spcBef>
              <a:spcPct val="0"/>
            </a:spcBef>
            <a:spcAft>
              <a:spcPct val="35000"/>
            </a:spcAft>
            <a:buNone/>
          </a:pPr>
          <a:r>
            <a:rPr lang="en-US" sz="1900" kern="1200" dirty="0"/>
            <a:t>Describe treatment options for personality disorders.</a:t>
          </a:r>
        </a:p>
      </dsp:txBody>
      <dsp:txXfrm>
        <a:off x="1085908" y="4705317"/>
        <a:ext cx="5711766" cy="9401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150D6-5715-4E23-8BBD-10A25E990D0B}">
      <dsp:nvSpPr>
        <dsp:cNvPr id="0" name=""/>
        <dsp:cNvSpPr/>
      </dsp:nvSpPr>
      <dsp:spPr>
        <a:xfrm>
          <a:off x="3600919" y="713599"/>
          <a:ext cx="551495" cy="91440"/>
        </a:xfrm>
        <a:custGeom>
          <a:avLst/>
          <a:gdLst/>
          <a:ahLst/>
          <a:cxnLst/>
          <a:rect l="0" t="0" r="0" b="0"/>
          <a:pathLst>
            <a:path>
              <a:moveTo>
                <a:pt x="0" y="45720"/>
              </a:moveTo>
              <a:lnTo>
                <a:pt x="551495"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62114" y="756408"/>
        <a:ext cx="29104" cy="5820"/>
      </dsp:txXfrm>
    </dsp:sp>
    <dsp:sp modelId="{D4E124C1-0A03-4947-B510-FEE460EEF9BF}">
      <dsp:nvSpPr>
        <dsp:cNvPr id="0" name=""/>
        <dsp:cNvSpPr/>
      </dsp:nvSpPr>
      <dsp:spPr>
        <a:xfrm>
          <a:off x="1071871" y="64"/>
          <a:ext cx="2530848" cy="1518508"/>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4" tIns="130174" rIns="124014" bIns="130174" numCol="1" spcCol="1270" anchor="ctr" anchorCtr="0">
          <a:noAutofit/>
        </a:bodyPr>
        <a:lstStyle/>
        <a:p>
          <a:pPr marL="0" lvl="0" indent="0" algn="ctr" defTabSz="711200">
            <a:lnSpc>
              <a:spcPct val="90000"/>
            </a:lnSpc>
            <a:spcBef>
              <a:spcPct val="0"/>
            </a:spcBef>
            <a:spcAft>
              <a:spcPct val="35000"/>
            </a:spcAft>
            <a:buNone/>
          </a:pPr>
          <a:r>
            <a:rPr lang="en-US" sz="1600" kern="1200" dirty="0"/>
            <a:t>Individuals display a pattern of grandiosity along with a lack of empathy for others </a:t>
          </a:r>
        </a:p>
      </dsp:txBody>
      <dsp:txXfrm>
        <a:off x="1071871" y="64"/>
        <a:ext cx="2530848" cy="1518508"/>
      </dsp:txXfrm>
    </dsp:sp>
    <dsp:sp modelId="{445FD2DA-A044-4B76-92A4-83B3ABED2A76}">
      <dsp:nvSpPr>
        <dsp:cNvPr id="0" name=""/>
        <dsp:cNvSpPr/>
      </dsp:nvSpPr>
      <dsp:spPr>
        <a:xfrm>
          <a:off x="6713862" y="713599"/>
          <a:ext cx="551495" cy="91440"/>
        </a:xfrm>
        <a:custGeom>
          <a:avLst/>
          <a:gdLst/>
          <a:ahLst/>
          <a:cxnLst/>
          <a:rect l="0" t="0" r="0" b="0"/>
          <a:pathLst>
            <a:path>
              <a:moveTo>
                <a:pt x="0" y="45720"/>
              </a:moveTo>
              <a:lnTo>
                <a:pt x="551495" y="45720"/>
              </a:lnTo>
            </a:path>
          </a:pathLst>
        </a:custGeom>
        <a:noFill/>
        <a:ln w="9525" cap="flat" cmpd="sng" algn="ctr">
          <a:solidFill>
            <a:schemeClr val="accent5">
              <a:hueOff val="-421158"/>
              <a:satOff val="-1986"/>
              <a:lumOff val="49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75057" y="756408"/>
        <a:ext cx="29104" cy="5820"/>
      </dsp:txXfrm>
    </dsp:sp>
    <dsp:sp modelId="{39D2A098-09EF-491D-B6DC-73FC69D6534C}">
      <dsp:nvSpPr>
        <dsp:cNvPr id="0" name=""/>
        <dsp:cNvSpPr/>
      </dsp:nvSpPr>
      <dsp:spPr>
        <a:xfrm>
          <a:off x="4184814" y="64"/>
          <a:ext cx="2530848" cy="1518508"/>
        </a:xfrm>
        <a:prstGeom prst="rect">
          <a:avLst/>
        </a:prstGeom>
        <a:solidFill>
          <a:schemeClr val="accent5">
            <a:hueOff val="-336926"/>
            <a:satOff val="-1589"/>
            <a:lumOff val="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4" tIns="130174" rIns="124014" bIns="130174" numCol="1" spcCol="1270" anchor="ctr" anchorCtr="0">
          <a:noAutofit/>
        </a:bodyPr>
        <a:lstStyle/>
        <a:p>
          <a:pPr marL="0" lvl="0" indent="0" algn="ctr" defTabSz="711200">
            <a:lnSpc>
              <a:spcPct val="90000"/>
            </a:lnSpc>
            <a:spcBef>
              <a:spcPct val="0"/>
            </a:spcBef>
            <a:spcAft>
              <a:spcPct val="35000"/>
            </a:spcAft>
            <a:buNone/>
          </a:pPr>
          <a:r>
            <a:rPr lang="en-US" sz="1600" kern="1200" dirty="0"/>
            <a:t>Over-evaluate their abilities and accomplishments and come across as boastful and pretentious </a:t>
          </a:r>
        </a:p>
      </dsp:txBody>
      <dsp:txXfrm>
        <a:off x="4184814" y="64"/>
        <a:ext cx="2530848" cy="1518508"/>
      </dsp:txXfrm>
    </dsp:sp>
    <dsp:sp modelId="{260E8A1B-0819-458A-8492-D4B30BCB55C7}">
      <dsp:nvSpPr>
        <dsp:cNvPr id="0" name=""/>
        <dsp:cNvSpPr/>
      </dsp:nvSpPr>
      <dsp:spPr>
        <a:xfrm>
          <a:off x="2337295" y="1516773"/>
          <a:ext cx="6225886" cy="551495"/>
        </a:xfrm>
        <a:custGeom>
          <a:avLst/>
          <a:gdLst/>
          <a:ahLst/>
          <a:cxnLst/>
          <a:rect l="0" t="0" r="0" b="0"/>
          <a:pathLst>
            <a:path>
              <a:moveTo>
                <a:pt x="6225886" y="0"/>
              </a:moveTo>
              <a:lnTo>
                <a:pt x="6225886" y="292847"/>
              </a:lnTo>
              <a:lnTo>
                <a:pt x="0" y="292847"/>
              </a:lnTo>
              <a:lnTo>
                <a:pt x="0" y="551495"/>
              </a:lnTo>
            </a:path>
          </a:pathLst>
        </a:custGeom>
        <a:noFill/>
        <a:ln w="9525" cap="flat" cmpd="sng" algn="ctr">
          <a:solidFill>
            <a:schemeClr val="accent5">
              <a:hueOff val="-842315"/>
              <a:satOff val="-3972"/>
              <a:lumOff val="98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93912" y="1789610"/>
        <a:ext cx="312651" cy="5820"/>
      </dsp:txXfrm>
    </dsp:sp>
    <dsp:sp modelId="{FBA23A41-4105-4015-8573-258ECD60F876}">
      <dsp:nvSpPr>
        <dsp:cNvPr id="0" name=""/>
        <dsp:cNvSpPr/>
      </dsp:nvSpPr>
      <dsp:spPr>
        <a:xfrm>
          <a:off x="7297757" y="64"/>
          <a:ext cx="2530848" cy="1518508"/>
        </a:xfrm>
        <a:prstGeom prst="rect">
          <a:avLst/>
        </a:prstGeom>
        <a:solidFill>
          <a:schemeClr val="accent5">
            <a:hueOff val="-673852"/>
            <a:satOff val="-3178"/>
            <a:lumOff val="7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4" tIns="130174" rIns="124014" bIns="130174" numCol="1" spcCol="1270" anchor="ctr" anchorCtr="0">
          <a:noAutofit/>
        </a:bodyPr>
        <a:lstStyle/>
        <a:p>
          <a:pPr marL="0" lvl="0" indent="0" algn="ctr" defTabSz="711200">
            <a:lnSpc>
              <a:spcPct val="90000"/>
            </a:lnSpc>
            <a:spcBef>
              <a:spcPct val="0"/>
            </a:spcBef>
            <a:spcAft>
              <a:spcPct val="35000"/>
            </a:spcAft>
            <a:buNone/>
          </a:pPr>
          <a:r>
            <a:rPr lang="en-US" sz="1600" kern="1200" dirty="0"/>
            <a:t>Need excessive admiration from others; and their self-esteem is extremely inflated but fragile </a:t>
          </a:r>
        </a:p>
      </dsp:txBody>
      <dsp:txXfrm>
        <a:off x="7297757" y="64"/>
        <a:ext cx="2530848" cy="1518508"/>
      </dsp:txXfrm>
    </dsp:sp>
    <dsp:sp modelId="{16D6388D-01B3-4932-997A-815300F22C10}">
      <dsp:nvSpPr>
        <dsp:cNvPr id="0" name=""/>
        <dsp:cNvSpPr/>
      </dsp:nvSpPr>
      <dsp:spPr>
        <a:xfrm>
          <a:off x="3600919" y="2814202"/>
          <a:ext cx="551495" cy="91440"/>
        </a:xfrm>
        <a:custGeom>
          <a:avLst/>
          <a:gdLst/>
          <a:ahLst/>
          <a:cxnLst/>
          <a:rect l="0" t="0" r="0" b="0"/>
          <a:pathLst>
            <a:path>
              <a:moveTo>
                <a:pt x="0" y="45720"/>
              </a:moveTo>
              <a:lnTo>
                <a:pt x="551495" y="45720"/>
              </a:lnTo>
            </a:path>
          </a:pathLst>
        </a:custGeom>
        <a:noFill/>
        <a:ln w="9525" cap="flat" cmpd="sng" algn="ctr">
          <a:solidFill>
            <a:schemeClr val="accent5">
              <a:hueOff val="-1263473"/>
              <a:satOff val="-5958"/>
              <a:lumOff val="147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62114" y="2857012"/>
        <a:ext cx="29104" cy="5820"/>
      </dsp:txXfrm>
    </dsp:sp>
    <dsp:sp modelId="{C04018D8-1FD2-4507-9CA8-782ACB978D6E}">
      <dsp:nvSpPr>
        <dsp:cNvPr id="0" name=""/>
        <dsp:cNvSpPr/>
      </dsp:nvSpPr>
      <dsp:spPr>
        <a:xfrm>
          <a:off x="1071871" y="2100668"/>
          <a:ext cx="2530848" cy="1518508"/>
        </a:xfrm>
        <a:prstGeom prst="rect">
          <a:avLst/>
        </a:prstGeom>
        <a:solidFill>
          <a:schemeClr val="accent5">
            <a:hueOff val="-1010778"/>
            <a:satOff val="-4766"/>
            <a:lumOff val="117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4" tIns="130174" rIns="124014" bIns="130174" numCol="1" spcCol="1270" anchor="ctr" anchorCtr="0">
          <a:noAutofit/>
        </a:bodyPr>
        <a:lstStyle/>
        <a:p>
          <a:pPr marL="0" lvl="0" indent="0" algn="ctr" defTabSz="711200">
            <a:lnSpc>
              <a:spcPct val="90000"/>
            </a:lnSpc>
            <a:spcBef>
              <a:spcPct val="0"/>
            </a:spcBef>
            <a:spcAft>
              <a:spcPct val="35000"/>
            </a:spcAft>
            <a:buNone/>
          </a:pPr>
          <a:r>
            <a:rPr lang="en-US" sz="1600" kern="1200" dirty="0"/>
            <a:t>Often have difficulty (or choose not to) recognizing the desires or needs of others </a:t>
          </a:r>
        </a:p>
      </dsp:txBody>
      <dsp:txXfrm>
        <a:off x="1071871" y="2100668"/>
        <a:ext cx="2530848" cy="1518508"/>
      </dsp:txXfrm>
    </dsp:sp>
    <dsp:sp modelId="{9AB4ECC6-15F4-4B2B-B793-049F541CE2CB}">
      <dsp:nvSpPr>
        <dsp:cNvPr id="0" name=""/>
        <dsp:cNvSpPr/>
      </dsp:nvSpPr>
      <dsp:spPr>
        <a:xfrm>
          <a:off x="6713862" y="2814202"/>
          <a:ext cx="551495" cy="91440"/>
        </a:xfrm>
        <a:custGeom>
          <a:avLst/>
          <a:gdLst/>
          <a:ahLst/>
          <a:cxnLst/>
          <a:rect l="0" t="0" r="0" b="0"/>
          <a:pathLst>
            <a:path>
              <a:moveTo>
                <a:pt x="0" y="45720"/>
              </a:moveTo>
              <a:lnTo>
                <a:pt x="551495" y="45720"/>
              </a:lnTo>
            </a:path>
          </a:pathLst>
        </a:custGeom>
        <a:noFill/>
        <a:ln w="9525" cap="flat" cmpd="sng" algn="ctr">
          <a:solidFill>
            <a:schemeClr val="accent5">
              <a:hueOff val="-1684631"/>
              <a:satOff val="-7944"/>
              <a:lumOff val="196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75057" y="2857012"/>
        <a:ext cx="29104" cy="5820"/>
      </dsp:txXfrm>
    </dsp:sp>
    <dsp:sp modelId="{BF1B5CB3-78E1-49FA-B23F-1944A2D713DC}">
      <dsp:nvSpPr>
        <dsp:cNvPr id="0" name=""/>
        <dsp:cNvSpPr/>
      </dsp:nvSpPr>
      <dsp:spPr>
        <a:xfrm>
          <a:off x="4184814" y="2100668"/>
          <a:ext cx="2530848" cy="1518508"/>
        </a:xfrm>
        <a:prstGeom prst="rect">
          <a:avLst/>
        </a:prstGeom>
        <a:solidFill>
          <a:schemeClr val="accent5">
            <a:hueOff val="-1347705"/>
            <a:satOff val="-6355"/>
            <a:lumOff val="156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4" tIns="130174" rIns="124014" bIns="130174" numCol="1" spcCol="1270" anchor="ctr" anchorCtr="0">
          <a:noAutofit/>
        </a:bodyPr>
        <a:lstStyle/>
        <a:p>
          <a:pPr marL="0" lvl="0" indent="0" algn="ctr" defTabSz="711200">
            <a:lnSpc>
              <a:spcPct val="90000"/>
            </a:lnSpc>
            <a:spcBef>
              <a:spcPct val="0"/>
            </a:spcBef>
            <a:spcAft>
              <a:spcPct val="35000"/>
            </a:spcAft>
            <a:buNone/>
          </a:pPr>
          <a:r>
            <a:rPr lang="en-US" sz="1600" kern="1200" dirty="0"/>
            <a:t>Exploit interpersonal relationships </a:t>
          </a:r>
        </a:p>
      </dsp:txBody>
      <dsp:txXfrm>
        <a:off x="4184814" y="2100668"/>
        <a:ext cx="2530848" cy="1518508"/>
      </dsp:txXfrm>
    </dsp:sp>
    <dsp:sp modelId="{3D22CCBF-EB45-4847-8B77-176A873D0698}">
      <dsp:nvSpPr>
        <dsp:cNvPr id="0" name=""/>
        <dsp:cNvSpPr/>
      </dsp:nvSpPr>
      <dsp:spPr>
        <a:xfrm>
          <a:off x="7297757" y="2100668"/>
          <a:ext cx="2530848" cy="1518508"/>
        </a:xfrm>
        <a:prstGeom prst="rect">
          <a:avLst/>
        </a:prstGeom>
        <a:solidFill>
          <a:schemeClr val="accent5">
            <a:hueOff val="-1684631"/>
            <a:satOff val="-7944"/>
            <a:lumOff val="196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4" tIns="130174" rIns="124014" bIns="130174" numCol="1" spcCol="1270" anchor="ctr" anchorCtr="0">
          <a:noAutofit/>
        </a:bodyPr>
        <a:lstStyle/>
        <a:p>
          <a:pPr marL="0" lvl="0" indent="0" algn="ctr" defTabSz="711200">
            <a:lnSpc>
              <a:spcPct val="90000"/>
            </a:lnSpc>
            <a:spcBef>
              <a:spcPct val="0"/>
            </a:spcBef>
            <a:spcAft>
              <a:spcPct val="35000"/>
            </a:spcAft>
            <a:buNone/>
          </a:pPr>
          <a:r>
            <a:rPr lang="en-US" sz="1600" kern="1200" dirty="0"/>
            <a:t>Envious of others who achieve greater success or possessions and believe that everyone should be envious of them </a:t>
          </a:r>
        </a:p>
      </dsp:txBody>
      <dsp:txXfrm>
        <a:off x="7297757" y="2100668"/>
        <a:ext cx="2530848" cy="151850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0F1E49-06D7-48BF-8928-D5404A240EA1}">
      <dsp:nvSpPr>
        <dsp:cNvPr id="0" name=""/>
        <dsp:cNvSpPr/>
      </dsp:nvSpPr>
      <dsp:spPr>
        <a:xfrm>
          <a:off x="0" y="1827"/>
          <a:ext cx="6797675" cy="77879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47A779-53CA-4F2C-85BA-FA142176677B}">
      <dsp:nvSpPr>
        <dsp:cNvPr id="0" name=""/>
        <dsp:cNvSpPr/>
      </dsp:nvSpPr>
      <dsp:spPr>
        <a:xfrm>
          <a:off x="235585" y="177056"/>
          <a:ext cx="428336" cy="4283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75A13B2-EDAB-4668-B4D5-F2559CB3C2F2}">
      <dsp:nvSpPr>
        <dsp:cNvPr id="0" name=""/>
        <dsp:cNvSpPr/>
      </dsp:nvSpPr>
      <dsp:spPr>
        <a:xfrm>
          <a:off x="899507" y="1827"/>
          <a:ext cx="5898167"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666750">
            <a:lnSpc>
              <a:spcPct val="90000"/>
            </a:lnSpc>
            <a:spcBef>
              <a:spcPct val="0"/>
            </a:spcBef>
            <a:spcAft>
              <a:spcPct val="35000"/>
            </a:spcAft>
            <a:buNone/>
          </a:pPr>
          <a:r>
            <a:rPr lang="en-US" sz="1500" kern="1200" dirty="0"/>
            <a:t>Display a pervasive pattern of social anxiety due to feelings of inadequacy and increased sensitivity to negative evaluations </a:t>
          </a:r>
        </a:p>
      </dsp:txBody>
      <dsp:txXfrm>
        <a:off x="899507" y="1827"/>
        <a:ext cx="5898167" cy="778794"/>
      </dsp:txXfrm>
    </dsp:sp>
    <dsp:sp modelId="{2834BFF8-8E09-46B1-B041-EDED24A95910}">
      <dsp:nvSpPr>
        <dsp:cNvPr id="0" name=""/>
        <dsp:cNvSpPr/>
      </dsp:nvSpPr>
      <dsp:spPr>
        <a:xfrm>
          <a:off x="0" y="975320"/>
          <a:ext cx="6797675" cy="77879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22B312-CB1C-4160-8D04-782598FA5B02}">
      <dsp:nvSpPr>
        <dsp:cNvPr id="0" name=""/>
        <dsp:cNvSpPr/>
      </dsp:nvSpPr>
      <dsp:spPr>
        <a:xfrm>
          <a:off x="235585" y="1150548"/>
          <a:ext cx="428336" cy="4283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C081E6B-5700-4C61-B126-50FD79C56765}">
      <dsp:nvSpPr>
        <dsp:cNvPr id="0" name=""/>
        <dsp:cNvSpPr/>
      </dsp:nvSpPr>
      <dsp:spPr>
        <a:xfrm>
          <a:off x="899507" y="975320"/>
          <a:ext cx="5898167"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666750">
            <a:lnSpc>
              <a:spcPct val="90000"/>
            </a:lnSpc>
            <a:spcBef>
              <a:spcPct val="0"/>
            </a:spcBef>
            <a:spcAft>
              <a:spcPct val="35000"/>
            </a:spcAft>
            <a:buNone/>
          </a:pPr>
          <a:r>
            <a:rPr lang="en-US" sz="1500" kern="1200" dirty="0"/>
            <a:t>Driven by their fear of being rejected</a:t>
          </a:r>
        </a:p>
      </dsp:txBody>
      <dsp:txXfrm>
        <a:off x="899507" y="975320"/>
        <a:ext cx="5898167" cy="778794"/>
      </dsp:txXfrm>
    </dsp:sp>
    <dsp:sp modelId="{71E50920-AA56-4C21-99E4-341B33543032}">
      <dsp:nvSpPr>
        <dsp:cNvPr id="0" name=""/>
        <dsp:cNvSpPr/>
      </dsp:nvSpPr>
      <dsp:spPr>
        <a:xfrm>
          <a:off x="0" y="1948812"/>
          <a:ext cx="6797675" cy="77879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127BF0-9870-4F64-95A1-5A39F17DFB77}">
      <dsp:nvSpPr>
        <dsp:cNvPr id="0" name=""/>
        <dsp:cNvSpPr/>
      </dsp:nvSpPr>
      <dsp:spPr>
        <a:xfrm>
          <a:off x="235585" y="2124041"/>
          <a:ext cx="428336" cy="4283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15F014C-3EB9-4C9D-923B-D5B5ACB8F9F1}">
      <dsp:nvSpPr>
        <dsp:cNvPr id="0" name=""/>
        <dsp:cNvSpPr/>
      </dsp:nvSpPr>
      <dsp:spPr>
        <a:xfrm>
          <a:off x="899507" y="1948812"/>
          <a:ext cx="5898167"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666750">
            <a:lnSpc>
              <a:spcPct val="90000"/>
            </a:lnSpc>
            <a:spcBef>
              <a:spcPct val="0"/>
            </a:spcBef>
            <a:spcAft>
              <a:spcPct val="35000"/>
            </a:spcAft>
            <a:buNone/>
          </a:pPr>
          <a:r>
            <a:rPr lang="en-US" sz="1500" kern="1200" dirty="0"/>
            <a:t>Reluctant to engage in social situations, and thus it is difficult to maintain employment </a:t>
          </a:r>
        </a:p>
      </dsp:txBody>
      <dsp:txXfrm>
        <a:off x="899507" y="1948812"/>
        <a:ext cx="5898167" cy="778794"/>
      </dsp:txXfrm>
    </dsp:sp>
    <dsp:sp modelId="{05F7F8B8-C9B4-42D7-809F-10415D319624}">
      <dsp:nvSpPr>
        <dsp:cNvPr id="0" name=""/>
        <dsp:cNvSpPr/>
      </dsp:nvSpPr>
      <dsp:spPr>
        <a:xfrm>
          <a:off x="0" y="2922305"/>
          <a:ext cx="6797675" cy="77879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816A0C-ACBD-463F-AEEF-92FD69E442C9}">
      <dsp:nvSpPr>
        <dsp:cNvPr id="0" name=""/>
        <dsp:cNvSpPr/>
      </dsp:nvSpPr>
      <dsp:spPr>
        <a:xfrm>
          <a:off x="235585" y="3097533"/>
          <a:ext cx="428336" cy="4283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355F0BC-3B9D-49DF-B465-F389938F0D32}">
      <dsp:nvSpPr>
        <dsp:cNvPr id="0" name=""/>
        <dsp:cNvSpPr/>
      </dsp:nvSpPr>
      <dsp:spPr>
        <a:xfrm>
          <a:off x="899507" y="2922305"/>
          <a:ext cx="5898167"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666750">
            <a:lnSpc>
              <a:spcPct val="90000"/>
            </a:lnSpc>
            <a:spcBef>
              <a:spcPct val="0"/>
            </a:spcBef>
            <a:spcAft>
              <a:spcPct val="35000"/>
            </a:spcAft>
            <a:buNone/>
          </a:pPr>
          <a:r>
            <a:rPr lang="en-US" sz="1500" kern="1200" dirty="0"/>
            <a:t>Have very few if any friends, despite their desire to establish social relationships </a:t>
          </a:r>
        </a:p>
      </dsp:txBody>
      <dsp:txXfrm>
        <a:off x="899507" y="2922305"/>
        <a:ext cx="5898167" cy="778794"/>
      </dsp:txXfrm>
    </dsp:sp>
    <dsp:sp modelId="{409BE5B9-F019-4644-957E-B3693222C6D4}">
      <dsp:nvSpPr>
        <dsp:cNvPr id="0" name=""/>
        <dsp:cNvSpPr/>
      </dsp:nvSpPr>
      <dsp:spPr>
        <a:xfrm>
          <a:off x="0" y="3895797"/>
          <a:ext cx="6797675" cy="778794"/>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F0130A-BC73-43D4-A042-667BAF2A6178}">
      <dsp:nvSpPr>
        <dsp:cNvPr id="0" name=""/>
        <dsp:cNvSpPr/>
      </dsp:nvSpPr>
      <dsp:spPr>
        <a:xfrm>
          <a:off x="235585" y="4071026"/>
          <a:ext cx="428336" cy="42833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3118681-073C-47F2-B0D9-4B49F16A1FE5}">
      <dsp:nvSpPr>
        <dsp:cNvPr id="0" name=""/>
        <dsp:cNvSpPr/>
      </dsp:nvSpPr>
      <dsp:spPr>
        <a:xfrm>
          <a:off x="899507" y="3895797"/>
          <a:ext cx="5898167"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666750">
            <a:lnSpc>
              <a:spcPct val="90000"/>
            </a:lnSpc>
            <a:spcBef>
              <a:spcPct val="0"/>
            </a:spcBef>
            <a:spcAft>
              <a:spcPct val="35000"/>
            </a:spcAft>
            <a:buNone/>
          </a:pPr>
          <a:r>
            <a:rPr lang="en-US" sz="1500" kern="1200" dirty="0"/>
            <a:t>Often exaggerate the potential negative consequences and embarrassment that may occur if they take up new activities or relationships </a:t>
          </a:r>
        </a:p>
      </dsp:txBody>
      <dsp:txXfrm>
        <a:off x="899507" y="3895797"/>
        <a:ext cx="5898167" cy="778794"/>
      </dsp:txXfrm>
    </dsp:sp>
    <dsp:sp modelId="{AC87D56B-DF82-4C5E-A5BE-AAE996246B4A}">
      <dsp:nvSpPr>
        <dsp:cNvPr id="0" name=""/>
        <dsp:cNvSpPr/>
      </dsp:nvSpPr>
      <dsp:spPr>
        <a:xfrm>
          <a:off x="0" y="4869290"/>
          <a:ext cx="6797675" cy="77879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3C202C-26BD-4AD0-BDED-227FFAAA24A4}">
      <dsp:nvSpPr>
        <dsp:cNvPr id="0" name=""/>
        <dsp:cNvSpPr/>
      </dsp:nvSpPr>
      <dsp:spPr>
        <a:xfrm>
          <a:off x="235585" y="5044518"/>
          <a:ext cx="428336" cy="42833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72A7125-FFF8-4D0E-8DD3-203C6A4CC57D}">
      <dsp:nvSpPr>
        <dsp:cNvPr id="0" name=""/>
        <dsp:cNvSpPr/>
      </dsp:nvSpPr>
      <dsp:spPr>
        <a:xfrm>
          <a:off x="899507" y="4869290"/>
          <a:ext cx="5898167"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666750">
            <a:lnSpc>
              <a:spcPct val="90000"/>
            </a:lnSpc>
            <a:spcBef>
              <a:spcPct val="0"/>
            </a:spcBef>
            <a:spcAft>
              <a:spcPct val="35000"/>
            </a:spcAft>
            <a:buNone/>
          </a:pPr>
          <a:r>
            <a:rPr lang="en-US" sz="1500" kern="1200" dirty="0"/>
            <a:t>Do not typically suffer from social skills deficits, but rather from misattributions of their own behaviors  </a:t>
          </a:r>
        </a:p>
      </dsp:txBody>
      <dsp:txXfrm>
        <a:off x="899507" y="4869290"/>
        <a:ext cx="5898167" cy="77879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A9E54-F1B9-4F62-9652-C72478F21179}">
      <dsp:nvSpPr>
        <dsp:cNvPr id="0" name=""/>
        <dsp:cNvSpPr/>
      </dsp:nvSpPr>
      <dsp:spPr>
        <a:xfrm>
          <a:off x="0" y="1827"/>
          <a:ext cx="6797675" cy="77879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EDAFD4-C727-456E-AC8A-17B1CFDE8C29}">
      <dsp:nvSpPr>
        <dsp:cNvPr id="0" name=""/>
        <dsp:cNvSpPr/>
      </dsp:nvSpPr>
      <dsp:spPr>
        <a:xfrm>
          <a:off x="235585" y="177056"/>
          <a:ext cx="428336" cy="4283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40F20E1-51C0-4385-B8DB-89ABAC880F26}">
      <dsp:nvSpPr>
        <dsp:cNvPr id="0" name=""/>
        <dsp:cNvSpPr/>
      </dsp:nvSpPr>
      <dsp:spPr>
        <a:xfrm>
          <a:off x="899507" y="1827"/>
          <a:ext cx="5898167"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666750">
            <a:lnSpc>
              <a:spcPct val="90000"/>
            </a:lnSpc>
            <a:spcBef>
              <a:spcPct val="0"/>
            </a:spcBef>
            <a:spcAft>
              <a:spcPct val="35000"/>
            </a:spcAft>
            <a:buNone/>
          </a:pPr>
          <a:r>
            <a:rPr lang="en-US" sz="1500" kern="1200" dirty="0"/>
            <a:t>Characterized by pervasive and excessive need to be taken care of by others </a:t>
          </a:r>
        </a:p>
      </dsp:txBody>
      <dsp:txXfrm>
        <a:off x="899507" y="1827"/>
        <a:ext cx="5898167" cy="778794"/>
      </dsp:txXfrm>
    </dsp:sp>
    <dsp:sp modelId="{34320C3C-6DAB-41A9-8813-98FFEB813D03}">
      <dsp:nvSpPr>
        <dsp:cNvPr id="0" name=""/>
        <dsp:cNvSpPr/>
      </dsp:nvSpPr>
      <dsp:spPr>
        <a:xfrm>
          <a:off x="0" y="975320"/>
          <a:ext cx="6797675" cy="77879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1B6988-3F4F-4255-8F24-9AB35BFE3102}">
      <dsp:nvSpPr>
        <dsp:cNvPr id="0" name=""/>
        <dsp:cNvSpPr/>
      </dsp:nvSpPr>
      <dsp:spPr>
        <a:xfrm>
          <a:off x="235585" y="1150548"/>
          <a:ext cx="428336" cy="4283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1A142B9-2924-4D43-8A59-659EEA4BE752}">
      <dsp:nvSpPr>
        <dsp:cNvPr id="0" name=""/>
        <dsp:cNvSpPr/>
      </dsp:nvSpPr>
      <dsp:spPr>
        <a:xfrm>
          <a:off x="899507" y="975320"/>
          <a:ext cx="5898167"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666750">
            <a:lnSpc>
              <a:spcPct val="90000"/>
            </a:lnSpc>
            <a:spcBef>
              <a:spcPct val="0"/>
            </a:spcBef>
            <a:spcAft>
              <a:spcPct val="35000"/>
            </a:spcAft>
            <a:buNone/>
          </a:pPr>
          <a:r>
            <a:rPr lang="en-US" sz="1500" kern="1200" dirty="0"/>
            <a:t>Leads to submissive and clinging behaviors as they fear they will be abandoned or separated from the person with whom they are in a dependent relationship </a:t>
          </a:r>
        </a:p>
      </dsp:txBody>
      <dsp:txXfrm>
        <a:off x="899507" y="975320"/>
        <a:ext cx="5898167" cy="778794"/>
      </dsp:txXfrm>
    </dsp:sp>
    <dsp:sp modelId="{5788DA8E-98BF-4897-8CC6-23A1BFC1CDF7}">
      <dsp:nvSpPr>
        <dsp:cNvPr id="0" name=""/>
        <dsp:cNvSpPr/>
      </dsp:nvSpPr>
      <dsp:spPr>
        <a:xfrm>
          <a:off x="0" y="1948812"/>
          <a:ext cx="6797675" cy="77879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C7AC8C-1228-44F9-A5D4-8B009BF46684}">
      <dsp:nvSpPr>
        <dsp:cNvPr id="0" name=""/>
        <dsp:cNvSpPr/>
      </dsp:nvSpPr>
      <dsp:spPr>
        <a:xfrm>
          <a:off x="235585" y="2124041"/>
          <a:ext cx="428336" cy="4283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67C1B25-BD69-406F-BB21-6D98AFF64CC7}">
      <dsp:nvSpPr>
        <dsp:cNvPr id="0" name=""/>
        <dsp:cNvSpPr/>
      </dsp:nvSpPr>
      <dsp:spPr>
        <a:xfrm>
          <a:off x="899507" y="1948812"/>
          <a:ext cx="5898167"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666750">
            <a:lnSpc>
              <a:spcPct val="90000"/>
            </a:lnSpc>
            <a:spcBef>
              <a:spcPct val="0"/>
            </a:spcBef>
            <a:spcAft>
              <a:spcPct val="35000"/>
            </a:spcAft>
            <a:buNone/>
          </a:pPr>
          <a:r>
            <a:rPr lang="en-US" sz="1500" kern="1200" dirty="0"/>
            <a:t>Can’t even make the smallest of decisions without consulting the other person and will rarely challenge decisions made by others </a:t>
          </a:r>
        </a:p>
      </dsp:txBody>
      <dsp:txXfrm>
        <a:off x="899507" y="1948812"/>
        <a:ext cx="5898167" cy="778794"/>
      </dsp:txXfrm>
    </dsp:sp>
    <dsp:sp modelId="{4FCBEC7B-6B31-43A2-872A-891C935E2154}">
      <dsp:nvSpPr>
        <dsp:cNvPr id="0" name=""/>
        <dsp:cNvSpPr/>
      </dsp:nvSpPr>
      <dsp:spPr>
        <a:xfrm>
          <a:off x="0" y="2922305"/>
          <a:ext cx="6797675" cy="77879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5132A1-C3A5-452A-BE66-3F30BE265248}">
      <dsp:nvSpPr>
        <dsp:cNvPr id="0" name=""/>
        <dsp:cNvSpPr/>
      </dsp:nvSpPr>
      <dsp:spPr>
        <a:xfrm>
          <a:off x="235585" y="3097533"/>
          <a:ext cx="428336" cy="4283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A08D60F-05D9-445D-9D3A-078E131EE77C}">
      <dsp:nvSpPr>
        <dsp:cNvPr id="0" name=""/>
        <dsp:cNvSpPr/>
      </dsp:nvSpPr>
      <dsp:spPr>
        <a:xfrm>
          <a:off x="899507" y="2922305"/>
          <a:ext cx="5898167"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666750">
            <a:lnSpc>
              <a:spcPct val="90000"/>
            </a:lnSpc>
            <a:spcBef>
              <a:spcPct val="0"/>
            </a:spcBef>
            <a:spcAft>
              <a:spcPct val="35000"/>
            </a:spcAft>
            <a:buNone/>
          </a:pPr>
          <a:r>
            <a:rPr lang="en-US" sz="1500" kern="1200" dirty="0"/>
            <a:t>Significant feelings of helplessness and quickly seek out another relationship if their old one ends </a:t>
          </a:r>
        </a:p>
      </dsp:txBody>
      <dsp:txXfrm>
        <a:off x="899507" y="2922305"/>
        <a:ext cx="5898167" cy="778794"/>
      </dsp:txXfrm>
    </dsp:sp>
    <dsp:sp modelId="{D280452B-9A3A-4ED4-AC81-88508F0E20D2}">
      <dsp:nvSpPr>
        <dsp:cNvPr id="0" name=""/>
        <dsp:cNvSpPr/>
      </dsp:nvSpPr>
      <dsp:spPr>
        <a:xfrm>
          <a:off x="0" y="3895797"/>
          <a:ext cx="6797675" cy="778794"/>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C51C00-96AF-4A07-A5A5-108C3D68DED1}">
      <dsp:nvSpPr>
        <dsp:cNvPr id="0" name=""/>
        <dsp:cNvSpPr/>
      </dsp:nvSpPr>
      <dsp:spPr>
        <a:xfrm>
          <a:off x="235585" y="4071026"/>
          <a:ext cx="428336" cy="42833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C06E987-47A2-474B-897A-AED42A538EBB}">
      <dsp:nvSpPr>
        <dsp:cNvPr id="0" name=""/>
        <dsp:cNvSpPr/>
      </dsp:nvSpPr>
      <dsp:spPr>
        <a:xfrm>
          <a:off x="899507" y="3895797"/>
          <a:ext cx="5898167"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666750">
            <a:lnSpc>
              <a:spcPct val="90000"/>
            </a:lnSpc>
            <a:spcBef>
              <a:spcPct val="0"/>
            </a:spcBef>
            <a:spcAft>
              <a:spcPct val="35000"/>
            </a:spcAft>
            <a:buNone/>
          </a:pPr>
          <a:r>
            <a:rPr lang="en-US" sz="1500" kern="1200" dirty="0"/>
            <a:t>Express difficulty initiating and engaging in tasks on their own due to a lack of self-confidence </a:t>
          </a:r>
        </a:p>
      </dsp:txBody>
      <dsp:txXfrm>
        <a:off x="899507" y="3895797"/>
        <a:ext cx="5898167" cy="778794"/>
      </dsp:txXfrm>
    </dsp:sp>
    <dsp:sp modelId="{5162A8F1-A36D-475C-8863-D8F2E1E5DE40}">
      <dsp:nvSpPr>
        <dsp:cNvPr id="0" name=""/>
        <dsp:cNvSpPr/>
      </dsp:nvSpPr>
      <dsp:spPr>
        <a:xfrm>
          <a:off x="0" y="4869290"/>
          <a:ext cx="6797675" cy="77879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21B3C9-0281-4B17-8BB4-0D01225EAF95}">
      <dsp:nvSpPr>
        <dsp:cNvPr id="0" name=""/>
        <dsp:cNvSpPr/>
      </dsp:nvSpPr>
      <dsp:spPr>
        <a:xfrm>
          <a:off x="235585" y="5044518"/>
          <a:ext cx="428336" cy="42833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1A8AEB2-4901-4D47-B612-3884C626F743}">
      <dsp:nvSpPr>
        <dsp:cNvPr id="0" name=""/>
        <dsp:cNvSpPr/>
      </dsp:nvSpPr>
      <dsp:spPr>
        <a:xfrm>
          <a:off x="899507" y="4869290"/>
          <a:ext cx="5898167"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666750">
            <a:lnSpc>
              <a:spcPct val="90000"/>
            </a:lnSpc>
            <a:spcBef>
              <a:spcPct val="0"/>
            </a:spcBef>
            <a:spcAft>
              <a:spcPct val="35000"/>
            </a:spcAft>
            <a:buNone/>
          </a:pPr>
          <a:r>
            <a:rPr lang="en-US" sz="1500" kern="1200" dirty="0"/>
            <a:t>Will go to great lengths to seek out support of others</a:t>
          </a:r>
        </a:p>
      </dsp:txBody>
      <dsp:txXfrm>
        <a:off x="899507" y="4869290"/>
        <a:ext cx="5898167" cy="77879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473EA-ADD7-4468-A379-FE64E81314AF}">
      <dsp:nvSpPr>
        <dsp:cNvPr id="0" name=""/>
        <dsp:cNvSpPr/>
      </dsp:nvSpPr>
      <dsp:spPr>
        <a:xfrm>
          <a:off x="0" y="1827"/>
          <a:ext cx="6797675" cy="77879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7554B2-12D7-4107-B513-0E91660EAD7E}">
      <dsp:nvSpPr>
        <dsp:cNvPr id="0" name=""/>
        <dsp:cNvSpPr/>
      </dsp:nvSpPr>
      <dsp:spPr>
        <a:xfrm>
          <a:off x="235585" y="177056"/>
          <a:ext cx="428336" cy="4283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9C270D-1F65-439F-B98F-D1F5C438F31B}">
      <dsp:nvSpPr>
        <dsp:cNvPr id="0" name=""/>
        <dsp:cNvSpPr/>
      </dsp:nvSpPr>
      <dsp:spPr>
        <a:xfrm>
          <a:off x="899507" y="1827"/>
          <a:ext cx="5898167"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666750">
            <a:lnSpc>
              <a:spcPct val="90000"/>
            </a:lnSpc>
            <a:spcBef>
              <a:spcPct val="0"/>
            </a:spcBef>
            <a:spcAft>
              <a:spcPct val="35000"/>
            </a:spcAft>
            <a:buNone/>
          </a:pPr>
          <a:r>
            <a:rPr lang="en-US" sz="1500" kern="1200" dirty="0"/>
            <a:t>Defined by an individual’s preoccupation with orderliness, perfectionism, and ability to control situations that they lose flexibility, openness, and efficiency in everyday life </a:t>
          </a:r>
        </a:p>
      </dsp:txBody>
      <dsp:txXfrm>
        <a:off x="899507" y="1827"/>
        <a:ext cx="5898167" cy="778794"/>
      </dsp:txXfrm>
    </dsp:sp>
    <dsp:sp modelId="{4299D38F-2031-4A07-AF0C-47C5D0634503}">
      <dsp:nvSpPr>
        <dsp:cNvPr id="0" name=""/>
        <dsp:cNvSpPr/>
      </dsp:nvSpPr>
      <dsp:spPr>
        <a:xfrm>
          <a:off x="0" y="975320"/>
          <a:ext cx="6797675" cy="77879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FF9A13-C443-4672-BDF4-ABC97A8E3313}">
      <dsp:nvSpPr>
        <dsp:cNvPr id="0" name=""/>
        <dsp:cNvSpPr/>
      </dsp:nvSpPr>
      <dsp:spPr>
        <a:xfrm>
          <a:off x="235585" y="1150548"/>
          <a:ext cx="428336" cy="4283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6DB8394-D2FC-48CD-A93B-4544C6EE6D6A}">
      <dsp:nvSpPr>
        <dsp:cNvPr id="0" name=""/>
        <dsp:cNvSpPr/>
      </dsp:nvSpPr>
      <dsp:spPr>
        <a:xfrm>
          <a:off x="899507" y="975320"/>
          <a:ext cx="5898167"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666750">
            <a:lnSpc>
              <a:spcPct val="90000"/>
            </a:lnSpc>
            <a:spcBef>
              <a:spcPct val="0"/>
            </a:spcBef>
            <a:spcAft>
              <a:spcPct val="35000"/>
            </a:spcAft>
            <a:buNone/>
          </a:pPr>
          <a:r>
            <a:rPr lang="en-US" sz="1500" kern="1200" dirty="0"/>
            <a:t>Impaired by their own high standards and need to complete the task perfectly, so much so that the task often does not get completed </a:t>
          </a:r>
        </a:p>
      </dsp:txBody>
      <dsp:txXfrm>
        <a:off x="899507" y="975320"/>
        <a:ext cx="5898167" cy="778794"/>
      </dsp:txXfrm>
    </dsp:sp>
    <dsp:sp modelId="{105FBEDA-8552-48A7-9340-CE4973EF8C64}">
      <dsp:nvSpPr>
        <dsp:cNvPr id="0" name=""/>
        <dsp:cNvSpPr/>
      </dsp:nvSpPr>
      <dsp:spPr>
        <a:xfrm>
          <a:off x="0" y="1948812"/>
          <a:ext cx="6797675" cy="77879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CC9310-5BB9-432B-B942-0B9C97C7859C}">
      <dsp:nvSpPr>
        <dsp:cNvPr id="0" name=""/>
        <dsp:cNvSpPr/>
      </dsp:nvSpPr>
      <dsp:spPr>
        <a:xfrm>
          <a:off x="235585" y="2124041"/>
          <a:ext cx="428336" cy="4283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50EBCC-A815-46E9-8D32-61461A10AE2A}">
      <dsp:nvSpPr>
        <dsp:cNvPr id="0" name=""/>
        <dsp:cNvSpPr/>
      </dsp:nvSpPr>
      <dsp:spPr>
        <a:xfrm>
          <a:off x="899507" y="1948812"/>
          <a:ext cx="5898167"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666750">
            <a:lnSpc>
              <a:spcPct val="90000"/>
            </a:lnSpc>
            <a:spcBef>
              <a:spcPct val="0"/>
            </a:spcBef>
            <a:spcAft>
              <a:spcPct val="35000"/>
            </a:spcAft>
            <a:buNone/>
          </a:pPr>
          <a:r>
            <a:rPr lang="en-US" sz="1500" kern="1200" dirty="0"/>
            <a:t>Will not seek help from others, as they are convinced that the others are incompetent and will not complete the task up to their standard </a:t>
          </a:r>
        </a:p>
      </dsp:txBody>
      <dsp:txXfrm>
        <a:off x="899507" y="1948812"/>
        <a:ext cx="5898167" cy="778794"/>
      </dsp:txXfrm>
    </dsp:sp>
    <dsp:sp modelId="{5323AE23-785A-4432-ACCC-A2059F2993BC}">
      <dsp:nvSpPr>
        <dsp:cNvPr id="0" name=""/>
        <dsp:cNvSpPr/>
      </dsp:nvSpPr>
      <dsp:spPr>
        <a:xfrm>
          <a:off x="0" y="2922305"/>
          <a:ext cx="6797675" cy="77879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A8FC88-2F51-423D-AF97-7666964DE999}">
      <dsp:nvSpPr>
        <dsp:cNvPr id="0" name=""/>
        <dsp:cNvSpPr/>
      </dsp:nvSpPr>
      <dsp:spPr>
        <a:xfrm>
          <a:off x="235585" y="3097533"/>
          <a:ext cx="428336" cy="4283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81717B6-2451-45FB-927D-1D0D3416C318}">
      <dsp:nvSpPr>
        <dsp:cNvPr id="0" name=""/>
        <dsp:cNvSpPr/>
      </dsp:nvSpPr>
      <dsp:spPr>
        <a:xfrm>
          <a:off x="899507" y="2922305"/>
          <a:ext cx="5898167"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666750">
            <a:lnSpc>
              <a:spcPct val="90000"/>
            </a:lnSpc>
            <a:spcBef>
              <a:spcPct val="0"/>
            </a:spcBef>
            <a:spcAft>
              <a:spcPct val="35000"/>
            </a:spcAft>
            <a:buNone/>
          </a:pPr>
          <a:r>
            <a:rPr lang="en-US" sz="1500" kern="1200" dirty="0"/>
            <a:t>Often rigid and stubborn, particularly with their morals, ethics, and values; and they expect others to have similarly high standards </a:t>
          </a:r>
        </a:p>
      </dsp:txBody>
      <dsp:txXfrm>
        <a:off x="899507" y="2922305"/>
        <a:ext cx="5898167" cy="778794"/>
      </dsp:txXfrm>
    </dsp:sp>
    <dsp:sp modelId="{F5A6A23C-631D-49E9-9904-184F0B914D8A}">
      <dsp:nvSpPr>
        <dsp:cNvPr id="0" name=""/>
        <dsp:cNvSpPr/>
      </dsp:nvSpPr>
      <dsp:spPr>
        <a:xfrm>
          <a:off x="0" y="3895797"/>
          <a:ext cx="6797675" cy="778794"/>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876161-CE6E-43EA-B00C-FD8E5469460F}">
      <dsp:nvSpPr>
        <dsp:cNvPr id="0" name=""/>
        <dsp:cNvSpPr/>
      </dsp:nvSpPr>
      <dsp:spPr>
        <a:xfrm>
          <a:off x="235585" y="4071026"/>
          <a:ext cx="428336" cy="42833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E1D2C6-113F-48DC-8415-821D95F6CCBF}">
      <dsp:nvSpPr>
        <dsp:cNvPr id="0" name=""/>
        <dsp:cNvSpPr/>
      </dsp:nvSpPr>
      <dsp:spPr>
        <a:xfrm>
          <a:off x="899507" y="3895797"/>
          <a:ext cx="5898167"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666750">
            <a:lnSpc>
              <a:spcPct val="90000"/>
            </a:lnSpc>
            <a:spcBef>
              <a:spcPct val="0"/>
            </a:spcBef>
            <a:spcAft>
              <a:spcPct val="35000"/>
            </a:spcAft>
            <a:buNone/>
          </a:pPr>
          <a:r>
            <a:rPr lang="en-US" sz="1500" kern="1200" dirty="0"/>
            <a:t>May prepare financially for a potentially catastrophe </a:t>
          </a:r>
        </a:p>
      </dsp:txBody>
      <dsp:txXfrm>
        <a:off x="899507" y="3895797"/>
        <a:ext cx="5898167" cy="778794"/>
      </dsp:txXfrm>
    </dsp:sp>
    <dsp:sp modelId="{E86FA29A-BFBB-497D-A748-0C3D4E8188EC}">
      <dsp:nvSpPr>
        <dsp:cNvPr id="0" name=""/>
        <dsp:cNvSpPr/>
      </dsp:nvSpPr>
      <dsp:spPr>
        <a:xfrm>
          <a:off x="0" y="4869290"/>
          <a:ext cx="6797675" cy="77879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B7C212-6673-40CB-A1BF-5E7322CE102D}">
      <dsp:nvSpPr>
        <dsp:cNvPr id="0" name=""/>
        <dsp:cNvSpPr/>
      </dsp:nvSpPr>
      <dsp:spPr>
        <a:xfrm>
          <a:off x="235585" y="5044518"/>
          <a:ext cx="428336" cy="42833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45350E-8B18-4F56-95C0-C0EAAC49AC49}">
      <dsp:nvSpPr>
        <dsp:cNvPr id="0" name=""/>
        <dsp:cNvSpPr/>
      </dsp:nvSpPr>
      <dsp:spPr>
        <a:xfrm>
          <a:off x="899507" y="4869290"/>
          <a:ext cx="5898167"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666750">
            <a:lnSpc>
              <a:spcPct val="90000"/>
            </a:lnSpc>
            <a:spcBef>
              <a:spcPct val="0"/>
            </a:spcBef>
            <a:spcAft>
              <a:spcPct val="35000"/>
            </a:spcAft>
            <a:buNone/>
          </a:pPr>
          <a:r>
            <a:rPr lang="en-US" sz="1500" kern="1200" dirty="0"/>
            <a:t>May have difficulty discarding worn-out or worthless items, despite their lack of sentimental value </a:t>
          </a:r>
        </a:p>
      </dsp:txBody>
      <dsp:txXfrm>
        <a:off x="899507" y="4869290"/>
        <a:ext cx="5898167" cy="77879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53C6C4-C0D4-41A7-A239-EA2C87710ED5}">
      <dsp:nvSpPr>
        <dsp:cNvPr id="0" name=""/>
        <dsp:cNvSpPr/>
      </dsp:nvSpPr>
      <dsp:spPr>
        <a:xfrm>
          <a:off x="46" y="313762"/>
          <a:ext cx="4487981" cy="403200"/>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a:t>Often comorbid with: </a:t>
          </a:r>
        </a:p>
      </dsp:txBody>
      <dsp:txXfrm>
        <a:off x="46" y="313762"/>
        <a:ext cx="4487981" cy="403200"/>
      </dsp:txXfrm>
    </dsp:sp>
    <dsp:sp modelId="{3D8BF410-7038-447B-B347-DA7BF46FEA6D}">
      <dsp:nvSpPr>
        <dsp:cNvPr id="0" name=""/>
        <dsp:cNvSpPr/>
      </dsp:nvSpPr>
      <dsp:spPr>
        <a:xfrm>
          <a:off x="46" y="716962"/>
          <a:ext cx="4487981" cy="2692501"/>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Mood disorders (major depressive disorder, bipolar disorder, and dysthymia) </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Anxiety disorders </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Substance abuse disorders </a:t>
          </a:r>
        </a:p>
      </dsp:txBody>
      <dsp:txXfrm>
        <a:off x="46" y="716962"/>
        <a:ext cx="4487981" cy="2692501"/>
      </dsp:txXfrm>
    </dsp:sp>
    <dsp:sp modelId="{276B8FD8-D912-4108-BA88-885599D3F627}">
      <dsp:nvSpPr>
        <dsp:cNvPr id="0" name=""/>
        <dsp:cNvSpPr/>
      </dsp:nvSpPr>
      <dsp:spPr>
        <a:xfrm>
          <a:off x="5116346" y="313762"/>
          <a:ext cx="4487981" cy="403200"/>
        </a:xfrm>
        <a:prstGeom prst="rect">
          <a:avLst/>
        </a:prstGeom>
        <a:solidFill>
          <a:schemeClr val="accent2">
            <a:hueOff val="-3392975"/>
            <a:satOff val="11185"/>
            <a:lumOff val="11961"/>
            <a:alphaOff val="0"/>
          </a:schemeClr>
        </a:solidFill>
        <a:ln w="15875" cap="flat" cmpd="sng" algn="ctr">
          <a:solidFill>
            <a:schemeClr val="accent2">
              <a:hueOff val="-3392975"/>
              <a:satOff val="11185"/>
              <a:lumOff val="1196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a:t>More specifically: </a:t>
          </a:r>
        </a:p>
      </dsp:txBody>
      <dsp:txXfrm>
        <a:off x="5116346" y="313762"/>
        <a:ext cx="4487981" cy="403200"/>
      </dsp:txXfrm>
    </dsp:sp>
    <dsp:sp modelId="{297D5388-57B2-4309-820C-F4B222590AC9}">
      <dsp:nvSpPr>
        <dsp:cNvPr id="0" name=""/>
        <dsp:cNvSpPr/>
      </dsp:nvSpPr>
      <dsp:spPr>
        <a:xfrm>
          <a:off x="5116346" y="716962"/>
          <a:ext cx="4487981" cy="2692501"/>
        </a:xfrm>
        <a:prstGeom prst="rect">
          <a:avLst/>
        </a:prstGeom>
        <a:solidFill>
          <a:schemeClr val="accent2">
            <a:tint val="40000"/>
            <a:alpha val="90000"/>
            <a:hueOff val="-4192819"/>
            <a:satOff val="16804"/>
            <a:lumOff val="2495"/>
            <a:alphaOff val="0"/>
          </a:schemeClr>
        </a:solidFill>
        <a:ln w="15875" cap="flat" cmpd="sng" algn="ctr">
          <a:solidFill>
            <a:schemeClr val="accent2">
              <a:tint val="40000"/>
              <a:alpha val="90000"/>
              <a:hueOff val="-4192819"/>
              <a:satOff val="16804"/>
              <a:lumOff val="24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a:t>Cluster A: </a:t>
          </a:r>
        </a:p>
        <a:p>
          <a:pPr marL="228600" lvl="2" indent="-114300" algn="l" defTabSz="622300">
            <a:lnSpc>
              <a:spcPct val="90000"/>
            </a:lnSpc>
            <a:spcBef>
              <a:spcPct val="0"/>
            </a:spcBef>
            <a:spcAft>
              <a:spcPct val="15000"/>
            </a:spcAft>
            <a:buChar char="•"/>
          </a:pPr>
          <a:r>
            <a:rPr lang="en-US" sz="1400" kern="1200" dirty="0"/>
            <a:t>Least likely to be found with major depressive disorder </a:t>
          </a:r>
        </a:p>
        <a:p>
          <a:pPr marL="228600" lvl="2" indent="-114300" algn="l" defTabSz="622300">
            <a:lnSpc>
              <a:spcPct val="90000"/>
            </a:lnSpc>
            <a:spcBef>
              <a:spcPct val="0"/>
            </a:spcBef>
            <a:spcAft>
              <a:spcPct val="15000"/>
            </a:spcAft>
            <a:buChar char="•"/>
          </a:pPr>
          <a:r>
            <a:rPr lang="en-US" sz="1400" kern="1200"/>
            <a:t>Schizotypal is highly comorbid with anxiety disorders </a:t>
          </a:r>
        </a:p>
        <a:p>
          <a:pPr marL="114300" lvl="1" indent="-114300" algn="l" defTabSz="622300">
            <a:lnSpc>
              <a:spcPct val="90000"/>
            </a:lnSpc>
            <a:spcBef>
              <a:spcPct val="0"/>
            </a:spcBef>
            <a:spcAft>
              <a:spcPct val="15000"/>
            </a:spcAft>
            <a:buChar char="•"/>
          </a:pPr>
          <a:r>
            <a:rPr lang="en-US" sz="1400" kern="1200"/>
            <a:t>Cluster B:</a:t>
          </a:r>
        </a:p>
        <a:p>
          <a:pPr marL="228600" lvl="2" indent="-114300" algn="l" defTabSz="622300">
            <a:lnSpc>
              <a:spcPct val="90000"/>
            </a:lnSpc>
            <a:spcBef>
              <a:spcPct val="0"/>
            </a:spcBef>
            <a:spcAft>
              <a:spcPct val="15000"/>
            </a:spcAft>
            <a:buChar char="•"/>
          </a:pPr>
          <a:r>
            <a:rPr lang="en-US" sz="1400" kern="1200" dirty="0"/>
            <a:t>Highly comorbid with bipolar disorder </a:t>
          </a:r>
        </a:p>
        <a:p>
          <a:pPr marL="228600" lvl="2" indent="-114300" algn="l" defTabSz="622300">
            <a:lnSpc>
              <a:spcPct val="90000"/>
            </a:lnSpc>
            <a:spcBef>
              <a:spcPct val="0"/>
            </a:spcBef>
            <a:spcAft>
              <a:spcPct val="15000"/>
            </a:spcAft>
            <a:buChar char="•"/>
          </a:pPr>
          <a:r>
            <a:rPr lang="en-US" sz="1400" kern="1200"/>
            <a:t>Borderline is highly comorbid with anxiety disorders</a:t>
          </a:r>
        </a:p>
        <a:p>
          <a:pPr marL="228600" lvl="2" indent="-114300" algn="l" defTabSz="622300">
            <a:lnSpc>
              <a:spcPct val="90000"/>
            </a:lnSpc>
            <a:spcBef>
              <a:spcPct val="0"/>
            </a:spcBef>
            <a:spcAft>
              <a:spcPct val="15000"/>
            </a:spcAft>
            <a:buChar char="•"/>
          </a:pPr>
          <a:r>
            <a:rPr lang="en-US" sz="1400" kern="1200"/>
            <a:t>Narcissistic is likely to be diagnosed with GAD and panic disorder  </a:t>
          </a:r>
        </a:p>
        <a:p>
          <a:pPr marL="114300" lvl="1" indent="-114300" algn="l" defTabSz="622300">
            <a:lnSpc>
              <a:spcPct val="90000"/>
            </a:lnSpc>
            <a:spcBef>
              <a:spcPct val="0"/>
            </a:spcBef>
            <a:spcAft>
              <a:spcPct val="15000"/>
            </a:spcAft>
            <a:buChar char="•"/>
          </a:pPr>
          <a:r>
            <a:rPr lang="en-US" sz="1400" kern="1200"/>
            <a:t>Cluster C: </a:t>
          </a:r>
        </a:p>
        <a:p>
          <a:pPr marL="228600" lvl="2" indent="-114300" algn="l" defTabSz="622300">
            <a:lnSpc>
              <a:spcPct val="90000"/>
            </a:lnSpc>
            <a:spcBef>
              <a:spcPct val="0"/>
            </a:spcBef>
            <a:spcAft>
              <a:spcPct val="15000"/>
            </a:spcAft>
            <a:buChar char="•"/>
          </a:pPr>
          <a:r>
            <a:rPr lang="en-US" sz="1400" kern="1200"/>
            <a:t>Highest rate of comorbidity with major depressive disorder</a:t>
          </a:r>
        </a:p>
        <a:p>
          <a:pPr marL="228600" lvl="2" indent="-114300" algn="l" defTabSz="622300">
            <a:lnSpc>
              <a:spcPct val="90000"/>
            </a:lnSpc>
            <a:spcBef>
              <a:spcPct val="0"/>
            </a:spcBef>
            <a:spcAft>
              <a:spcPct val="15000"/>
            </a:spcAft>
            <a:buChar char="•"/>
          </a:pPr>
          <a:r>
            <a:rPr lang="en-US" sz="1400" kern="1200"/>
            <a:t>OCPD is highly comorbid with bipolar disorder </a:t>
          </a:r>
        </a:p>
      </dsp:txBody>
      <dsp:txXfrm>
        <a:off x="5116346" y="716962"/>
        <a:ext cx="4487981" cy="269250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E23BD5-02CD-424E-AC37-F8F57F62041F}">
      <dsp:nvSpPr>
        <dsp:cNvPr id="0" name=""/>
        <dsp:cNvSpPr/>
      </dsp:nvSpPr>
      <dsp:spPr>
        <a:xfrm>
          <a:off x="1735199" y="211369"/>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DD6E436-BA88-4FC6-9DED-384F0BF1958D}">
      <dsp:nvSpPr>
        <dsp:cNvPr id="0" name=""/>
        <dsp:cNvSpPr/>
      </dsp:nvSpPr>
      <dsp:spPr>
        <a:xfrm>
          <a:off x="331199" y="1867993"/>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b="1"/>
          </a:pPr>
          <a:r>
            <a:rPr lang="en-US" sz="2400" kern="1200"/>
            <a:t>Schizotypal PD</a:t>
          </a:r>
        </a:p>
      </dsp:txBody>
      <dsp:txXfrm>
        <a:off x="331199" y="1867993"/>
        <a:ext cx="4320000" cy="648000"/>
      </dsp:txXfrm>
    </dsp:sp>
    <dsp:sp modelId="{4CA1885F-B596-4511-BBAC-89075385365F}">
      <dsp:nvSpPr>
        <dsp:cNvPr id="0" name=""/>
        <dsp:cNvSpPr/>
      </dsp:nvSpPr>
      <dsp:spPr>
        <a:xfrm>
          <a:off x="331199" y="2583260"/>
          <a:ext cx="4320000" cy="99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dirty="0"/>
            <a:t>May have similar biological causes to that of schizophrenia (high activity of dopamine and enlarged brain ventricles)</a:t>
          </a:r>
        </a:p>
      </dsp:txBody>
      <dsp:txXfrm>
        <a:off x="331199" y="2583260"/>
        <a:ext cx="4320000" cy="991450"/>
      </dsp:txXfrm>
    </dsp:sp>
    <dsp:sp modelId="{C37F9DF8-C4AD-4FD0-9CC5-FCB458949B48}">
      <dsp:nvSpPr>
        <dsp:cNvPr id="0" name=""/>
        <dsp:cNvSpPr/>
      </dsp:nvSpPr>
      <dsp:spPr>
        <a:xfrm>
          <a:off x="6811200" y="211369"/>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7DCB825-2B99-4C3E-9DF2-79A2A4CAF549}">
      <dsp:nvSpPr>
        <dsp:cNvPr id="0" name=""/>
        <dsp:cNvSpPr/>
      </dsp:nvSpPr>
      <dsp:spPr>
        <a:xfrm>
          <a:off x="5407199" y="1867993"/>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b="1"/>
          </a:pPr>
          <a:r>
            <a:rPr lang="en-US" sz="2400" kern="1200"/>
            <a:t>Antisocial and Borderline PDs</a:t>
          </a:r>
        </a:p>
      </dsp:txBody>
      <dsp:txXfrm>
        <a:off x="5407199" y="1867993"/>
        <a:ext cx="4320000" cy="648000"/>
      </dsp:txXfrm>
    </dsp:sp>
    <dsp:sp modelId="{7210C18B-F28B-46D4-AA3C-081A2F8EBEE6}">
      <dsp:nvSpPr>
        <dsp:cNvPr id="0" name=""/>
        <dsp:cNvSpPr/>
      </dsp:nvSpPr>
      <dsp:spPr>
        <a:xfrm>
          <a:off x="5407199" y="2583260"/>
          <a:ext cx="4320000" cy="99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dirty="0"/>
            <a:t>Deficits in serotonin activity </a:t>
          </a:r>
        </a:p>
        <a:p>
          <a:pPr marL="0" lvl="0" indent="0" algn="ctr" defTabSz="755650">
            <a:lnSpc>
              <a:spcPct val="90000"/>
            </a:lnSpc>
            <a:spcBef>
              <a:spcPct val="0"/>
            </a:spcBef>
            <a:spcAft>
              <a:spcPct val="35000"/>
            </a:spcAft>
            <a:buNone/>
          </a:pPr>
          <a:r>
            <a:rPr lang="en-US" sz="1700" kern="1200" dirty="0"/>
            <a:t>Deficient functioning of the frontal lobes (particularly the prefrontal cortex) and an overly reactive amygdala </a:t>
          </a:r>
        </a:p>
      </dsp:txBody>
      <dsp:txXfrm>
        <a:off x="5407199" y="2583260"/>
        <a:ext cx="4320000" cy="99145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5C93D-9468-4CF3-8FCD-AD51E80E3CBB}">
      <dsp:nvSpPr>
        <dsp:cNvPr id="0" name=""/>
        <dsp:cNvSpPr/>
      </dsp:nvSpPr>
      <dsp:spPr>
        <a:xfrm>
          <a:off x="0" y="331539"/>
          <a:ext cx="10058399" cy="6678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644" tIns="333248" rIns="780644"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Includes poverty, unemployment, family separation, and witness domestic violence </a:t>
          </a:r>
        </a:p>
      </dsp:txBody>
      <dsp:txXfrm>
        <a:off x="0" y="331539"/>
        <a:ext cx="10058399" cy="667800"/>
      </dsp:txXfrm>
    </dsp:sp>
    <dsp:sp modelId="{D8760092-5562-406C-AF38-F7767F844E81}">
      <dsp:nvSpPr>
        <dsp:cNvPr id="0" name=""/>
        <dsp:cNvSpPr/>
      </dsp:nvSpPr>
      <dsp:spPr>
        <a:xfrm>
          <a:off x="502920" y="95379"/>
          <a:ext cx="7040880" cy="47232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11200">
            <a:lnSpc>
              <a:spcPct val="90000"/>
            </a:lnSpc>
            <a:spcBef>
              <a:spcPct val="0"/>
            </a:spcBef>
            <a:spcAft>
              <a:spcPct val="35000"/>
            </a:spcAft>
            <a:buNone/>
          </a:pPr>
          <a:r>
            <a:rPr lang="en-US" sz="1600" kern="1200"/>
            <a:t>Family Dysfunction </a:t>
          </a:r>
        </a:p>
      </dsp:txBody>
      <dsp:txXfrm>
        <a:off x="525977" y="118436"/>
        <a:ext cx="6994766" cy="426206"/>
      </dsp:txXfrm>
    </dsp:sp>
    <dsp:sp modelId="{3A7F88CA-FF17-4968-8C93-B5C3CF560716}">
      <dsp:nvSpPr>
        <dsp:cNvPr id="0" name=""/>
        <dsp:cNvSpPr/>
      </dsp:nvSpPr>
      <dsp:spPr>
        <a:xfrm>
          <a:off x="0" y="1321899"/>
          <a:ext cx="10058399" cy="2368800"/>
        </a:xfrm>
        <a:prstGeom prst="rect">
          <a:avLst/>
        </a:prstGeom>
        <a:solidFill>
          <a:schemeClr val="lt1">
            <a:alpha val="90000"/>
            <a:hueOff val="0"/>
            <a:satOff val="0"/>
            <a:lumOff val="0"/>
            <a:alphaOff val="0"/>
          </a:schemeClr>
        </a:solidFill>
        <a:ln w="15875" cap="flat" cmpd="sng" algn="ctr">
          <a:solidFill>
            <a:schemeClr val="accent2">
              <a:hueOff val="-3392975"/>
              <a:satOff val="11185"/>
              <a:lumOff val="119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644" tIns="333248" rIns="780644"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One’s sense of self and the ability to relate to others (which are both impaired by PDs) are formed in the first four to six years of life and is affected by the emotional environment in which someone is raised </a:t>
          </a:r>
        </a:p>
        <a:p>
          <a:pPr marL="171450" lvl="1" indent="-171450" algn="l" defTabSz="711200">
            <a:lnSpc>
              <a:spcPct val="90000"/>
            </a:lnSpc>
            <a:spcBef>
              <a:spcPct val="0"/>
            </a:spcBef>
            <a:spcAft>
              <a:spcPct val="15000"/>
            </a:spcAft>
            <a:buChar char="•"/>
          </a:pPr>
          <a:r>
            <a:rPr lang="en-US" sz="1600" kern="1200" dirty="0"/>
            <a:t>4 types of attachments or emotional bonds (investigated by John Bowlby) </a:t>
          </a:r>
        </a:p>
        <a:p>
          <a:pPr marL="342900" lvl="2" indent="-171450" algn="l" defTabSz="711200">
            <a:lnSpc>
              <a:spcPct val="90000"/>
            </a:lnSpc>
            <a:spcBef>
              <a:spcPct val="0"/>
            </a:spcBef>
            <a:spcAft>
              <a:spcPct val="15000"/>
            </a:spcAft>
            <a:buChar char="•"/>
          </a:pPr>
          <a:r>
            <a:rPr lang="en-US" sz="1600" kern="1200" dirty="0"/>
            <a:t>Secure – the only attachment type that generally does not develop PDs </a:t>
          </a:r>
        </a:p>
        <a:p>
          <a:pPr marL="342900" lvl="2" indent="-171450" algn="l" defTabSz="711200">
            <a:lnSpc>
              <a:spcPct val="90000"/>
            </a:lnSpc>
            <a:spcBef>
              <a:spcPct val="0"/>
            </a:spcBef>
            <a:spcAft>
              <a:spcPct val="15000"/>
            </a:spcAft>
            <a:buChar char="•"/>
          </a:pPr>
          <a:r>
            <a:rPr lang="en-US" sz="1600" kern="1200" dirty="0"/>
            <a:t>Anxious – at risk for internalizing disorders</a:t>
          </a:r>
        </a:p>
        <a:p>
          <a:pPr marL="342900" lvl="2" indent="-171450" algn="l" defTabSz="711200">
            <a:lnSpc>
              <a:spcPct val="90000"/>
            </a:lnSpc>
            <a:spcBef>
              <a:spcPct val="0"/>
            </a:spcBef>
            <a:spcAft>
              <a:spcPct val="15000"/>
            </a:spcAft>
            <a:buChar char="•"/>
          </a:pPr>
          <a:r>
            <a:rPr lang="en-US" sz="1600" kern="1200" dirty="0"/>
            <a:t>Ambivalent – at risk for externalizing disorders</a:t>
          </a:r>
        </a:p>
        <a:p>
          <a:pPr marL="342900" lvl="2" indent="-171450" algn="l" defTabSz="711200">
            <a:lnSpc>
              <a:spcPct val="90000"/>
            </a:lnSpc>
            <a:spcBef>
              <a:spcPct val="0"/>
            </a:spcBef>
            <a:spcAft>
              <a:spcPct val="15000"/>
            </a:spcAft>
            <a:buChar char="•"/>
          </a:pPr>
          <a:r>
            <a:rPr lang="en-US" sz="1600" kern="1200" dirty="0"/>
            <a:t>Disorganized – at risk for dissociative symptoms and personality related disorders</a:t>
          </a:r>
        </a:p>
      </dsp:txBody>
      <dsp:txXfrm>
        <a:off x="0" y="1321899"/>
        <a:ext cx="10058399" cy="2368800"/>
      </dsp:txXfrm>
    </dsp:sp>
    <dsp:sp modelId="{ED0AC12F-94AF-4AAC-980A-A3AD11B99A55}">
      <dsp:nvSpPr>
        <dsp:cNvPr id="0" name=""/>
        <dsp:cNvSpPr/>
      </dsp:nvSpPr>
      <dsp:spPr>
        <a:xfrm>
          <a:off x="502920" y="1085739"/>
          <a:ext cx="7040880" cy="472320"/>
        </a:xfrm>
        <a:prstGeom prst="roundRect">
          <a:avLst/>
        </a:prstGeom>
        <a:solidFill>
          <a:schemeClr val="accent2">
            <a:hueOff val="-3392975"/>
            <a:satOff val="11185"/>
            <a:lumOff val="1196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11200">
            <a:lnSpc>
              <a:spcPct val="90000"/>
            </a:lnSpc>
            <a:spcBef>
              <a:spcPct val="0"/>
            </a:spcBef>
            <a:spcAft>
              <a:spcPct val="35000"/>
            </a:spcAft>
            <a:buNone/>
          </a:pPr>
          <a:r>
            <a:rPr lang="en-US" sz="1600" kern="1200"/>
            <a:t>Childhood Maltreatment </a:t>
          </a:r>
        </a:p>
      </dsp:txBody>
      <dsp:txXfrm>
        <a:off x="525977" y="1108796"/>
        <a:ext cx="6994766"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BC84B-36A1-4234-8A2C-21E3B70A3503}">
      <dsp:nvSpPr>
        <dsp:cNvPr id="0" name=""/>
        <dsp:cNvSpPr/>
      </dsp:nvSpPr>
      <dsp:spPr>
        <a:xfrm>
          <a:off x="0" y="2082039"/>
          <a:ext cx="9604375" cy="136604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Must display these behaviors in adulthood. Children and adolescents (age &lt;18) </a:t>
          </a:r>
          <a:r>
            <a:rPr lang="en-US" sz="2600" b="1" kern="1200" dirty="0"/>
            <a:t>CANNOT</a:t>
          </a:r>
          <a:r>
            <a:rPr lang="en-US" sz="2600" kern="1200" dirty="0"/>
            <a:t> be diagnosed with a personality disorder. </a:t>
          </a:r>
        </a:p>
      </dsp:txBody>
      <dsp:txXfrm>
        <a:off x="0" y="2082039"/>
        <a:ext cx="9604375" cy="1366043"/>
      </dsp:txXfrm>
    </dsp:sp>
    <dsp:sp modelId="{ED83E79A-037E-464D-BA95-D01789368EE8}">
      <dsp:nvSpPr>
        <dsp:cNvPr id="0" name=""/>
        <dsp:cNvSpPr/>
      </dsp:nvSpPr>
      <dsp:spPr>
        <a:xfrm rot="10800000">
          <a:off x="0" y="1555"/>
          <a:ext cx="9604375" cy="2100974"/>
        </a:xfrm>
        <a:prstGeom prst="upArrowCallout">
          <a:avLst/>
        </a:prstGeom>
        <a:solidFill>
          <a:schemeClr val="accent2">
            <a:hueOff val="-3392975"/>
            <a:satOff val="11185"/>
            <a:lumOff val="1196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a:t>Four defining features</a:t>
          </a:r>
        </a:p>
      </dsp:txBody>
      <dsp:txXfrm rot="-10800000">
        <a:off x="0" y="1555"/>
        <a:ext cx="9604375" cy="737442"/>
      </dsp:txXfrm>
    </dsp:sp>
    <dsp:sp modelId="{C123A355-FB1A-4903-9803-B98F3479D401}">
      <dsp:nvSpPr>
        <dsp:cNvPr id="0" name=""/>
        <dsp:cNvSpPr/>
      </dsp:nvSpPr>
      <dsp:spPr>
        <a:xfrm>
          <a:off x="0" y="738997"/>
          <a:ext cx="2401093" cy="628191"/>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Distorted thinking patterns </a:t>
          </a:r>
        </a:p>
      </dsp:txBody>
      <dsp:txXfrm>
        <a:off x="0" y="738997"/>
        <a:ext cx="2401093" cy="628191"/>
      </dsp:txXfrm>
    </dsp:sp>
    <dsp:sp modelId="{A0BCF0F7-8B0E-4676-984A-861EFBE115E5}">
      <dsp:nvSpPr>
        <dsp:cNvPr id="0" name=""/>
        <dsp:cNvSpPr/>
      </dsp:nvSpPr>
      <dsp:spPr>
        <a:xfrm>
          <a:off x="2401093" y="738997"/>
          <a:ext cx="2401093" cy="628191"/>
        </a:xfrm>
        <a:prstGeom prst="rect">
          <a:avLst/>
        </a:prstGeom>
        <a:solidFill>
          <a:schemeClr val="accent2">
            <a:tint val="40000"/>
            <a:alpha val="90000"/>
            <a:hueOff val="-1397606"/>
            <a:satOff val="5601"/>
            <a:lumOff val="832"/>
            <a:alphaOff val="0"/>
          </a:schemeClr>
        </a:solidFill>
        <a:ln w="15875" cap="flat" cmpd="sng" algn="ctr">
          <a:solidFill>
            <a:schemeClr val="accent2">
              <a:tint val="40000"/>
              <a:alpha val="90000"/>
              <a:hueOff val="-1397606"/>
              <a:satOff val="5601"/>
              <a:lumOff val="8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Problematic emotional responses </a:t>
          </a:r>
        </a:p>
      </dsp:txBody>
      <dsp:txXfrm>
        <a:off x="2401093" y="738997"/>
        <a:ext cx="2401093" cy="628191"/>
      </dsp:txXfrm>
    </dsp:sp>
    <dsp:sp modelId="{A51BC230-9D01-47A9-95B4-B383ADCB0F06}">
      <dsp:nvSpPr>
        <dsp:cNvPr id="0" name=""/>
        <dsp:cNvSpPr/>
      </dsp:nvSpPr>
      <dsp:spPr>
        <a:xfrm>
          <a:off x="4802187" y="738997"/>
          <a:ext cx="2401093" cy="628191"/>
        </a:xfrm>
        <a:prstGeom prst="rect">
          <a:avLst/>
        </a:prstGeom>
        <a:solidFill>
          <a:schemeClr val="accent2">
            <a:tint val="40000"/>
            <a:alpha val="90000"/>
            <a:hueOff val="-2795213"/>
            <a:satOff val="11203"/>
            <a:lumOff val="1663"/>
            <a:alphaOff val="0"/>
          </a:schemeClr>
        </a:solidFill>
        <a:ln w="15875" cap="flat" cmpd="sng" algn="ctr">
          <a:solidFill>
            <a:schemeClr val="accent2">
              <a:tint val="40000"/>
              <a:alpha val="90000"/>
              <a:hueOff val="-2795213"/>
              <a:satOff val="11203"/>
              <a:lumOff val="16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Over- or under-regulated impulse control </a:t>
          </a:r>
        </a:p>
      </dsp:txBody>
      <dsp:txXfrm>
        <a:off x="4802187" y="738997"/>
        <a:ext cx="2401093" cy="628191"/>
      </dsp:txXfrm>
    </dsp:sp>
    <dsp:sp modelId="{6DC9DA91-59B9-4481-9667-8A8AACD10001}">
      <dsp:nvSpPr>
        <dsp:cNvPr id="0" name=""/>
        <dsp:cNvSpPr/>
      </dsp:nvSpPr>
      <dsp:spPr>
        <a:xfrm>
          <a:off x="7203281" y="738997"/>
          <a:ext cx="2401093" cy="628191"/>
        </a:xfrm>
        <a:prstGeom prst="rect">
          <a:avLst/>
        </a:prstGeom>
        <a:solidFill>
          <a:schemeClr val="accent2">
            <a:tint val="40000"/>
            <a:alpha val="90000"/>
            <a:hueOff val="-4192819"/>
            <a:satOff val="16804"/>
            <a:lumOff val="2495"/>
            <a:alphaOff val="0"/>
          </a:schemeClr>
        </a:solidFill>
        <a:ln w="15875" cap="flat" cmpd="sng" algn="ctr">
          <a:solidFill>
            <a:schemeClr val="accent2">
              <a:tint val="40000"/>
              <a:alpha val="90000"/>
              <a:hueOff val="-4192819"/>
              <a:satOff val="16804"/>
              <a:lumOff val="24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Interpersonal difficulties </a:t>
          </a:r>
        </a:p>
      </dsp:txBody>
      <dsp:txXfrm>
        <a:off x="7203281" y="738997"/>
        <a:ext cx="2401093" cy="6281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44B16-1527-47F7-9354-59C4ED8C5D6D}">
      <dsp:nvSpPr>
        <dsp:cNvPr id="0" name=""/>
        <dsp:cNvSpPr/>
      </dsp:nvSpPr>
      <dsp:spPr>
        <a:xfrm>
          <a:off x="3143" y="430743"/>
          <a:ext cx="3064668" cy="1225867"/>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Cluster A</a:t>
          </a:r>
        </a:p>
        <a:p>
          <a:pPr marL="0" lvl="0" indent="0" algn="ctr" defTabSz="1022350">
            <a:lnSpc>
              <a:spcPct val="90000"/>
            </a:lnSpc>
            <a:spcBef>
              <a:spcPct val="0"/>
            </a:spcBef>
            <a:spcAft>
              <a:spcPct val="35000"/>
            </a:spcAft>
            <a:buNone/>
          </a:pPr>
          <a:r>
            <a:rPr lang="en-US" sz="2300" kern="1200" dirty="0"/>
            <a:t>“Odd/eccentric”</a:t>
          </a:r>
        </a:p>
      </dsp:txBody>
      <dsp:txXfrm>
        <a:off x="3143" y="430743"/>
        <a:ext cx="3064668" cy="1225867"/>
      </dsp:txXfrm>
    </dsp:sp>
    <dsp:sp modelId="{FAE4C125-F1A6-46FE-AA8A-FF282F020126}">
      <dsp:nvSpPr>
        <dsp:cNvPr id="0" name=""/>
        <dsp:cNvSpPr/>
      </dsp:nvSpPr>
      <dsp:spPr>
        <a:xfrm>
          <a:off x="3143" y="1656610"/>
          <a:ext cx="3064668" cy="1698726"/>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Paranoid PD</a:t>
          </a:r>
        </a:p>
        <a:p>
          <a:pPr marL="228600" lvl="1" indent="-228600" algn="l" defTabSz="1022350">
            <a:lnSpc>
              <a:spcPct val="90000"/>
            </a:lnSpc>
            <a:spcBef>
              <a:spcPct val="0"/>
            </a:spcBef>
            <a:spcAft>
              <a:spcPct val="15000"/>
            </a:spcAft>
            <a:buChar char="•"/>
          </a:pPr>
          <a:r>
            <a:rPr lang="en-US" sz="2300" kern="1200" dirty="0"/>
            <a:t>Schizoid PD</a:t>
          </a:r>
        </a:p>
        <a:p>
          <a:pPr marL="228600" lvl="1" indent="-228600" algn="l" defTabSz="1022350">
            <a:lnSpc>
              <a:spcPct val="90000"/>
            </a:lnSpc>
            <a:spcBef>
              <a:spcPct val="0"/>
            </a:spcBef>
            <a:spcAft>
              <a:spcPct val="15000"/>
            </a:spcAft>
            <a:buChar char="•"/>
          </a:pPr>
          <a:r>
            <a:rPr lang="en-US" sz="2300" kern="1200" dirty="0"/>
            <a:t>Schizotypal PD</a:t>
          </a:r>
        </a:p>
      </dsp:txBody>
      <dsp:txXfrm>
        <a:off x="3143" y="1656610"/>
        <a:ext cx="3064668" cy="1698726"/>
      </dsp:txXfrm>
    </dsp:sp>
    <dsp:sp modelId="{FAEDDBEE-07D6-4D70-9965-58DDB8D9E3D8}">
      <dsp:nvSpPr>
        <dsp:cNvPr id="0" name=""/>
        <dsp:cNvSpPr/>
      </dsp:nvSpPr>
      <dsp:spPr>
        <a:xfrm>
          <a:off x="3496865" y="430743"/>
          <a:ext cx="3064668" cy="1225867"/>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Cluster B</a:t>
          </a:r>
        </a:p>
        <a:p>
          <a:pPr marL="0" lvl="0" indent="0" algn="ctr" defTabSz="1022350">
            <a:lnSpc>
              <a:spcPct val="90000"/>
            </a:lnSpc>
            <a:spcBef>
              <a:spcPct val="0"/>
            </a:spcBef>
            <a:spcAft>
              <a:spcPct val="35000"/>
            </a:spcAft>
            <a:buNone/>
          </a:pPr>
          <a:r>
            <a:rPr lang="en-US" sz="2300" kern="1200" dirty="0"/>
            <a:t>“Dramatic, emotional, erratic”</a:t>
          </a:r>
        </a:p>
      </dsp:txBody>
      <dsp:txXfrm>
        <a:off x="3496865" y="430743"/>
        <a:ext cx="3064668" cy="1225867"/>
      </dsp:txXfrm>
    </dsp:sp>
    <dsp:sp modelId="{2C9CCAAA-AC0E-4B83-8D87-BA499403AC52}">
      <dsp:nvSpPr>
        <dsp:cNvPr id="0" name=""/>
        <dsp:cNvSpPr/>
      </dsp:nvSpPr>
      <dsp:spPr>
        <a:xfrm>
          <a:off x="3496865" y="1656610"/>
          <a:ext cx="3064668" cy="1698726"/>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Antisocial PD</a:t>
          </a:r>
        </a:p>
        <a:p>
          <a:pPr marL="228600" lvl="1" indent="-228600" algn="l" defTabSz="1022350">
            <a:lnSpc>
              <a:spcPct val="90000"/>
            </a:lnSpc>
            <a:spcBef>
              <a:spcPct val="0"/>
            </a:spcBef>
            <a:spcAft>
              <a:spcPct val="15000"/>
            </a:spcAft>
            <a:buChar char="•"/>
          </a:pPr>
          <a:r>
            <a:rPr lang="en-US" sz="2300" kern="1200" dirty="0"/>
            <a:t>Borderline PD</a:t>
          </a:r>
        </a:p>
        <a:p>
          <a:pPr marL="228600" lvl="1" indent="-228600" algn="l" defTabSz="1022350">
            <a:lnSpc>
              <a:spcPct val="90000"/>
            </a:lnSpc>
            <a:spcBef>
              <a:spcPct val="0"/>
            </a:spcBef>
            <a:spcAft>
              <a:spcPct val="15000"/>
            </a:spcAft>
            <a:buChar char="•"/>
          </a:pPr>
          <a:r>
            <a:rPr lang="en-US" sz="2300" kern="1200" dirty="0"/>
            <a:t>Histrionic PD</a:t>
          </a:r>
        </a:p>
        <a:p>
          <a:pPr marL="228600" lvl="1" indent="-228600" algn="l" defTabSz="1022350">
            <a:lnSpc>
              <a:spcPct val="90000"/>
            </a:lnSpc>
            <a:spcBef>
              <a:spcPct val="0"/>
            </a:spcBef>
            <a:spcAft>
              <a:spcPct val="15000"/>
            </a:spcAft>
            <a:buChar char="•"/>
          </a:pPr>
          <a:r>
            <a:rPr lang="en-US" sz="2300" kern="1200" dirty="0"/>
            <a:t>Narcissistic PD</a:t>
          </a:r>
        </a:p>
      </dsp:txBody>
      <dsp:txXfrm>
        <a:off x="3496865" y="1656610"/>
        <a:ext cx="3064668" cy="1698726"/>
      </dsp:txXfrm>
    </dsp:sp>
    <dsp:sp modelId="{8F69CD98-2FBE-4883-8C8F-CBC8027CE0F3}">
      <dsp:nvSpPr>
        <dsp:cNvPr id="0" name=""/>
        <dsp:cNvSpPr/>
      </dsp:nvSpPr>
      <dsp:spPr>
        <a:xfrm>
          <a:off x="6990588" y="430743"/>
          <a:ext cx="3064668" cy="1225867"/>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Cluster C</a:t>
          </a:r>
        </a:p>
        <a:p>
          <a:pPr marL="0" lvl="0" indent="0" algn="ctr" defTabSz="1022350">
            <a:lnSpc>
              <a:spcPct val="90000"/>
            </a:lnSpc>
            <a:spcBef>
              <a:spcPct val="0"/>
            </a:spcBef>
            <a:spcAft>
              <a:spcPct val="35000"/>
            </a:spcAft>
            <a:buNone/>
          </a:pPr>
          <a:r>
            <a:rPr lang="en-US" sz="2300" kern="1200" dirty="0"/>
            <a:t>“Anxious/fearful”</a:t>
          </a:r>
        </a:p>
      </dsp:txBody>
      <dsp:txXfrm>
        <a:off x="6990588" y="430743"/>
        <a:ext cx="3064668" cy="1225867"/>
      </dsp:txXfrm>
    </dsp:sp>
    <dsp:sp modelId="{69187338-4723-40AE-906E-F123886EBC9D}">
      <dsp:nvSpPr>
        <dsp:cNvPr id="0" name=""/>
        <dsp:cNvSpPr/>
      </dsp:nvSpPr>
      <dsp:spPr>
        <a:xfrm>
          <a:off x="6990588" y="1656610"/>
          <a:ext cx="3064668" cy="1698726"/>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Avoidant PD</a:t>
          </a:r>
        </a:p>
        <a:p>
          <a:pPr marL="228600" lvl="1" indent="-228600" algn="l" defTabSz="1022350">
            <a:lnSpc>
              <a:spcPct val="90000"/>
            </a:lnSpc>
            <a:spcBef>
              <a:spcPct val="0"/>
            </a:spcBef>
            <a:spcAft>
              <a:spcPct val="15000"/>
            </a:spcAft>
            <a:buChar char="•"/>
          </a:pPr>
          <a:r>
            <a:rPr lang="en-US" sz="2300" kern="1200" dirty="0"/>
            <a:t>Dependent PD</a:t>
          </a:r>
        </a:p>
        <a:p>
          <a:pPr marL="228600" lvl="1" indent="-228600" algn="l" defTabSz="1022350">
            <a:lnSpc>
              <a:spcPct val="90000"/>
            </a:lnSpc>
            <a:spcBef>
              <a:spcPct val="0"/>
            </a:spcBef>
            <a:spcAft>
              <a:spcPct val="15000"/>
            </a:spcAft>
            <a:buChar char="•"/>
          </a:pPr>
          <a:r>
            <a:rPr lang="en-US" sz="2300" kern="1200" dirty="0"/>
            <a:t>Obsessive-Compulsive PD</a:t>
          </a:r>
        </a:p>
      </dsp:txBody>
      <dsp:txXfrm>
        <a:off x="6990588" y="1656610"/>
        <a:ext cx="3064668" cy="16987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CA566-5D86-495F-8AED-31A6EB7E2203}">
      <dsp:nvSpPr>
        <dsp:cNvPr id="0" name=""/>
        <dsp:cNvSpPr/>
      </dsp:nvSpPr>
      <dsp:spPr>
        <a:xfrm>
          <a:off x="344932" y="759090"/>
          <a:ext cx="812133" cy="81213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33903D-3C2A-4F00-A2D8-A0F7772813A5}">
      <dsp:nvSpPr>
        <dsp:cNvPr id="0" name=""/>
        <dsp:cNvSpPr/>
      </dsp:nvSpPr>
      <dsp:spPr>
        <a:xfrm>
          <a:off x="515480" y="929638"/>
          <a:ext cx="471037" cy="4710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513BEBB-BED0-46F7-9AD0-891004DC4F40}">
      <dsp:nvSpPr>
        <dsp:cNvPr id="0" name=""/>
        <dsp:cNvSpPr/>
      </dsp:nvSpPr>
      <dsp:spPr>
        <a:xfrm>
          <a:off x="1331094" y="759090"/>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kern="1200" dirty="0"/>
            <a:t>Marked distrust or suspicion of others, and therefore doubt relationships</a:t>
          </a:r>
        </a:p>
      </dsp:txBody>
      <dsp:txXfrm>
        <a:off x="1331094" y="759090"/>
        <a:ext cx="1914313" cy="812133"/>
      </dsp:txXfrm>
    </dsp:sp>
    <dsp:sp modelId="{72D67712-DDD2-4857-B62E-02A41F579804}">
      <dsp:nvSpPr>
        <dsp:cNvPr id="0" name=""/>
        <dsp:cNvSpPr/>
      </dsp:nvSpPr>
      <dsp:spPr>
        <a:xfrm>
          <a:off x="3578962" y="759090"/>
          <a:ext cx="812133" cy="81213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87AF21-DC36-4B18-9615-61B65C84D1EF}">
      <dsp:nvSpPr>
        <dsp:cNvPr id="0" name=""/>
        <dsp:cNvSpPr/>
      </dsp:nvSpPr>
      <dsp:spPr>
        <a:xfrm>
          <a:off x="3749510" y="929638"/>
          <a:ext cx="471037" cy="4710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CC9FAE-E873-4BBE-B89B-B426F0D7D560}">
      <dsp:nvSpPr>
        <dsp:cNvPr id="0" name=""/>
        <dsp:cNvSpPr/>
      </dsp:nvSpPr>
      <dsp:spPr>
        <a:xfrm>
          <a:off x="4565123" y="759090"/>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kern="1200" dirty="0"/>
            <a:t>Often feel as though they have been deeply and irreversibly hurt by others even though there lacks evidence to support this </a:t>
          </a:r>
        </a:p>
      </dsp:txBody>
      <dsp:txXfrm>
        <a:off x="4565123" y="759090"/>
        <a:ext cx="1914313" cy="812133"/>
      </dsp:txXfrm>
    </dsp:sp>
    <dsp:sp modelId="{BC5B7A9E-1ABC-490D-AC48-EA7F6F5B7049}">
      <dsp:nvSpPr>
        <dsp:cNvPr id="0" name=""/>
        <dsp:cNvSpPr/>
      </dsp:nvSpPr>
      <dsp:spPr>
        <a:xfrm>
          <a:off x="6812992" y="759090"/>
          <a:ext cx="812133" cy="81213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DF8AB5-561C-4C61-AA27-F8E6F468CF4A}">
      <dsp:nvSpPr>
        <dsp:cNvPr id="0" name=""/>
        <dsp:cNvSpPr/>
      </dsp:nvSpPr>
      <dsp:spPr>
        <a:xfrm>
          <a:off x="6983540" y="929638"/>
          <a:ext cx="471037" cy="4710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DEF54A-9B1E-45CF-BFAE-4C474470DB2A}">
      <dsp:nvSpPr>
        <dsp:cNvPr id="0" name=""/>
        <dsp:cNvSpPr/>
      </dsp:nvSpPr>
      <dsp:spPr>
        <a:xfrm>
          <a:off x="7799153" y="759090"/>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kern="1200" dirty="0"/>
            <a:t>Hesitant to share with or confide in others for fear the information will be used against them </a:t>
          </a:r>
        </a:p>
      </dsp:txBody>
      <dsp:txXfrm>
        <a:off x="7799153" y="759090"/>
        <a:ext cx="1914313" cy="812133"/>
      </dsp:txXfrm>
    </dsp:sp>
    <dsp:sp modelId="{E8EAA7B7-29DE-48DA-85D2-3538702C0E27}">
      <dsp:nvSpPr>
        <dsp:cNvPr id="0" name=""/>
        <dsp:cNvSpPr/>
      </dsp:nvSpPr>
      <dsp:spPr>
        <a:xfrm>
          <a:off x="344932" y="2214856"/>
          <a:ext cx="812133" cy="812133"/>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7B2C29-1F8C-4AD3-A754-04CFD8ED3DB4}">
      <dsp:nvSpPr>
        <dsp:cNvPr id="0" name=""/>
        <dsp:cNvSpPr/>
      </dsp:nvSpPr>
      <dsp:spPr>
        <a:xfrm>
          <a:off x="515480" y="2385404"/>
          <a:ext cx="471037" cy="47103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5972FF-FDA1-4502-86F5-99A70D789063}">
      <dsp:nvSpPr>
        <dsp:cNvPr id="0" name=""/>
        <dsp:cNvSpPr/>
      </dsp:nvSpPr>
      <dsp:spPr>
        <a:xfrm>
          <a:off x="1331094" y="2214856"/>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kern="1200" dirty="0"/>
            <a:t>Benign remarks or events are often interpreted as demeaning or threatening </a:t>
          </a:r>
        </a:p>
      </dsp:txBody>
      <dsp:txXfrm>
        <a:off x="1331094" y="2214856"/>
        <a:ext cx="1914313" cy="812133"/>
      </dsp:txXfrm>
    </dsp:sp>
    <dsp:sp modelId="{43E1C7E6-1D64-4191-B726-96D5BE201FE4}">
      <dsp:nvSpPr>
        <dsp:cNvPr id="0" name=""/>
        <dsp:cNvSpPr/>
      </dsp:nvSpPr>
      <dsp:spPr>
        <a:xfrm>
          <a:off x="3578962" y="2214856"/>
          <a:ext cx="812133" cy="812133"/>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2ABA9A-8B50-47AB-9EDA-D05CBFB7EA6B}">
      <dsp:nvSpPr>
        <dsp:cNvPr id="0" name=""/>
        <dsp:cNvSpPr/>
      </dsp:nvSpPr>
      <dsp:spPr>
        <a:xfrm>
          <a:off x="3749510" y="2385404"/>
          <a:ext cx="471037" cy="47103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1AA1BD-7F36-454D-9B59-C62B75BA09E6}">
      <dsp:nvSpPr>
        <dsp:cNvPr id="0" name=""/>
        <dsp:cNvSpPr/>
      </dsp:nvSpPr>
      <dsp:spPr>
        <a:xfrm>
          <a:off x="4565123" y="2214856"/>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kern="1200" dirty="0"/>
            <a:t>Quick to hold grudges and unwilling to forgive insults or injuries – whether intentional or not </a:t>
          </a:r>
        </a:p>
      </dsp:txBody>
      <dsp:txXfrm>
        <a:off x="4565123" y="2214856"/>
        <a:ext cx="1914313" cy="812133"/>
      </dsp:txXfrm>
    </dsp:sp>
    <dsp:sp modelId="{78F0DE57-5B78-4AA4-9852-C658BCCCC115}">
      <dsp:nvSpPr>
        <dsp:cNvPr id="0" name=""/>
        <dsp:cNvSpPr/>
      </dsp:nvSpPr>
      <dsp:spPr>
        <a:xfrm>
          <a:off x="6812992" y="2214856"/>
          <a:ext cx="812133" cy="81213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817C2F-D13A-4593-A789-F57891448EFF}">
      <dsp:nvSpPr>
        <dsp:cNvPr id="0" name=""/>
        <dsp:cNvSpPr/>
      </dsp:nvSpPr>
      <dsp:spPr>
        <a:xfrm>
          <a:off x="6983540" y="2385404"/>
          <a:ext cx="471037" cy="47103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91EE18-F23B-48A0-BFB2-50785B3A1291}">
      <dsp:nvSpPr>
        <dsp:cNvPr id="0" name=""/>
        <dsp:cNvSpPr/>
      </dsp:nvSpPr>
      <dsp:spPr>
        <a:xfrm>
          <a:off x="7799153" y="2214856"/>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kern="1200" dirty="0"/>
            <a:t>Quick to angrily counterattack either verbally or physically when they feel insulted</a:t>
          </a:r>
        </a:p>
      </dsp:txBody>
      <dsp:txXfrm>
        <a:off x="7799153" y="2214856"/>
        <a:ext cx="1914313" cy="8121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388EB2-DCCB-4F2B-BC9C-089D569A1D92}">
      <dsp:nvSpPr>
        <dsp:cNvPr id="0" name=""/>
        <dsp:cNvSpPr/>
      </dsp:nvSpPr>
      <dsp:spPr>
        <a:xfrm>
          <a:off x="344932" y="759090"/>
          <a:ext cx="812133" cy="81213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941E1F-7481-4B15-83F1-5B1BC992FA52}">
      <dsp:nvSpPr>
        <dsp:cNvPr id="0" name=""/>
        <dsp:cNvSpPr/>
      </dsp:nvSpPr>
      <dsp:spPr>
        <a:xfrm>
          <a:off x="515480" y="929638"/>
          <a:ext cx="471037" cy="4710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9402F96-E68D-4DE5-A105-33C1634EF89B}">
      <dsp:nvSpPr>
        <dsp:cNvPr id="0" name=""/>
        <dsp:cNvSpPr/>
      </dsp:nvSpPr>
      <dsp:spPr>
        <a:xfrm>
          <a:off x="1331094" y="759090"/>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kern="1200" dirty="0"/>
            <a:t>Display a persistent pattern of avoidance from social relationships along with a limited range of emotion among social relationships </a:t>
          </a:r>
        </a:p>
      </dsp:txBody>
      <dsp:txXfrm>
        <a:off x="1331094" y="759090"/>
        <a:ext cx="1914313" cy="812133"/>
      </dsp:txXfrm>
    </dsp:sp>
    <dsp:sp modelId="{20B1ED61-700C-4961-A86E-5BF68EFB7A52}">
      <dsp:nvSpPr>
        <dsp:cNvPr id="0" name=""/>
        <dsp:cNvSpPr/>
      </dsp:nvSpPr>
      <dsp:spPr>
        <a:xfrm>
          <a:off x="3578962" y="759090"/>
          <a:ext cx="812133" cy="81213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6242B5-AB07-40A8-998E-F40ECE9E752B}">
      <dsp:nvSpPr>
        <dsp:cNvPr id="0" name=""/>
        <dsp:cNvSpPr/>
      </dsp:nvSpPr>
      <dsp:spPr>
        <a:xfrm>
          <a:off x="3749510" y="929638"/>
          <a:ext cx="471037" cy="4710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2FB62EE-528E-44FA-893D-10C6863DD4F0}">
      <dsp:nvSpPr>
        <dsp:cNvPr id="0" name=""/>
        <dsp:cNvSpPr/>
      </dsp:nvSpPr>
      <dsp:spPr>
        <a:xfrm>
          <a:off x="4565123" y="759090"/>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kern="1200" dirty="0"/>
            <a:t>Do not have many close relationships because they lack the desire to engage with others </a:t>
          </a:r>
        </a:p>
      </dsp:txBody>
      <dsp:txXfrm>
        <a:off x="4565123" y="759090"/>
        <a:ext cx="1914313" cy="812133"/>
      </dsp:txXfrm>
    </dsp:sp>
    <dsp:sp modelId="{B13DBBFF-17C3-44FA-98B5-3311D6119205}">
      <dsp:nvSpPr>
        <dsp:cNvPr id="0" name=""/>
        <dsp:cNvSpPr/>
      </dsp:nvSpPr>
      <dsp:spPr>
        <a:xfrm>
          <a:off x="6812992" y="759090"/>
          <a:ext cx="812133" cy="81213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4F4293-B6C3-4F55-A754-F0E14223ADC3}">
      <dsp:nvSpPr>
        <dsp:cNvPr id="0" name=""/>
        <dsp:cNvSpPr/>
      </dsp:nvSpPr>
      <dsp:spPr>
        <a:xfrm>
          <a:off x="6983540" y="929638"/>
          <a:ext cx="471037" cy="4710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56DD4B-0FE2-417D-974B-178A6B42EE0D}">
      <dsp:nvSpPr>
        <dsp:cNvPr id="0" name=""/>
        <dsp:cNvSpPr/>
      </dsp:nvSpPr>
      <dsp:spPr>
        <a:xfrm>
          <a:off x="7799153" y="759090"/>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kern="1200" dirty="0"/>
            <a:t>Lack of desire for establishing social relationships also extends to sexual behaviors</a:t>
          </a:r>
        </a:p>
      </dsp:txBody>
      <dsp:txXfrm>
        <a:off x="7799153" y="759090"/>
        <a:ext cx="1914313" cy="812133"/>
      </dsp:txXfrm>
    </dsp:sp>
    <dsp:sp modelId="{3B0E7A96-C5DC-46C3-A39C-74C4E791FB5F}">
      <dsp:nvSpPr>
        <dsp:cNvPr id="0" name=""/>
        <dsp:cNvSpPr/>
      </dsp:nvSpPr>
      <dsp:spPr>
        <a:xfrm>
          <a:off x="344932" y="2214856"/>
          <a:ext cx="812133" cy="812133"/>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2EE644-634A-447E-BB66-E80E4F7729F0}">
      <dsp:nvSpPr>
        <dsp:cNvPr id="0" name=""/>
        <dsp:cNvSpPr/>
      </dsp:nvSpPr>
      <dsp:spPr>
        <a:xfrm>
          <a:off x="515480" y="2385404"/>
          <a:ext cx="471037" cy="47103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3C16AF-EE5F-4A44-8711-794C29923F15}">
      <dsp:nvSpPr>
        <dsp:cNvPr id="0" name=""/>
        <dsp:cNvSpPr/>
      </dsp:nvSpPr>
      <dsp:spPr>
        <a:xfrm>
          <a:off x="1331094" y="2214856"/>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kern="1200" dirty="0"/>
            <a:t>Often indifferent to criticisms or praises of others and appear to not be affected by what others think of them </a:t>
          </a:r>
        </a:p>
      </dsp:txBody>
      <dsp:txXfrm>
        <a:off x="1331094" y="2214856"/>
        <a:ext cx="1914313" cy="812133"/>
      </dsp:txXfrm>
    </dsp:sp>
    <dsp:sp modelId="{82E191B8-20B5-4362-9690-09C0D3882FB7}">
      <dsp:nvSpPr>
        <dsp:cNvPr id="0" name=""/>
        <dsp:cNvSpPr/>
      </dsp:nvSpPr>
      <dsp:spPr>
        <a:xfrm>
          <a:off x="3578962" y="2214856"/>
          <a:ext cx="812133" cy="812133"/>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213EA3-226D-4BF8-AFC7-4695979D7C45}">
      <dsp:nvSpPr>
        <dsp:cNvPr id="0" name=""/>
        <dsp:cNvSpPr/>
      </dsp:nvSpPr>
      <dsp:spPr>
        <a:xfrm>
          <a:off x="3749510" y="2385404"/>
          <a:ext cx="471037" cy="47103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F888D0-6476-4141-BE43-312978A88F74}">
      <dsp:nvSpPr>
        <dsp:cNvPr id="0" name=""/>
        <dsp:cNvSpPr/>
      </dsp:nvSpPr>
      <dsp:spPr>
        <a:xfrm>
          <a:off x="4565123" y="2214856"/>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kern="1200" dirty="0"/>
            <a:t>Described as having a “bland” exterior in that they rarely reciprocate facial expressions or gestures (e.g., smiles, nods) </a:t>
          </a:r>
        </a:p>
      </dsp:txBody>
      <dsp:txXfrm>
        <a:off x="4565123" y="2214856"/>
        <a:ext cx="1914313" cy="812133"/>
      </dsp:txXfrm>
    </dsp:sp>
    <dsp:sp modelId="{12D5DC6E-BD4E-4EBE-8EFD-22007CDEECEA}">
      <dsp:nvSpPr>
        <dsp:cNvPr id="0" name=""/>
        <dsp:cNvSpPr/>
      </dsp:nvSpPr>
      <dsp:spPr>
        <a:xfrm>
          <a:off x="6812992" y="2214856"/>
          <a:ext cx="812133" cy="81213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35EB8A-08DD-4147-8171-24954C89FA50}">
      <dsp:nvSpPr>
        <dsp:cNvPr id="0" name=""/>
        <dsp:cNvSpPr/>
      </dsp:nvSpPr>
      <dsp:spPr>
        <a:xfrm>
          <a:off x="6983540" y="2385404"/>
          <a:ext cx="471037" cy="47103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DBE475A-45DD-4E40-B461-FB9ADD7DF5AC}">
      <dsp:nvSpPr>
        <dsp:cNvPr id="0" name=""/>
        <dsp:cNvSpPr/>
      </dsp:nvSpPr>
      <dsp:spPr>
        <a:xfrm>
          <a:off x="7799153" y="2214856"/>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kern="1200" dirty="0"/>
            <a:t>Limited need for attention or acceptance </a:t>
          </a:r>
        </a:p>
      </dsp:txBody>
      <dsp:txXfrm>
        <a:off x="7799153" y="2214856"/>
        <a:ext cx="1914313" cy="8121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03E4F-0200-4034-85F1-572A3D1B50D7}">
      <dsp:nvSpPr>
        <dsp:cNvPr id="0" name=""/>
        <dsp:cNvSpPr/>
      </dsp:nvSpPr>
      <dsp:spPr>
        <a:xfrm>
          <a:off x="344932" y="759090"/>
          <a:ext cx="812133" cy="81213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1EDDC1-C484-4614-AADD-C970D78D311A}">
      <dsp:nvSpPr>
        <dsp:cNvPr id="0" name=""/>
        <dsp:cNvSpPr/>
      </dsp:nvSpPr>
      <dsp:spPr>
        <a:xfrm>
          <a:off x="515480" y="929638"/>
          <a:ext cx="471037" cy="4710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31AD593-2344-46A7-B3E3-626E616DEAAF}">
      <dsp:nvSpPr>
        <dsp:cNvPr id="0" name=""/>
        <dsp:cNvSpPr/>
      </dsp:nvSpPr>
      <dsp:spPr>
        <a:xfrm>
          <a:off x="1331094" y="634066"/>
          <a:ext cx="1914313" cy="1062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dirty="0"/>
            <a:t>Characterized by a range of impairment in social and interpersonal relationships due to discomfort in relationships, along with odd cognitive and/or perceptual distortions and eccentric behaviors </a:t>
          </a:r>
        </a:p>
      </dsp:txBody>
      <dsp:txXfrm>
        <a:off x="1331094" y="634066"/>
        <a:ext cx="1914313" cy="1062180"/>
      </dsp:txXfrm>
    </dsp:sp>
    <dsp:sp modelId="{A25A6F85-F7C3-449F-A354-61C4342D1850}">
      <dsp:nvSpPr>
        <dsp:cNvPr id="0" name=""/>
        <dsp:cNvSpPr/>
      </dsp:nvSpPr>
      <dsp:spPr>
        <a:xfrm>
          <a:off x="3578962" y="759090"/>
          <a:ext cx="812133" cy="81213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6E5647-CF14-467B-8098-54588B599FCE}">
      <dsp:nvSpPr>
        <dsp:cNvPr id="0" name=""/>
        <dsp:cNvSpPr/>
      </dsp:nvSpPr>
      <dsp:spPr>
        <a:xfrm>
          <a:off x="3749510" y="929638"/>
          <a:ext cx="471037" cy="4710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424626D-E185-448B-BFC6-6200F474D4D6}">
      <dsp:nvSpPr>
        <dsp:cNvPr id="0" name=""/>
        <dsp:cNvSpPr/>
      </dsp:nvSpPr>
      <dsp:spPr>
        <a:xfrm>
          <a:off x="4565123" y="759090"/>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dirty="0"/>
            <a:t>Individuals seek isolation and have few established relationships </a:t>
          </a:r>
        </a:p>
      </dsp:txBody>
      <dsp:txXfrm>
        <a:off x="4565123" y="759090"/>
        <a:ext cx="1914313" cy="812133"/>
      </dsp:txXfrm>
    </dsp:sp>
    <dsp:sp modelId="{0AEA21F2-7DC2-466E-98D5-D3D9C17613EF}">
      <dsp:nvSpPr>
        <dsp:cNvPr id="0" name=""/>
        <dsp:cNvSpPr/>
      </dsp:nvSpPr>
      <dsp:spPr>
        <a:xfrm>
          <a:off x="6812992" y="759090"/>
          <a:ext cx="812133" cy="81213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85A810-0C13-4A46-A81C-6469F34E23CD}">
      <dsp:nvSpPr>
        <dsp:cNvPr id="0" name=""/>
        <dsp:cNvSpPr/>
      </dsp:nvSpPr>
      <dsp:spPr>
        <a:xfrm>
          <a:off x="6983540" y="929638"/>
          <a:ext cx="471037" cy="4710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C4C681B-69CB-41D9-80ED-E3AFF1DC1BFD}">
      <dsp:nvSpPr>
        <dsp:cNvPr id="0" name=""/>
        <dsp:cNvSpPr/>
      </dsp:nvSpPr>
      <dsp:spPr>
        <a:xfrm>
          <a:off x="7799153" y="759090"/>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dirty="0"/>
            <a:t>Ideas of references – the belief that unrelated events pertain to them in an unusual way; can lead to superstitious behaviors or preoccupation with paranormal activities (e.g., they may believe they have special powers) </a:t>
          </a:r>
        </a:p>
      </dsp:txBody>
      <dsp:txXfrm>
        <a:off x="7799153" y="759090"/>
        <a:ext cx="1914313" cy="812133"/>
      </dsp:txXfrm>
    </dsp:sp>
    <dsp:sp modelId="{345BD5D8-4767-4AD1-BFCF-3DFE75B06A94}">
      <dsp:nvSpPr>
        <dsp:cNvPr id="0" name=""/>
        <dsp:cNvSpPr/>
      </dsp:nvSpPr>
      <dsp:spPr>
        <a:xfrm>
          <a:off x="344932" y="2339880"/>
          <a:ext cx="812133" cy="812133"/>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419B41-89D3-46A6-A5AA-F1F2070D0404}">
      <dsp:nvSpPr>
        <dsp:cNvPr id="0" name=""/>
        <dsp:cNvSpPr/>
      </dsp:nvSpPr>
      <dsp:spPr>
        <a:xfrm>
          <a:off x="515480" y="2510428"/>
          <a:ext cx="471037" cy="47103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852A501-717E-422B-94B0-37C118721F7D}">
      <dsp:nvSpPr>
        <dsp:cNvPr id="0" name=""/>
        <dsp:cNvSpPr/>
      </dsp:nvSpPr>
      <dsp:spPr>
        <a:xfrm>
          <a:off x="1331094" y="2339880"/>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dirty="0"/>
            <a:t>Can have auditory hallucinations, as well as unusual speech patterns of derailment or incoherence </a:t>
          </a:r>
        </a:p>
      </dsp:txBody>
      <dsp:txXfrm>
        <a:off x="1331094" y="2339880"/>
        <a:ext cx="1914313" cy="812133"/>
      </dsp:txXfrm>
    </dsp:sp>
    <dsp:sp modelId="{978F8E46-F494-442C-8DF2-8CCE0E691596}">
      <dsp:nvSpPr>
        <dsp:cNvPr id="0" name=""/>
        <dsp:cNvSpPr/>
      </dsp:nvSpPr>
      <dsp:spPr>
        <a:xfrm>
          <a:off x="3578962" y="2339880"/>
          <a:ext cx="812133" cy="812133"/>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2B1D2D-DBDD-47DF-A657-385F7AC142BA}">
      <dsp:nvSpPr>
        <dsp:cNvPr id="0" name=""/>
        <dsp:cNvSpPr/>
      </dsp:nvSpPr>
      <dsp:spPr>
        <a:xfrm>
          <a:off x="3749510" y="2510428"/>
          <a:ext cx="471037" cy="47103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943B3E3-660E-49B3-B738-2DBA20DEF833}">
      <dsp:nvSpPr>
        <dsp:cNvPr id="0" name=""/>
        <dsp:cNvSpPr/>
      </dsp:nvSpPr>
      <dsp:spPr>
        <a:xfrm>
          <a:off x="4565123" y="2339880"/>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dirty="0"/>
            <a:t>Component of paranoia or suspiciousness of others’ motives </a:t>
          </a:r>
        </a:p>
      </dsp:txBody>
      <dsp:txXfrm>
        <a:off x="4565123" y="2339880"/>
        <a:ext cx="1914313" cy="812133"/>
      </dsp:txXfrm>
    </dsp:sp>
    <dsp:sp modelId="{F3C5DF11-083B-4B18-9B06-CE78078BB083}">
      <dsp:nvSpPr>
        <dsp:cNvPr id="0" name=""/>
        <dsp:cNvSpPr/>
      </dsp:nvSpPr>
      <dsp:spPr>
        <a:xfrm>
          <a:off x="6812992" y="2339880"/>
          <a:ext cx="812133" cy="81213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BBAF3A-300C-4077-813D-A292C1AC11FF}">
      <dsp:nvSpPr>
        <dsp:cNvPr id="0" name=""/>
        <dsp:cNvSpPr/>
      </dsp:nvSpPr>
      <dsp:spPr>
        <a:xfrm>
          <a:off x="6983540" y="2510428"/>
          <a:ext cx="471037" cy="47103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294CD7-27B3-41E2-A522-67FF05BEA166}">
      <dsp:nvSpPr>
        <dsp:cNvPr id="0" name=""/>
        <dsp:cNvSpPr/>
      </dsp:nvSpPr>
      <dsp:spPr>
        <a:xfrm>
          <a:off x="7799153" y="2339880"/>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dirty="0"/>
            <a:t>Display inappropriate or restricted affect; significant social anxiety </a:t>
          </a:r>
        </a:p>
      </dsp:txBody>
      <dsp:txXfrm>
        <a:off x="7799153" y="2339880"/>
        <a:ext cx="1914313" cy="8121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C36AB4-02B5-453B-8192-CBE2F6780367}">
      <dsp:nvSpPr>
        <dsp:cNvPr id="0" name=""/>
        <dsp:cNvSpPr/>
      </dsp:nvSpPr>
      <dsp:spPr>
        <a:xfrm>
          <a:off x="3600919" y="713599"/>
          <a:ext cx="551495" cy="91440"/>
        </a:xfrm>
        <a:custGeom>
          <a:avLst/>
          <a:gdLst/>
          <a:ahLst/>
          <a:cxnLst/>
          <a:rect l="0" t="0" r="0" b="0"/>
          <a:pathLst>
            <a:path>
              <a:moveTo>
                <a:pt x="0" y="45720"/>
              </a:moveTo>
              <a:lnTo>
                <a:pt x="551495"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62114" y="756408"/>
        <a:ext cx="29104" cy="5820"/>
      </dsp:txXfrm>
    </dsp:sp>
    <dsp:sp modelId="{ACAAEA4F-14B4-4FF5-A4E6-7CD94FC10248}">
      <dsp:nvSpPr>
        <dsp:cNvPr id="0" name=""/>
        <dsp:cNvSpPr/>
      </dsp:nvSpPr>
      <dsp:spPr>
        <a:xfrm>
          <a:off x="1071871" y="64"/>
          <a:ext cx="2530848" cy="1518508"/>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4" tIns="130174" rIns="124014" bIns="130174" numCol="1" spcCol="1270" anchor="ctr" anchorCtr="0">
          <a:noAutofit/>
        </a:bodyPr>
        <a:lstStyle/>
        <a:p>
          <a:pPr marL="0" lvl="0" indent="0" algn="ctr" defTabSz="622300">
            <a:lnSpc>
              <a:spcPct val="90000"/>
            </a:lnSpc>
            <a:spcBef>
              <a:spcPct val="0"/>
            </a:spcBef>
            <a:spcAft>
              <a:spcPct val="35000"/>
            </a:spcAft>
            <a:buNone/>
          </a:pPr>
          <a:r>
            <a:rPr lang="en-US" sz="1400" kern="1200" dirty="0"/>
            <a:t>Persistent pattern of disregard for, and violation of, the rights of others with a lack of remorse for the consequences of their actions </a:t>
          </a:r>
        </a:p>
      </dsp:txBody>
      <dsp:txXfrm>
        <a:off x="1071871" y="64"/>
        <a:ext cx="2530848" cy="1518508"/>
      </dsp:txXfrm>
    </dsp:sp>
    <dsp:sp modelId="{A29E53CF-185D-4954-968D-308CC3402717}">
      <dsp:nvSpPr>
        <dsp:cNvPr id="0" name=""/>
        <dsp:cNvSpPr/>
      </dsp:nvSpPr>
      <dsp:spPr>
        <a:xfrm>
          <a:off x="6713862" y="713599"/>
          <a:ext cx="551495" cy="91440"/>
        </a:xfrm>
        <a:custGeom>
          <a:avLst/>
          <a:gdLst/>
          <a:ahLst/>
          <a:cxnLst/>
          <a:rect l="0" t="0" r="0" b="0"/>
          <a:pathLst>
            <a:path>
              <a:moveTo>
                <a:pt x="0" y="45720"/>
              </a:moveTo>
              <a:lnTo>
                <a:pt x="551495" y="45720"/>
              </a:lnTo>
            </a:path>
          </a:pathLst>
        </a:custGeom>
        <a:noFill/>
        <a:ln w="9525" cap="flat" cmpd="sng" algn="ctr">
          <a:solidFill>
            <a:schemeClr val="accent5">
              <a:hueOff val="-421158"/>
              <a:satOff val="-1986"/>
              <a:lumOff val="49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75057" y="756408"/>
        <a:ext cx="29104" cy="5820"/>
      </dsp:txXfrm>
    </dsp:sp>
    <dsp:sp modelId="{F25B91FC-6DA1-4A99-9B69-0B265FEF1B33}">
      <dsp:nvSpPr>
        <dsp:cNvPr id="0" name=""/>
        <dsp:cNvSpPr/>
      </dsp:nvSpPr>
      <dsp:spPr>
        <a:xfrm>
          <a:off x="4184814" y="64"/>
          <a:ext cx="2530848" cy="1518508"/>
        </a:xfrm>
        <a:prstGeom prst="rect">
          <a:avLst/>
        </a:prstGeom>
        <a:solidFill>
          <a:schemeClr val="accent5">
            <a:hueOff val="-336926"/>
            <a:satOff val="-1589"/>
            <a:lumOff val="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4" tIns="130174" rIns="124014" bIns="130174" numCol="1" spcCol="1270" anchor="ctr" anchorCtr="0">
          <a:noAutofit/>
        </a:bodyPr>
        <a:lstStyle/>
        <a:p>
          <a:pPr marL="0" lvl="0" indent="0" algn="ctr" defTabSz="622300">
            <a:lnSpc>
              <a:spcPct val="90000"/>
            </a:lnSpc>
            <a:spcBef>
              <a:spcPct val="0"/>
            </a:spcBef>
            <a:spcAft>
              <a:spcPct val="35000"/>
            </a:spcAft>
            <a:buNone/>
          </a:pPr>
          <a:r>
            <a:rPr lang="en-US" sz="1400" kern="1200" dirty="0"/>
            <a:t>Begins in late childhood or early adolescence and continues through adulthood; before age 18, this is called Conduct Disorder</a:t>
          </a:r>
        </a:p>
      </dsp:txBody>
      <dsp:txXfrm>
        <a:off x="4184814" y="64"/>
        <a:ext cx="2530848" cy="1518508"/>
      </dsp:txXfrm>
    </dsp:sp>
    <dsp:sp modelId="{4E1B2E4E-C192-45DC-95EA-CEDD64AF253E}">
      <dsp:nvSpPr>
        <dsp:cNvPr id="0" name=""/>
        <dsp:cNvSpPr/>
      </dsp:nvSpPr>
      <dsp:spPr>
        <a:xfrm>
          <a:off x="2337295" y="1516773"/>
          <a:ext cx="6225886" cy="551495"/>
        </a:xfrm>
        <a:custGeom>
          <a:avLst/>
          <a:gdLst/>
          <a:ahLst/>
          <a:cxnLst/>
          <a:rect l="0" t="0" r="0" b="0"/>
          <a:pathLst>
            <a:path>
              <a:moveTo>
                <a:pt x="6225886" y="0"/>
              </a:moveTo>
              <a:lnTo>
                <a:pt x="6225886" y="292847"/>
              </a:lnTo>
              <a:lnTo>
                <a:pt x="0" y="292847"/>
              </a:lnTo>
              <a:lnTo>
                <a:pt x="0" y="551495"/>
              </a:lnTo>
            </a:path>
          </a:pathLst>
        </a:custGeom>
        <a:noFill/>
        <a:ln w="9525" cap="flat" cmpd="sng" algn="ctr">
          <a:solidFill>
            <a:schemeClr val="accent5">
              <a:hueOff val="-842315"/>
              <a:satOff val="-3972"/>
              <a:lumOff val="98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93912" y="1789610"/>
        <a:ext cx="312651" cy="5820"/>
      </dsp:txXfrm>
    </dsp:sp>
    <dsp:sp modelId="{463DDD38-5D64-4D85-8590-34D4C764912C}">
      <dsp:nvSpPr>
        <dsp:cNvPr id="0" name=""/>
        <dsp:cNvSpPr/>
      </dsp:nvSpPr>
      <dsp:spPr>
        <a:xfrm>
          <a:off x="7297757" y="64"/>
          <a:ext cx="2530848" cy="1518508"/>
        </a:xfrm>
        <a:prstGeom prst="rect">
          <a:avLst/>
        </a:prstGeom>
        <a:solidFill>
          <a:schemeClr val="accent5">
            <a:hueOff val="-673852"/>
            <a:satOff val="-3178"/>
            <a:lumOff val="7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4" tIns="130174" rIns="124014" bIns="130174" numCol="1" spcCol="1270" anchor="ctr" anchorCtr="0">
          <a:noAutofit/>
        </a:bodyPr>
        <a:lstStyle/>
        <a:p>
          <a:pPr marL="0" lvl="0" indent="0" algn="ctr" defTabSz="622300">
            <a:lnSpc>
              <a:spcPct val="90000"/>
            </a:lnSpc>
            <a:spcBef>
              <a:spcPct val="0"/>
            </a:spcBef>
            <a:spcAft>
              <a:spcPct val="35000"/>
            </a:spcAft>
            <a:buNone/>
          </a:pPr>
          <a:r>
            <a:rPr lang="en-US" sz="1400" kern="1200" dirty="0"/>
            <a:t>Common behaviors include aggression toward people or animals, destruction of property, deceitfulness or theft, or serious violation of rules </a:t>
          </a:r>
        </a:p>
      </dsp:txBody>
      <dsp:txXfrm>
        <a:off x="7297757" y="64"/>
        <a:ext cx="2530848" cy="1518508"/>
      </dsp:txXfrm>
    </dsp:sp>
    <dsp:sp modelId="{C4A767AD-A720-4C7E-B5FF-BE4259FE7EEB}">
      <dsp:nvSpPr>
        <dsp:cNvPr id="0" name=""/>
        <dsp:cNvSpPr/>
      </dsp:nvSpPr>
      <dsp:spPr>
        <a:xfrm>
          <a:off x="3600919" y="2814202"/>
          <a:ext cx="551495" cy="91440"/>
        </a:xfrm>
        <a:custGeom>
          <a:avLst/>
          <a:gdLst/>
          <a:ahLst/>
          <a:cxnLst/>
          <a:rect l="0" t="0" r="0" b="0"/>
          <a:pathLst>
            <a:path>
              <a:moveTo>
                <a:pt x="0" y="45720"/>
              </a:moveTo>
              <a:lnTo>
                <a:pt x="551495" y="45720"/>
              </a:lnTo>
            </a:path>
          </a:pathLst>
        </a:custGeom>
        <a:noFill/>
        <a:ln w="9525" cap="flat" cmpd="sng" algn="ctr">
          <a:solidFill>
            <a:schemeClr val="accent5">
              <a:hueOff val="-1263473"/>
              <a:satOff val="-5958"/>
              <a:lumOff val="147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62114" y="2857012"/>
        <a:ext cx="29104" cy="5820"/>
      </dsp:txXfrm>
    </dsp:sp>
    <dsp:sp modelId="{AA5CA376-62A6-46F4-944D-D3E8D50D5322}">
      <dsp:nvSpPr>
        <dsp:cNvPr id="0" name=""/>
        <dsp:cNvSpPr/>
      </dsp:nvSpPr>
      <dsp:spPr>
        <a:xfrm>
          <a:off x="1071871" y="2100668"/>
          <a:ext cx="2530848" cy="1518508"/>
        </a:xfrm>
        <a:prstGeom prst="rect">
          <a:avLst/>
        </a:prstGeom>
        <a:solidFill>
          <a:schemeClr val="accent5">
            <a:hueOff val="-1010778"/>
            <a:satOff val="-4766"/>
            <a:lumOff val="117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4" tIns="130174" rIns="124014" bIns="130174" numCol="1" spcCol="1270" anchor="ctr" anchorCtr="0">
          <a:noAutofit/>
        </a:bodyPr>
        <a:lstStyle/>
        <a:p>
          <a:pPr marL="0" lvl="0" indent="0" algn="ctr" defTabSz="622300">
            <a:lnSpc>
              <a:spcPct val="90000"/>
            </a:lnSpc>
            <a:spcBef>
              <a:spcPct val="0"/>
            </a:spcBef>
            <a:spcAft>
              <a:spcPct val="35000"/>
            </a:spcAft>
            <a:buNone/>
          </a:pPr>
          <a:r>
            <a:rPr lang="en-US" sz="1400" kern="1200" dirty="0"/>
            <a:t>Commonly called psychopaths or sociopaths</a:t>
          </a:r>
        </a:p>
      </dsp:txBody>
      <dsp:txXfrm>
        <a:off x="1071871" y="2100668"/>
        <a:ext cx="2530848" cy="1518508"/>
      </dsp:txXfrm>
    </dsp:sp>
    <dsp:sp modelId="{E1331CB6-9BE9-426B-ACF1-998B33556A1A}">
      <dsp:nvSpPr>
        <dsp:cNvPr id="0" name=""/>
        <dsp:cNvSpPr/>
      </dsp:nvSpPr>
      <dsp:spPr>
        <a:xfrm>
          <a:off x="6713862" y="2814202"/>
          <a:ext cx="551495" cy="91440"/>
        </a:xfrm>
        <a:custGeom>
          <a:avLst/>
          <a:gdLst/>
          <a:ahLst/>
          <a:cxnLst/>
          <a:rect l="0" t="0" r="0" b="0"/>
          <a:pathLst>
            <a:path>
              <a:moveTo>
                <a:pt x="0" y="45720"/>
              </a:moveTo>
              <a:lnTo>
                <a:pt x="551495" y="45720"/>
              </a:lnTo>
            </a:path>
          </a:pathLst>
        </a:custGeom>
        <a:noFill/>
        <a:ln w="9525" cap="flat" cmpd="sng" algn="ctr">
          <a:solidFill>
            <a:schemeClr val="accent5">
              <a:hueOff val="-1684631"/>
              <a:satOff val="-7944"/>
              <a:lumOff val="196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75057" y="2857012"/>
        <a:ext cx="29104" cy="5820"/>
      </dsp:txXfrm>
    </dsp:sp>
    <dsp:sp modelId="{F1DEEA9B-F7C5-4949-9D62-FBFA9B3D274C}">
      <dsp:nvSpPr>
        <dsp:cNvPr id="0" name=""/>
        <dsp:cNvSpPr/>
      </dsp:nvSpPr>
      <dsp:spPr>
        <a:xfrm>
          <a:off x="4184814" y="2100668"/>
          <a:ext cx="2530848" cy="1518508"/>
        </a:xfrm>
        <a:prstGeom prst="rect">
          <a:avLst/>
        </a:prstGeom>
        <a:solidFill>
          <a:schemeClr val="accent5">
            <a:hueOff val="-1347705"/>
            <a:satOff val="-6355"/>
            <a:lumOff val="156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4" tIns="130174" rIns="124014" bIns="130174" numCol="1" spcCol="1270" anchor="ctr" anchorCtr="0">
          <a:noAutofit/>
        </a:bodyPr>
        <a:lstStyle/>
        <a:p>
          <a:pPr marL="0" lvl="0" indent="0" algn="ctr" defTabSz="622300">
            <a:lnSpc>
              <a:spcPct val="90000"/>
            </a:lnSpc>
            <a:spcBef>
              <a:spcPct val="0"/>
            </a:spcBef>
            <a:spcAft>
              <a:spcPct val="35000"/>
            </a:spcAft>
            <a:buNone/>
          </a:pPr>
          <a:r>
            <a:rPr lang="en-US" sz="1400" kern="1200" dirty="0"/>
            <a:t>Pattern of impulsivity without forethought of consequences (this can cause it to be difficult to hold a job, and thus many with this disorder find themselves in debt) </a:t>
          </a:r>
        </a:p>
      </dsp:txBody>
      <dsp:txXfrm>
        <a:off x="4184814" y="2100668"/>
        <a:ext cx="2530848" cy="1518508"/>
      </dsp:txXfrm>
    </dsp:sp>
    <dsp:sp modelId="{0921FCA5-A61B-4D5C-9E74-CCB6A61A0610}">
      <dsp:nvSpPr>
        <dsp:cNvPr id="0" name=""/>
        <dsp:cNvSpPr/>
      </dsp:nvSpPr>
      <dsp:spPr>
        <a:xfrm>
          <a:off x="7297757" y="2100668"/>
          <a:ext cx="2530848" cy="1518508"/>
        </a:xfrm>
        <a:prstGeom prst="rect">
          <a:avLst/>
        </a:prstGeom>
        <a:solidFill>
          <a:schemeClr val="accent5">
            <a:hueOff val="-1684631"/>
            <a:satOff val="-7944"/>
            <a:lumOff val="196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4" tIns="130174" rIns="124014" bIns="130174" numCol="1" spcCol="1270" anchor="ctr" anchorCtr="0">
          <a:noAutofit/>
        </a:bodyPr>
        <a:lstStyle/>
        <a:p>
          <a:pPr marL="0" lvl="0" indent="0" algn="ctr" defTabSz="622300">
            <a:lnSpc>
              <a:spcPct val="90000"/>
            </a:lnSpc>
            <a:spcBef>
              <a:spcPct val="0"/>
            </a:spcBef>
            <a:spcAft>
              <a:spcPct val="35000"/>
            </a:spcAft>
            <a:buNone/>
          </a:pPr>
          <a:r>
            <a:rPr lang="en-US" sz="1400" kern="1200" dirty="0"/>
            <a:t>Extreme irritability or aggression with a disregard for their own safety or the safety of others </a:t>
          </a:r>
        </a:p>
      </dsp:txBody>
      <dsp:txXfrm>
        <a:off x="7297757" y="2100668"/>
        <a:ext cx="2530848" cy="15185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CFC7B-AE40-47E9-A9FC-1098EDDFFF5F}">
      <dsp:nvSpPr>
        <dsp:cNvPr id="0" name=""/>
        <dsp:cNvSpPr/>
      </dsp:nvSpPr>
      <dsp:spPr>
        <a:xfrm>
          <a:off x="3600919" y="713599"/>
          <a:ext cx="551495" cy="91440"/>
        </a:xfrm>
        <a:custGeom>
          <a:avLst/>
          <a:gdLst/>
          <a:ahLst/>
          <a:cxnLst/>
          <a:rect l="0" t="0" r="0" b="0"/>
          <a:pathLst>
            <a:path>
              <a:moveTo>
                <a:pt x="0" y="45720"/>
              </a:moveTo>
              <a:lnTo>
                <a:pt x="55149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62114" y="756408"/>
        <a:ext cx="29104" cy="5820"/>
      </dsp:txXfrm>
    </dsp:sp>
    <dsp:sp modelId="{D4D4EF8A-E021-4BC7-9FD7-C73BBC019794}">
      <dsp:nvSpPr>
        <dsp:cNvPr id="0" name=""/>
        <dsp:cNvSpPr/>
      </dsp:nvSpPr>
      <dsp:spPr>
        <a:xfrm>
          <a:off x="1071871" y="64"/>
          <a:ext cx="2530848" cy="151850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4" tIns="130174" rIns="124014" bIns="130174" numCol="1" spcCol="1270" anchor="ctr" anchorCtr="0">
          <a:noAutofit/>
        </a:bodyPr>
        <a:lstStyle/>
        <a:p>
          <a:pPr marL="0" lvl="0" indent="0" algn="ctr" defTabSz="622300">
            <a:lnSpc>
              <a:spcPct val="90000"/>
            </a:lnSpc>
            <a:spcBef>
              <a:spcPct val="0"/>
            </a:spcBef>
            <a:spcAft>
              <a:spcPct val="35000"/>
            </a:spcAft>
            <a:buNone/>
          </a:pPr>
          <a:r>
            <a:rPr lang="en-US" sz="1400" kern="1200" dirty="0"/>
            <a:t>Display a pervasive pattern of instability in interpersonal relationships, self-image, and affect </a:t>
          </a:r>
        </a:p>
      </dsp:txBody>
      <dsp:txXfrm>
        <a:off x="1071871" y="64"/>
        <a:ext cx="2530848" cy="1518508"/>
      </dsp:txXfrm>
    </dsp:sp>
    <dsp:sp modelId="{FE6DF28D-74A6-49B8-837D-ED28B7E612C5}">
      <dsp:nvSpPr>
        <dsp:cNvPr id="0" name=""/>
        <dsp:cNvSpPr/>
      </dsp:nvSpPr>
      <dsp:spPr>
        <a:xfrm>
          <a:off x="6713862" y="713599"/>
          <a:ext cx="551495" cy="91440"/>
        </a:xfrm>
        <a:custGeom>
          <a:avLst/>
          <a:gdLst/>
          <a:ahLst/>
          <a:cxnLst/>
          <a:rect l="0" t="0" r="0" b="0"/>
          <a:pathLst>
            <a:path>
              <a:moveTo>
                <a:pt x="0" y="45720"/>
              </a:moveTo>
              <a:lnTo>
                <a:pt x="55149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75057" y="756408"/>
        <a:ext cx="29104" cy="5820"/>
      </dsp:txXfrm>
    </dsp:sp>
    <dsp:sp modelId="{5DD51401-6F00-4233-979E-E272EA146CEA}">
      <dsp:nvSpPr>
        <dsp:cNvPr id="0" name=""/>
        <dsp:cNvSpPr/>
      </dsp:nvSpPr>
      <dsp:spPr>
        <a:xfrm>
          <a:off x="4184814" y="64"/>
          <a:ext cx="2530848" cy="151850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4" tIns="130174" rIns="124014" bIns="130174" numCol="1" spcCol="1270" anchor="ctr" anchorCtr="0">
          <a:noAutofit/>
        </a:bodyPr>
        <a:lstStyle/>
        <a:p>
          <a:pPr marL="0" lvl="0" indent="0" algn="ctr" defTabSz="622300">
            <a:lnSpc>
              <a:spcPct val="90000"/>
            </a:lnSpc>
            <a:spcBef>
              <a:spcPct val="0"/>
            </a:spcBef>
            <a:spcAft>
              <a:spcPct val="35000"/>
            </a:spcAft>
            <a:buNone/>
          </a:pPr>
          <a:r>
            <a:rPr lang="en-US" sz="1400" kern="1200" dirty="0"/>
            <a:t>Will often go to great lengths to avoid real or imagined abandonment; in fact, their fear of abandonment can lead to inappropriate anger</a:t>
          </a:r>
        </a:p>
      </dsp:txBody>
      <dsp:txXfrm>
        <a:off x="4184814" y="64"/>
        <a:ext cx="2530848" cy="1518508"/>
      </dsp:txXfrm>
    </dsp:sp>
    <dsp:sp modelId="{BC62BB09-8666-446E-9430-582650F4D52E}">
      <dsp:nvSpPr>
        <dsp:cNvPr id="0" name=""/>
        <dsp:cNvSpPr/>
      </dsp:nvSpPr>
      <dsp:spPr>
        <a:xfrm>
          <a:off x="2337295" y="1516773"/>
          <a:ext cx="6225886" cy="551495"/>
        </a:xfrm>
        <a:custGeom>
          <a:avLst/>
          <a:gdLst/>
          <a:ahLst/>
          <a:cxnLst/>
          <a:rect l="0" t="0" r="0" b="0"/>
          <a:pathLst>
            <a:path>
              <a:moveTo>
                <a:pt x="6225886" y="0"/>
              </a:moveTo>
              <a:lnTo>
                <a:pt x="6225886" y="292847"/>
              </a:lnTo>
              <a:lnTo>
                <a:pt x="0" y="292847"/>
              </a:lnTo>
              <a:lnTo>
                <a:pt x="0" y="551495"/>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93912" y="1789610"/>
        <a:ext cx="312651" cy="5820"/>
      </dsp:txXfrm>
    </dsp:sp>
    <dsp:sp modelId="{2EF64700-1593-4D3C-BB93-2CA5277D54E5}">
      <dsp:nvSpPr>
        <dsp:cNvPr id="0" name=""/>
        <dsp:cNvSpPr/>
      </dsp:nvSpPr>
      <dsp:spPr>
        <a:xfrm>
          <a:off x="7297757" y="64"/>
          <a:ext cx="2530848" cy="151850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4" tIns="130174" rIns="124014" bIns="130174" numCol="1" spcCol="1270" anchor="ctr" anchorCtr="0">
          <a:noAutofit/>
        </a:bodyPr>
        <a:lstStyle/>
        <a:p>
          <a:pPr marL="0" lvl="0" indent="0" algn="ctr" defTabSz="622300">
            <a:lnSpc>
              <a:spcPct val="90000"/>
            </a:lnSpc>
            <a:spcBef>
              <a:spcPct val="0"/>
            </a:spcBef>
            <a:spcAft>
              <a:spcPct val="35000"/>
            </a:spcAft>
            <a:buNone/>
          </a:pPr>
          <a:r>
            <a:rPr lang="en-US" sz="1400" kern="1200" dirty="0"/>
            <a:t>May experience intense mood fluctuations and volatile interactions with others </a:t>
          </a:r>
        </a:p>
      </dsp:txBody>
      <dsp:txXfrm>
        <a:off x="7297757" y="64"/>
        <a:ext cx="2530848" cy="1518508"/>
      </dsp:txXfrm>
    </dsp:sp>
    <dsp:sp modelId="{61CC0E16-DA4D-464C-A496-AE4E86C62CEC}">
      <dsp:nvSpPr>
        <dsp:cNvPr id="0" name=""/>
        <dsp:cNvSpPr/>
      </dsp:nvSpPr>
      <dsp:spPr>
        <a:xfrm>
          <a:off x="3600919" y="2814202"/>
          <a:ext cx="551495" cy="91440"/>
        </a:xfrm>
        <a:custGeom>
          <a:avLst/>
          <a:gdLst/>
          <a:ahLst/>
          <a:cxnLst/>
          <a:rect l="0" t="0" r="0" b="0"/>
          <a:pathLst>
            <a:path>
              <a:moveTo>
                <a:pt x="0" y="45720"/>
              </a:moveTo>
              <a:lnTo>
                <a:pt x="55149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62114" y="2857012"/>
        <a:ext cx="29104" cy="5820"/>
      </dsp:txXfrm>
    </dsp:sp>
    <dsp:sp modelId="{F945321E-4A73-4C7F-A877-E0541523548E}">
      <dsp:nvSpPr>
        <dsp:cNvPr id="0" name=""/>
        <dsp:cNvSpPr/>
      </dsp:nvSpPr>
      <dsp:spPr>
        <a:xfrm>
          <a:off x="1071871" y="2100668"/>
          <a:ext cx="2530848" cy="151850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4" tIns="130174" rIns="124014" bIns="130174" numCol="1" spcCol="1270" anchor="ctr" anchorCtr="0">
          <a:noAutofit/>
        </a:bodyPr>
        <a:lstStyle/>
        <a:p>
          <a:pPr marL="0" lvl="0" indent="0" algn="ctr" defTabSz="622300">
            <a:lnSpc>
              <a:spcPct val="90000"/>
            </a:lnSpc>
            <a:spcBef>
              <a:spcPct val="0"/>
            </a:spcBef>
            <a:spcAft>
              <a:spcPct val="35000"/>
            </a:spcAft>
            <a:buNone/>
          </a:pPr>
          <a:r>
            <a:rPr lang="en-US" sz="1400" kern="1200" dirty="0"/>
            <a:t>Often engage in impulsive behaviors such as self-harm, sexual promiscuity, and suicidal behaviors to prevent abandonment </a:t>
          </a:r>
        </a:p>
      </dsp:txBody>
      <dsp:txXfrm>
        <a:off x="1071871" y="2100668"/>
        <a:ext cx="2530848" cy="1518508"/>
      </dsp:txXfrm>
    </dsp:sp>
    <dsp:sp modelId="{EA831695-74B4-4648-BA4B-4DFAE8A48C02}">
      <dsp:nvSpPr>
        <dsp:cNvPr id="0" name=""/>
        <dsp:cNvSpPr/>
      </dsp:nvSpPr>
      <dsp:spPr>
        <a:xfrm>
          <a:off x="6713862" y="2814202"/>
          <a:ext cx="551495" cy="91440"/>
        </a:xfrm>
        <a:custGeom>
          <a:avLst/>
          <a:gdLst/>
          <a:ahLst/>
          <a:cxnLst/>
          <a:rect l="0" t="0" r="0" b="0"/>
          <a:pathLst>
            <a:path>
              <a:moveTo>
                <a:pt x="0" y="45720"/>
              </a:moveTo>
              <a:lnTo>
                <a:pt x="55149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75057" y="2857012"/>
        <a:ext cx="29104" cy="5820"/>
      </dsp:txXfrm>
    </dsp:sp>
    <dsp:sp modelId="{536DD388-6CFC-465A-AE16-EA5A32C4F466}">
      <dsp:nvSpPr>
        <dsp:cNvPr id="0" name=""/>
        <dsp:cNvSpPr/>
      </dsp:nvSpPr>
      <dsp:spPr>
        <a:xfrm>
          <a:off x="4184814" y="2100668"/>
          <a:ext cx="2530848" cy="151850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4" tIns="130174" rIns="124014" bIns="130174" numCol="1" spcCol="1270" anchor="ctr" anchorCtr="0">
          <a:noAutofit/>
        </a:bodyPr>
        <a:lstStyle/>
        <a:p>
          <a:pPr marL="0" lvl="0" indent="0" algn="ctr" defTabSz="622300">
            <a:lnSpc>
              <a:spcPct val="90000"/>
            </a:lnSpc>
            <a:spcBef>
              <a:spcPct val="0"/>
            </a:spcBef>
            <a:spcAft>
              <a:spcPct val="35000"/>
            </a:spcAft>
            <a:buNone/>
          </a:pPr>
          <a:r>
            <a:rPr lang="en-US" sz="1400" kern="1200" dirty="0"/>
            <a:t>Unstable and/or intense relationships </a:t>
          </a:r>
        </a:p>
      </dsp:txBody>
      <dsp:txXfrm>
        <a:off x="4184814" y="2100668"/>
        <a:ext cx="2530848" cy="1518508"/>
      </dsp:txXfrm>
    </dsp:sp>
    <dsp:sp modelId="{0DD6C0E9-C0B0-4ED6-97EE-FAF20D558FE7}">
      <dsp:nvSpPr>
        <dsp:cNvPr id="0" name=""/>
        <dsp:cNvSpPr/>
      </dsp:nvSpPr>
      <dsp:spPr>
        <a:xfrm>
          <a:off x="7297757" y="2100668"/>
          <a:ext cx="2530848" cy="151850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4" tIns="130174" rIns="124014" bIns="130174" numCol="1" spcCol="1270" anchor="ctr" anchorCtr="0">
          <a:noAutofit/>
        </a:bodyPr>
        <a:lstStyle/>
        <a:p>
          <a:pPr marL="0" lvl="0" indent="0" algn="ctr" defTabSz="622300">
            <a:lnSpc>
              <a:spcPct val="90000"/>
            </a:lnSpc>
            <a:spcBef>
              <a:spcPct val="0"/>
            </a:spcBef>
            <a:spcAft>
              <a:spcPct val="35000"/>
            </a:spcAft>
            <a:buNone/>
          </a:pPr>
          <a:r>
            <a:rPr lang="en-US" sz="1400" kern="1200" dirty="0"/>
            <a:t>Sometimes features hallucinations or delusions (usually of a paranoid nature), but these are transient symptoms and recognized as unacceptable by the individual </a:t>
          </a:r>
        </a:p>
      </dsp:txBody>
      <dsp:txXfrm>
        <a:off x="7297757" y="2100668"/>
        <a:ext cx="2530848" cy="151850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892DD-0DCD-4469-A645-48072BD3A08A}">
      <dsp:nvSpPr>
        <dsp:cNvPr id="0" name=""/>
        <dsp:cNvSpPr/>
      </dsp:nvSpPr>
      <dsp:spPr>
        <a:xfrm>
          <a:off x="3600919" y="713599"/>
          <a:ext cx="551495" cy="91440"/>
        </a:xfrm>
        <a:custGeom>
          <a:avLst/>
          <a:gdLst/>
          <a:ahLst/>
          <a:cxnLst/>
          <a:rect l="0" t="0" r="0" b="0"/>
          <a:pathLst>
            <a:path>
              <a:moveTo>
                <a:pt x="0" y="45720"/>
              </a:moveTo>
              <a:lnTo>
                <a:pt x="551495"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62114" y="756408"/>
        <a:ext cx="29104" cy="5820"/>
      </dsp:txXfrm>
    </dsp:sp>
    <dsp:sp modelId="{9665DD7A-ED22-46A8-B8F5-347DF745E181}">
      <dsp:nvSpPr>
        <dsp:cNvPr id="0" name=""/>
        <dsp:cNvSpPr/>
      </dsp:nvSpPr>
      <dsp:spPr>
        <a:xfrm>
          <a:off x="1071871" y="64"/>
          <a:ext cx="2530848" cy="1518508"/>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4" tIns="130174" rIns="124014" bIns="130174" numCol="1" spcCol="1270" anchor="ctr" anchorCtr="0">
          <a:noAutofit/>
        </a:bodyPr>
        <a:lstStyle/>
        <a:p>
          <a:pPr marL="0" lvl="0" indent="0" algn="ctr" defTabSz="800100">
            <a:lnSpc>
              <a:spcPct val="90000"/>
            </a:lnSpc>
            <a:spcBef>
              <a:spcPct val="0"/>
            </a:spcBef>
            <a:spcAft>
              <a:spcPct val="35000"/>
            </a:spcAft>
            <a:buNone/>
          </a:pPr>
          <a:r>
            <a:rPr lang="en-US" sz="1800" kern="1200" dirty="0"/>
            <a:t>Individuals are often uncomfortable in social settings unless they are the center of attention </a:t>
          </a:r>
        </a:p>
      </dsp:txBody>
      <dsp:txXfrm>
        <a:off x="1071871" y="64"/>
        <a:ext cx="2530848" cy="1518508"/>
      </dsp:txXfrm>
    </dsp:sp>
    <dsp:sp modelId="{5ADF5655-9D0F-4BA1-A95C-9788FFC464BE}">
      <dsp:nvSpPr>
        <dsp:cNvPr id="0" name=""/>
        <dsp:cNvSpPr/>
      </dsp:nvSpPr>
      <dsp:spPr>
        <a:xfrm>
          <a:off x="6713862" y="713599"/>
          <a:ext cx="551495" cy="91440"/>
        </a:xfrm>
        <a:custGeom>
          <a:avLst/>
          <a:gdLst/>
          <a:ahLst/>
          <a:cxnLst/>
          <a:rect l="0" t="0" r="0" b="0"/>
          <a:pathLst>
            <a:path>
              <a:moveTo>
                <a:pt x="0" y="45720"/>
              </a:moveTo>
              <a:lnTo>
                <a:pt x="551495"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75057" y="756408"/>
        <a:ext cx="29104" cy="5820"/>
      </dsp:txXfrm>
    </dsp:sp>
    <dsp:sp modelId="{F41E3097-F18C-4EEA-B848-B0B6A30FCC06}">
      <dsp:nvSpPr>
        <dsp:cNvPr id="0" name=""/>
        <dsp:cNvSpPr/>
      </dsp:nvSpPr>
      <dsp:spPr>
        <a:xfrm>
          <a:off x="4184814" y="64"/>
          <a:ext cx="2530848" cy="1518508"/>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4" tIns="130174" rIns="124014" bIns="130174" numCol="1" spcCol="1270" anchor="ctr" anchorCtr="0">
          <a:noAutofit/>
        </a:bodyPr>
        <a:lstStyle/>
        <a:p>
          <a:pPr marL="0" lvl="0" indent="0" algn="ctr" defTabSz="800100">
            <a:lnSpc>
              <a:spcPct val="90000"/>
            </a:lnSpc>
            <a:spcBef>
              <a:spcPct val="0"/>
            </a:spcBef>
            <a:spcAft>
              <a:spcPct val="35000"/>
            </a:spcAft>
            <a:buNone/>
          </a:pPr>
          <a:r>
            <a:rPr lang="en-US" sz="1800" kern="1200" dirty="0"/>
            <a:t>Often very lively and dramatic which can be initially charming, but will eventually wear down the audience </a:t>
          </a:r>
        </a:p>
      </dsp:txBody>
      <dsp:txXfrm>
        <a:off x="4184814" y="64"/>
        <a:ext cx="2530848" cy="1518508"/>
      </dsp:txXfrm>
    </dsp:sp>
    <dsp:sp modelId="{65055226-0127-4241-96AB-AAAEC4E835A0}">
      <dsp:nvSpPr>
        <dsp:cNvPr id="0" name=""/>
        <dsp:cNvSpPr/>
      </dsp:nvSpPr>
      <dsp:spPr>
        <a:xfrm>
          <a:off x="2337295" y="1516773"/>
          <a:ext cx="6225886" cy="551495"/>
        </a:xfrm>
        <a:custGeom>
          <a:avLst/>
          <a:gdLst/>
          <a:ahLst/>
          <a:cxnLst/>
          <a:rect l="0" t="0" r="0" b="0"/>
          <a:pathLst>
            <a:path>
              <a:moveTo>
                <a:pt x="6225886" y="0"/>
              </a:moveTo>
              <a:lnTo>
                <a:pt x="6225886" y="292847"/>
              </a:lnTo>
              <a:lnTo>
                <a:pt x="0" y="292847"/>
              </a:lnTo>
              <a:lnTo>
                <a:pt x="0" y="551495"/>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93912" y="1789610"/>
        <a:ext cx="312651" cy="5820"/>
      </dsp:txXfrm>
    </dsp:sp>
    <dsp:sp modelId="{0456D150-0193-4C6F-9186-A4CA5DA7E551}">
      <dsp:nvSpPr>
        <dsp:cNvPr id="0" name=""/>
        <dsp:cNvSpPr/>
      </dsp:nvSpPr>
      <dsp:spPr>
        <a:xfrm>
          <a:off x="7297757" y="64"/>
          <a:ext cx="2530848" cy="1518508"/>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4" tIns="130174" rIns="124014" bIns="130174" numCol="1" spcCol="1270" anchor="ctr" anchorCtr="0">
          <a:noAutofit/>
        </a:bodyPr>
        <a:lstStyle/>
        <a:p>
          <a:pPr marL="0" lvl="0" indent="0" algn="ctr" defTabSz="800100">
            <a:lnSpc>
              <a:spcPct val="90000"/>
            </a:lnSpc>
            <a:spcBef>
              <a:spcPct val="0"/>
            </a:spcBef>
            <a:spcAft>
              <a:spcPct val="35000"/>
            </a:spcAft>
            <a:buNone/>
          </a:pPr>
          <a:r>
            <a:rPr lang="en-US" sz="1800" kern="1200" dirty="0"/>
            <a:t>May make-up stories and/or cause dramatic scenes</a:t>
          </a:r>
        </a:p>
      </dsp:txBody>
      <dsp:txXfrm>
        <a:off x="7297757" y="64"/>
        <a:ext cx="2530848" cy="1518508"/>
      </dsp:txXfrm>
    </dsp:sp>
    <dsp:sp modelId="{4CB6BD16-A4CE-4B71-8206-17D86314D36B}">
      <dsp:nvSpPr>
        <dsp:cNvPr id="0" name=""/>
        <dsp:cNvSpPr/>
      </dsp:nvSpPr>
      <dsp:spPr>
        <a:xfrm>
          <a:off x="3600919" y="2814202"/>
          <a:ext cx="551495" cy="91440"/>
        </a:xfrm>
        <a:custGeom>
          <a:avLst/>
          <a:gdLst/>
          <a:ahLst/>
          <a:cxnLst/>
          <a:rect l="0" t="0" r="0" b="0"/>
          <a:pathLst>
            <a:path>
              <a:moveTo>
                <a:pt x="0" y="45720"/>
              </a:moveTo>
              <a:lnTo>
                <a:pt x="551495"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62114" y="2857012"/>
        <a:ext cx="29104" cy="5820"/>
      </dsp:txXfrm>
    </dsp:sp>
    <dsp:sp modelId="{A3D684D2-B0E9-4CB6-92DA-B8B2865C83B2}">
      <dsp:nvSpPr>
        <dsp:cNvPr id="0" name=""/>
        <dsp:cNvSpPr/>
      </dsp:nvSpPr>
      <dsp:spPr>
        <a:xfrm>
          <a:off x="1071871" y="2100668"/>
          <a:ext cx="2530848" cy="1518508"/>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4" tIns="130174" rIns="124014" bIns="130174" numCol="1" spcCol="1270" anchor="ctr" anchorCtr="0">
          <a:noAutofit/>
        </a:bodyPr>
        <a:lstStyle/>
        <a:p>
          <a:pPr marL="0" lvl="0" indent="0" algn="ctr" defTabSz="800100">
            <a:lnSpc>
              <a:spcPct val="90000"/>
            </a:lnSpc>
            <a:spcBef>
              <a:spcPct val="0"/>
            </a:spcBef>
            <a:spcAft>
              <a:spcPct val="35000"/>
            </a:spcAft>
            <a:buNone/>
          </a:pPr>
          <a:r>
            <a:rPr lang="en-US" sz="1800" kern="1200" dirty="0"/>
            <a:t>May engage in sexually seductive or provocative ways and/or spend significant time on their physical appearance </a:t>
          </a:r>
        </a:p>
      </dsp:txBody>
      <dsp:txXfrm>
        <a:off x="1071871" y="2100668"/>
        <a:ext cx="2530848" cy="1518508"/>
      </dsp:txXfrm>
    </dsp:sp>
    <dsp:sp modelId="{77AF01DE-9A2E-425D-8D15-E4F4D5325AB7}">
      <dsp:nvSpPr>
        <dsp:cNvPr id="0" name=""/>
        <dsp:cNvSpPr/>
      </dsp:nvSpPr>
      <dsp:spPr>
        <a:xfrm>
          <a:off x="6713862" y="2814202"/>
          <a:ext cx="551495" cy="91440"/>
        </a:xfrm>
        <a:custGeom>
          <a:avLst/>
          <a:gdLst/>
          <a:ahLst/>
          <a:cxnLst/>
          <a:rect l="0" t="0" r="0" b="0"/>
          <a:pathLst>
            <a:path>
              <a:moveTo>
                <a:pt x="0" y="45720"/>
              </a:moveTo>
              <a:lnTo>
                <a:pt x="551495"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75057" y="2857012"/>
        <a:ext cx="29104" cy="5820"/>
      </dsp:txXfrm>
    </dsp:sp>
    <dsp:sp modelId="{A988507E-BA12-4878-8E01-97D3F0854186}">
      <dsp:nvSpPr>
        <dsp:cNvPr id="0" name=""/>
        <dsp:cNvSpPr/>
      </dsp:nvSpPr>
      <dsp:spPr>
        <a:xfrm>
          <a:off x="4184814" y="2100668"/>
          <a:ext cx="2530848" cy="1518508"/>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4" tIns="130174" rIns="124014" bIns="130174" numCol="1" spcCol="1270" anchor="ctr" anchorCtr="0">
          <a:noAutofit/>
        </a:bodyPr>
        <a:lstStyle/>
        <a:p>
          <a:pPr marL="0" lvl="0" indent="0" algn="ctr" defTabSz="800100">
            <a:lnSpc>
              <a:spcPct val="90000"/>
            </a:lnSpc>
            <a:spcBef>
              <a:spcPct val="0"/>
            </a:spcBef>
            <a:spcAft>
              <a:spcPct val="35000"/>
            </a:spcAft>
            <a:buNone/>
          </a:pPr>
          <a:r>
            <a:rPr lang="en-US" sz="1800" kern="1200" dirty="0"/>
            <a:t>Easily suggestable </a:t>
          </a:r>
        </a:p>
      </dsp:txBody>
      <dsp:txXfrm>
        <a:off x="4184814" y="2100668"/>
        <a:ext cx="2530848" cy="1518508"/>
      </dsp:txXfrm>
    </dsp:sp>
    <dsp:sp modelId="{BFBD05EA-C278-4C35-B450-F468D3057011}">
      <dsp:nvSpPr>
        <dsp:cNvPr id="0" name=""/>
        <dsp:cNvSpPr/>
      </dsp:nvSpPr>
      <dsp:spPr>
        <a:xfrm>
          <a:off x="7297757" y="2100668"/>
          <a:ext cx="2530848" cy="1518508"/>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4" tIns="130174" rIns="124014" bIns="130174" numCol="1" spcCol="1270" anchor="ctr" anchorCtr="0">
          <a:noAutofit/>
        </a:bodyPr>
        <a:lstStyle/>
        <a:p>
          <a:pPr marL="0" lvl="0" indent="0" algn="ctr" defTabSz="800100">
            <a:lnSpc>
              <a:spcPct val="90000"/>
            </a:lnSpc>
            <a:spcBef>
              <a:spcPct val="0"/>
            </a:spcBef>
            <a:spcAft>
              <a:spcPct val="35000"/>
            </a:spcAft>
            <a:buNone/>
          </a:pPr>
          <a:r>
            <a:rPr lang="en-US" sz="1800" kern="1200" dirty="0"/>
            <a:t>Over-exaggerate relationships </a:t>
          </a:r>
        </a:p>
      </dsp:txBody>
      <dsp:txXfrm>
        <a:off x="7297757" y="2100668"/>
        <a:ext cx="2530848" cy="151850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A86C95-37B6-4FD9-BC4F-B208B5AE0AD7}" type="datetimeFigureOut">
              <a:rPr lang="en-US" smtClean="0"/>
              <a:t>8/30/2023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EFE3BE-2741-499F-BC4E-BDBD9A0DE4DE}" type="slidenum">
              <a:rPr lang="en-US" smtClean="0"/>
              <a:t>‹#›</a:t>
            </a:fld>
            <a:endParaRPr lang="en-US"/>
          </a:p>
        </p:txBody>
      </p:sp>
    </p:spTree>
    <p:extLst>
      <p:ext uri="{BB962C8B-B14F-4D97-AF65-F5344CB8AC3E}">
        <p14:creationId xmlns:p14="http://schemas.microsoft.com/office/powerpoint/2010/main" val="904206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Cluster A</a:t>
            </a:r>
          </a:p>
          <a:p>
            <a:pPr marL="171450" indent="-171450">
              <a:buFont typeface="Arial" panose="020B0604020202020204" pitchFamily="34" charset="0"/>
              <a:buChar char="•"/>
            </a:pPr>
            <a:r>
              <a:rPr lang="en-US" dirty="0"/>
              <a:t>Common feature: social awkwardness and social withdrawal</a:t>
            </a:r>
          </a:p>
          <a:p>
            <a:pPr marL="171450" indent="-171450">
              <a:buFont typeface="Arial" panose="020B0604020202020204" pitchFamily="34" charset="0"/>
              <a:buChar char="•"/>
            </a:pPr>
            <a:r>
              <a:rPr lang="en-US" dirty="0"/>
              <a:t>Like schizophrenia, but not as extensive or impactful on daily functioning</a:t>
            </a:r>
          </a:p>
          <a:p>
            <a:r>
              <a:rPr lang="en-US" dirty="0"/>
              <a:t>Cluster B</a:t>
            </a:r>
          </a:p>
          <a:p>
            <a:pPr marL="171450" indent="-171450">
              <a:buFont typeface="Arial" panose="020B0604020202020204" pitchFamily="34" charset="0"/>
              <a:buChar char="•"/>
            </a:pPr>
            <a:r>
              <a:rPr lang="en-US" dirty="0"/>
              <a:t>Individuals often experience issues with impulse control and emotional regulation </a:t>
            </a:r>
          </a:p>
          <a:p>
            <a:pPr marL="171450" indent="-171450">
              <a:buFont typeface="Arial" panose="020B0604020202020204" pitchFamily="34" charset="0"/>
              <a:buChar char="•"/>
            </a:pPr>
            <a:r>
              <a:rPr lang="en-US" dirty="0"/>
              <a:t>Healthy relationships are hard to establish</a:t>
            </a:r>
          </a:p>
          <a:p>
            <a:r>
              <a:rPr lang="en-US" dirty="0"/>
              <a:t>Cluster C</a:t>
            </a:r>
          </a:p>
          <a:p>
            <a:pPr marL="171450" indent="-171450">
              <a:buFont typeface="Arial" panose="020B0604020202020204" pitchFamily="34" charset="0"/>
              <a:buChar char="•"/>
            </a:pPr>
            <a:r>
              <a:rPr lang="en-US" dirty="0"/>
              <a:t>Overlap with anxiety and depressive disorders’ symptoms </a:t>
            </a:r>
          </a:p>
          <a:p>
            <a:pPr marL="171450" indent="-171450">
              <a:buFont typeface="Arial" panose="020B0604020202020204" pitchFamily="34" charset="0"/>
              <a:buChar char="•"/>
            </a:pPr>
            <a:r>
              <a:rPr lang="en-US" dirty="0"/>
              <a:t>Have the most treatment options of the clusters </a:t>
            </a:r>
          </a:p>
        </p:txBody>
      </p:sp>
      <p:sp>
        <p:nvSpPr>
          <p:cNvPr id="4" name="Slide Number Placeholder 3"/>
          <p:cNvSpPr>
            <a:spLocks noGrp="1"/>
          </p:cNvSpPr>
          <p:nvPr>
            <p:ph type="sldNum" sz="quarter" idx="5"/>
          </p:nvPr>
        </p:nvSpPr>
        <p:spPr/>
        <p:txBody>
          <a:bodyPr/>
          <a:lstStyle/>
          <a:p>
            <a:fld id="{E3EFE3BE-2741-499F-BC4E-BDBD9A0DE4DE}" type="slidenum">
              <a:rPr lang="en-US" smtClean="0"/>
              <a:t>5</a:t>
            </a:fld>
            <a:endParaRPr lang="en-US"/>
          </a:p>
        </p:txBody>
      </p:sp>
    </p:spTree>
    <p:extLst>
      <p:ext uri="{BB962C8B-B14F-4D97-AF65-F5344CB8AC3E}">
        <p14:creationId xmlns:p14="http://schemas.microsoft.com/office/powerpoint/2010/main" val="4010930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Unlike OCD, OCPD does NOT feature definitive obsessions and compulsions </a:t>
            </a:r>
          </a:p>
          <a:p>
            <a:r>
              <a:rPr lang="en-US" dirty="0"/>
              <a:t>Although the two disorders can be diagnosed together, individuals with OCPD are at a higher risk of developing major depression, generalized anxiety disorder, or substance abuse disorder than those with OCD </a:t>
            </a:r>
          </a:p>
        </p:txBody>
      </p:sp>
      <p:sp>
        <p:nvSpPr>
          <p:cNvPr id="4" name="Slide Number Placeholder 3"/>
          <p:cNvSpPr>
            <a:spLocks noGrp="1"/>
          </p:cNvSpPr>
          <p:nvPr>
            <p:ph type="sldNum" sz="quarter" idx="5"/>
          </p:nvPr>
        </p:nvSpPr>
        <p:spPr/>
        <p:txBody>
          <a:bodyPr/>
          <a:lstStyle/>
          <a:p>
            <a:fld id="{E3EFE3BE-2741-499F-BC4E-BDBD9A0DE4DE}" type="slidenum">
              <a:rPr lang="en-US" smtClean="0"/>
              <a:t>23</a:t>
            </a:fld>
            <a:endParaRPr lang="en-US"/>
          </a:p>
        </p:txBody>
      </p:sp>
    </p:spTree>
    <p:extLst>
      <p:ext uri="{BB962C8B-B14F-4D97-AF65-F5344CB8AC3E}">
        <p14:creationId xmlns:p14="http://schemas.microsoft.com/office/powerpoint/2010/main" val="2024483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EFE3BE-2741-499F-BC4E-BDBD9A0DE4DE}" type="slidenum">
              <a:rPr lang="en-US" smtClean="0"/>
              <a:t>28</a:t>
            </a:fld>
            <a:endParaRPr lang="en-US"/>
          </a:p>
        </p:txBody>
      </p:sp>
    </p:spTree>
    <p:extLst>
      <p:ext uri="{BB962C8B-B14F-4D97-AF65-F5344CB8AC3E}">
        <p14:creationId xmlns:p14="http://schemas.microsoft.com/office/powerpoint/2010/main" val="1760937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about DBT: </a:t>
            </a:r>
          </a:p>
          <a:p>
            <a:pPr marL="171450" indent="-171450">
              <a:buFontTx/>
              <a:buChar char="-"/>
            </a:pPr>
            <a:r>
              <a:rPr lang="en-US" dirty="0"/>
              <a:t>Skills training (mindfulness, distress tolerance, interpersonal effectiveness, emotion regulation) </a:t>
            </a:r>
          </a:p>
          <a:p>
            <a:pPr marL="171450" indent="-171450">
              <a:buFontTx/>
              <a:buChar char="-"/>
            </a:pPr>
            <a:r>
              <a:rPr lang="en-US" dirty="0"/>
              <a:t>Enhancing motivation </a:t>
            </a:r>
          </a:p>
          <a:p>
            <a:pPr marL="171450" indent="-171450">
              <a:buFontTx/>
              <a:buChar char="-"/>
            </a:pPr>
            <a:r>
              <a:rPr lang="en-US" dirty="0"/>
              <a:t>Telephone and in vivo coaching – not uncommon to have phone number of the clinician</a:t>
            </a:r>
          </a:p>
          <a:p>
            <a:pPr marL="171450" indent="-171450">
              <a:buFontTx/>
              <a:buChar char="-"/>
            </a:pPr>
            <a:r>
              <a:rPr lang="en-US" dirty="0"/>
              <a:t>Case management – patients become their own case managers</a:t>
            </a:r>
          </a:p>
          <a:p>
            <a:pPr marL="171450" indent="-171450">
              <a:buFontTx/>
              <a:buChar char="-"/>
            </a:pPr>
            <a:r>
              <a:rPr lang="en-US" dirty="0"/>
              <a:t>Consultation team – provides support to the providers</a:t>
            </a:r>
          </a:p>
          <a:p>
            <a:pPr marL="171450" indent="-171450">
              <a:buFontTx/>
              <a:buChar char="-"/>
            </a:pPr>
            <a:r>
              <a:rPr lang="en-US" dirty="0"/>
              <a:t>Drop out rates are extremely low </a:t>
            </a:r>
          </a:p>
        </p:txBody>
      </p:sp>
      <p:sp>
        <p:nvSpPr>
          <p:cNvPr id="4" name="Slide Number Placeholder 3"/>
          <p:cNvSpPr>
            <a:spLocks noGrp="1"/>
          </p:cNvSpPr>
          <p:nvPr>
            <p:ph type="sldNum" sz="quarter" idx="5"/>
          </p:nvPr>
        </p:nvSpPr>
        <p:spPr/>
        <p:txBody>
          <a:bodyPr/>
          <a:lstStyle/>
          <a:p>
            <a:fld id="{E3EFE3BE-2741-499F-BC4E-BDBD9A0DE4DE}" type="slidenum">
              <a:rPr lang="en-US" smtClean="0"/>
              <a:t>42</a:t>
            </a:fld>
            <a:endParaRPr lang="en-US"/>
          </a:p>
        </p:txBody>
      </p:sp>
    </p:spTree>
    <p:extLst>
      <p:ext uri="{BB962C8B-B14F-4D97-AF65-F5344CB8AC3E}">
        <p14:creationId xmlns:p14="http://schemas.microsoft.com/office/powerpoint/2010/main" val="3985319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8/30/2023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3A98EE3D-8CD1-4C3F-BD1C-C98C9596463C}"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55200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2A279-0833-481D-8C56-F67FD0AC6C50}" type="datetime1">
              <a:rPr lang="en-US" smtClean="0"/>
              <a:t>8/30/2023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64098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87DA83-5663-4C9C-B9AA-0B40A3DAFF81}" type="datetime1">
              <a:rPr lang="en-US" smtClean="0"/>
              <a:t>8/30/2023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82007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t>8/30/2023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25046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8/30/2023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24227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t>8/30/2023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96856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DF0F1C-5577-4ACB-BB62-DF8F3C494C7E}" type="datetime1">
              <a:rPr lang="en-US" smtClean="0"/>
              <a:t>8/30/2023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07177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8/30/2023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11657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8/30/2023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38144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BEA474-078D-4E9B-9B14-09A87B19DC46}" type="datetime1">
              <a:rPr lang="en-US" smtClean="0"/>
              <a:t>8/30/2023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63634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907D986-8816-4272-A432-0437A28A9828}" type="datetime1">
              <a:rPr lang="en-US" smtClean="0"/>
              <a:t>8/30/2023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23517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2D6E202-B606-4609-B914-27C9371A1F6D}" type="datetime1">
              <a:rPr lang="en-US" smtClean="0"/>
              <a:t>8/30/2023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A98EE3D-8CD1-4C3F-BD1C-C98C9596463C}" type="slidenum">
              <a:rPr lang="en-US" smtClean="0"/>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418691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xlLipx_aDT0"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ted.com/talks/w_keith_campbell_the_psychology_of_narcissism" TargetMode="External"/><Relationship Id="rId2" Type="http://schemas.openxmlformats.org/officeDocument/2006/relationships/hyperlink" Target="https://www.youtube.com/watch?v=iwRzR5uL97k" TargetMode="External"/><Relationship Id="rId1" Type="http://schemas.openxmlformats.org/officeDocument/2006/relationships/slideLayout" Target="../slideLayouts/slideLayout2.xml"/><Relationship Id="rId6" Type="http://schemas.openxmlformats.org/officeDocument/2006/relationships/hyperlink" Target="https://www.youtube.com/watch?v=VOw3gt_ydJE" TargetMode="External"/><Relationship Id="rId5" Type="http://schemas.openxmlformats.org/officeDocument/2006/relationships/hyperlink" Target="https://www.youtube.com/watch?v=h7a0HjVlD7g" TargetMode="External"/><Relationship Id="rId4" Type="http://schemas.openxmlformats.org/officeDocument/2006/relationships/hyperlink" Target="https://www.youtube.com/watch?v=Rt2n2jE7NvA" TargetMode="Externa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E4k6jtAAJmA" TargetMode="External"/><Relationship Id="rId2" Type="http://schemas.openxmlformats.org/officeDocument/2006/relationships/hyperlink" Target="https://www.youtube.com/watch?v=yk2V5I78aHg" TargetMode="External"/><Relationship Id="rId1" Type="http://schemas.openxmlformats.org/officeDocument/2006/relationships/slideLayout" Target="../slideLayouts/slideLayout2.xml"/><Relationship Id="rId6" Type="http://schemas.openxmlformats.org/officeDocument/2006/relationships/hyperlink" Target="https://www.youtube.com/watch?v=kNi9bEeFOQU" TargetMode="External"/><Relationship Id="rId5" Type="http://schemas.openxmlformats.org/officeDocument/2006/relationships/hyperlink" Target="https://www.youtube.com/watch?v=KSPhc2NJA2Q" TargetMode="External"/><Relationship Id="rId4" Type="http://schemas.openxmlformats.org/officeDocument/2006/relationships/hyperlink" Target="https://www.youtube.com/watch?v=WnA9LzKXQJA" TargetMode="Externa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6dv8zJiggBs" TargetMode="External"/><Relationship Id="rId2" Type="http://schemas.openxmlformats.org/officeDocument/2006/relationships/hyperlink" Target="https://www.youtube.com/watch?v=w_lRMA83abk" TargetMode="External"/><Relationship Id="rId1" Type="http://schemas.openxmlformats.org/officeDocument/2006/relationships/slideLayout" Target="../slideLayouts/slideLayout2.xml"/><Relationship Id="rId5" Type="http://schemas.openxmlformats.org/officeDocument/2006/relationships/hyperlink" Target="https://www.youtube.com/watch?v=3tlq3dPmI_k" TargetMode="External"/><Relationship Id="rId4" Type="http://schemas.openxmlformats.org/officeDocument/2006/relationships/hyperlink" Target="https://www.youtube.com/watch?v=YW8mpIcwG1U"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youtube.com/watch?v=HhZoQd1RzW8" TargetMode="External"/><Relationship Id="rId3" Type="http://schemas.openxmlformats.org/officeDocument/2006/relationships/hyperlink" Target="https://www.youtube.com/watch?v=Uxp_gZN8H5k" TargetMode="External"/><Relationship Id="rId7" Type="http://schemas.openxmlformats.org/officeDocument/2006/relationships/hyperlink" Target="https://www.youtube.com/watch?v=j7UgEAnYz58" TargetMode="External"/><Relationship Id="rId2" Type="http://schemas.openxmlformats.org/officeDocument/2006/relationships/hyperlink" Target="https://www.youtube.com/watch?v=KfMBJnPEmvI" TargetMode="External"/><Relationship Id="rId1" Type="http://schemas.openxmlformats.org/officeDocument/2006/relationships/slideLayout" Target="../slideLayouts/slideLayout2.xml"/><Relationship Id="rId6" Type="http://schemas.openxmlformats.org/officeDocument/2006/relationships/hyperlink" Target="https://www.youtube.com/watch?v=SnlUgfBB2jA" TargetMode="External"/><Relationship Id="rId5" Type="http://schemas.openxmlformats.org/officeDocument/2006/relationships/hyperlink" Target="https://www.youtube.com/watch?v=DYOYqr0pL6s" TargetMode="External"/><Relationship Id="rId4" Type="http://schemas.openxmlformats.org/officeDocument/2006/relationships/hyperlink" Target="https://www.youtube.com/watch?v=9G33PiCfTr8"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hyperlink" Target="https://www.youtube.com/watch?v=mzUsaXfSQD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DppKjQVWG60" TargetMode="External"/><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mLYoXoEYXjo"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5.xml.rels><?xml version="1.0" encoding="UTF-8" standalone="yes"?>
<Relationships xmlns="http://schemas.openxmlformats.org/package/2006/relationships"><Relationship Id="rId3" Type="http://schemas.openxmlformats.org/officeDocument/2006/relationships/hyperlink" Target="https://theconversation.com/why-so-serious-the-untapped-value-of-positive-psychology-61766" TargetMode="External"/><Relationship Id="rId2" Type="http://schemas.openxmlformats.org/officeDocument/2006/relationships/image" Target="../media/image80.jpg"/><Relationship Id="rId1" Type="http://schemas.openxmlformats.org/officeDocument/2006/relationships/slideLayout" Target="../slideLayouts/slideLayout2.xml"/><Relationship Id="rId5" Type="http://schemas.openxmlformats.org/officeDocument/2006/relationships/hyperlink" Target="https://creativecommons.org/licenses/by-nd/3.0/" TargetMode="External"/><Relationship Id="rId4" Type="http://schemas.openxmlformats.org/officeDocument/2006/relationships/image" Target="../media/image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s://www.youtube.com/watch?v=4E1JiDFxFGk" TargetMode="Externa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82.sv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1A1FC5-580E-422A-AE22-3230AC49A8AA}"/>
              </a:ext>
              <a:ext uri="{C183D7F6-B498-43B3-948B-1728B52AA6E4}">
                <adec:decorative xmlns:adec="http://schemas.microsoft.com/office/drawing/2017/decorative" val="1"/>
              </a:ext>
            </a:extLst>
          </p:cNvPr>
          <p:cNvPicPr>
            <a:picLocks noChangeAspect="1"/>
          </p:cNvPicPr>
          <p:nvPr/>
        </p:nvPicPr>
        <p:blipFill rotWithShape="1">
          <a:blip r:embed="rId2"/>
          <a:srcRect t="20495"/>
          <a:stretch/>
        </p:blipFill>
        <p:spPr>
          <a:xfrm>
            <a:off x="20" y="10"/>
            <a:ext cx="12191980" cy="6857990"/>
          </a:xfrm>
          <a:prstGeom prst="rect">
            <a:avLst/>
          </a:prstGeom>
        </p:spPr>
      </p:pic>
      <p:sp>
        <p:nvSpPr>
          <p:cNvPr id="2" name="Title 1">
            <a:extLst>
              <a:ext uri="{FF2B5EF4-FFF2-40B4-BE49-F238E27FC236}">
                <a16:creationId xmlns:a16="http://schemas.microsoft.com/office/drawing/2014/main" id="{C39DD3F1-F1C3-488A-B0A8-37AAC970A885}"/>
              </a:ext>
            </a:extLst>
          </p:cNvPr>
          <p:cNvSpPr>
            <a:spLocks noGrp="1"/>
          </p:cNvSpPr>
          <p:nvPr>
            <p:ph type="ctrTitle"/>
          </p:nvPr>
        </p:nvSpPr>
        <p:spPr>
          <a:xfrm>
            <a:off x="828675" y="5120639"/>
            <a:ext cx="7137263" cy="1280161"/>
          </a:xfrm>
        </p:spPr>
        <p:txBody>
          <a:bodyPr anchor="ctr">
            <a:normAutofit fontScale="90000"/>
          </a:bodyPr>
          <a:lstStyle/>
          <a:p>
            <a:pPr algn="r"/>
            <a:r>
              <a:rPr lang="en-US" sz="4800">
                <a:solidFill>
                  <a:srgbClr val="FFFFFF"/>
                </a:solidFill>
              </a:rPr>
              <a:t>Personality Disorders </a:t>
            </a:r>
          </a:p>
        </p:txBody>
      </p:sp>
      <p:sp>
        <p:nvSpPr>
          <p:cNvPr id="3" name="Subtitle 2">
            <a:extLst>
              <a:ext uri="{FF2B5EF4-FFF2-40B4-BE49-F238E27FC236}">
                <a16:creationId xmlns:a16="http://schemas.microsoft.com/office/drawing/2014/main" id="{D4EE199C-3984-43C1-953A-2DE340B18DED}"/>
              </a:ext>
            </a:extLst>
          </p:cNvPr>
          <p:cNvSpPr>
            <a:spLocks noGrp="1"/>
          </p:cNvSpPr>
          <p:nvPr>
            <p:ph type="subTitle" idx="1"/>
          </p:nvPr>
        </p:nvSpPr>
        <p:spPr>
          <a:xfrm>
            <a:off x="8289580" y="5120639"/>
            <a:ext cx="3073745" cy="1280160"/>
          </a:xfrm>
        </p:spPr>
        <p:txBody>
          <a:bodyPr anchor="ctr">
            <a:normAutofit fontScale="77500" lnSpcReduction="20000"/>
          </a:bodyPr>
          <a:lstStyle/>
          <a:p>
            <a:r>
              <a:rPr lang="en-US" sz="1500" dirty="0">
                <a:solidFill>
                  <a:srgbClr val="FFFFFF"/>
                </a:solidFill>
              </a:rPr>
              <a:t>Module 13</a:t>
            </a:r>
          </a:p>
          <a:p>
            <a:r>
              <a:rPr lang="en-US" sz="1500" dirty="0">
                <a:solidFill>
                  <a:srgbClr val="FFFFFF"/>
                </a:solidFill>
              </a:rPr>
              <a:t>Presentation by Madeleine Stewart</a:t>
            </a:r>
          </a:p>
          <a:p>
            <a:r>
              <a:rPr lang="en-US" sz="1600" dirty="0">
                <a:solidFill>
                  <a:schemeClr val="tx1"/>
                </a:solidFill>
              </a:rPr>
              <a:t>Cat Floyd-Jennings, MA, with video added content </a:t>
            </a:r>
            <a:endParaRPr lang="en-US" sz="1500" dirty="0">
              <a:solidFill>
                <a:srgbClr val="FFFFFF"/>
              </a:solidFill>
            </a:endParaRPr>
          </a:p>
        </p:txBody>
      </p:sp>
    </p:spTree>
    <p:extLst>
      <p:ext uri="{BB962C8B-B14F-4D97-AF65-F5344CB8AC3E}">
        <p14:creationId xmlns:p14="http://schemas.microsoft.com/office/powerpoint/2010/main" val="4073035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95280-4916-4DAD-B705-2593A5507109}"/>
              </a:ext>
            </a:extLst>
          </p:cNvPr>
          <p:cNvSpPr>
            <a:spLocks noGrp="1"/>
          </p:cNvSpPr>
          <p:nvPr>
            <p:ph type="title"/>
          </p:nvPr>
        </p:nvSpPr>
        <p:spPr>
          <a:xfrm>
            <a:off x="1466952" y="1132367"/>
            <a:ext cx="8620788" cy="4593265"/>
          </a:xfrm>
        </p:spPr>
        <p:txBody>
          <a:bodyPr vert="horz" lIns="91440" tIns="45720" rIns="91440" bIns="45720" rtlCol="0" anchor="b">
            <a:normAutofit fontScale="90000"/>
          </a:bodyPr>
          <a:lstStyle/>
          <a:p>
            <a:pPr marL="0" marR="0">
              <a:lnSpc>
                <a:spcPct val="107000"/>
              </a:lnSpc>
              <a:spcBef>
                <a:spcPts val="0"/>
              </a:spcBef>
              <a:spcAft>
                <a:spcPts val="800"/>
              </a:spcAft>
            </a:pPr>
            <a:r>
              <a:rPr lang="en-US" sz="6000" dirty="0">
                <a:solidFill>
                  <a:srgbClr val="FF0000"/>
                </a:solidFill>
              </a:rPr>
              <a:t>Cluster B Personality Disorders</a:t>
            </a:r>
            <a:br>
              <a:rPr lang="en-US" sz="8900" dirty="0">
                <a:solidFill>
                  <a:srgbClr val="FF0000"/>
                </a:solidFill>
              </a:rPr>
            </a:br>
            <a:r>
              <a:rPr lang="en-US" sz="3100" dirty="0">
                <a:effectLst/>
                <a:latin typeface="Calibri" panose="020F0502020204030204" pitchFamily="34" charset="0"/>
                <a:ea typeface="Calibri" panose="020F0502020204030204" pitchFamily="34" charset="0"/>
                <a:cs typeface="Times New Roman" panose="02020603050405020304" pitchFamily="18" charset="0"/>
              </a:rPr>
              <a:t>Cluster B  PD  3.34  </a:t>
            </a:r>
            <a:r>
              <a:rPr lang="en-US" sz="3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https://www.youtube.com/watch?v=xlLipx_aDT0</a:t>
            </a:r>
            <a:r>
              <a:rPr lang="en-US" sz="3100" dirty="0">
                <a:effectLst/>
                <a:latin typeface="Calibri" panose="020F0502020204030204" pitchFamily="34" charset="0"/>
                <a:ea typeface="Calibri" panose="020F0502020204030204" pitchFamily="34" charset="0"/>
                <a:cs typeface="Times New Roman" panose="02020603050405020304" pitchFamily="18" charset="0"/>
              </a:rPr>
              <a:t>  </a:t>
            </a:r>
            <a:br>
              <a:rPr lang="en-US" sz="3100" dirty="0">
                <a:effectLst/>
                <a:latin typeface="Calibri" panose="020F0502020204030204" pitchFamily="34" charset="0"/>
                <a:ea typeface="Calibri" panose="020F0502020204030204" pitchFamily="34" charset="0"/>
                <a:cs typeface="Times New Roman" panose="02020603050405020304" pitchFamily="18" charset="0"/>
              </a:rPr>
            </a:br>
            <a:r>
              <a:rPr lang="en-US" sz="3100" dirty="0">
                <a:effectLst/>
                <a:latin typeface="Calibri" panose="020F0502020204030204" pitchFamily="34" charset="0"/>
                <a:ea typeface="Calibri" panose="020F0502020204030204" pitchFamily="34" charset="0"/>
                <a:cs typeface="Times New Roman" panose="02020603050405020304" pitchFamily="18" charset="0"/>
              </a:rPr>
              <a:t>(conduct disorder to antisocial)  </a:t>
            </a:r>
            <a:br>
              <a:rPr lang="en-US" sz="3100" dirty="0">
                <a:effectLst/>
                <a:latin typeface="Calibri" panose="020F0502020204030204" pitchFamily="34" charset="0"/>
                <a:ea typeface="Calibri" panose="020F0502020204030204" pitchFamily="34" charset="0"/>
                <a:cs typeface="Times New Roman" panose="02020603050405020304" pitchFamily="18" charset="0"/>
              </a:rPr>
            </a:br>
            <a:endParaRPr lang="en-US" sz="3100" dirty="0">
              <a:solidFill>
                <a:srgbClr val="FF0000"/>
              </a:solidFill>
            </a:endParaRPr>
          </a:p>
        </p:txBody>
      </p:sp>
    </p:spTree>
    <p:extLst>
      <p:ext uri="{BB962C8B-B14F-4D97-AF65-F5344CB8AC3E}">
        <p14:creationId xmlns:p14="http://schemas.microsoft.com/office/powerpoint/2010/main" val="1796556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CF17D-C544-45F0-8D17-20C8D825D307}"/>
              </a:ext>
            </a:extLst>
          </p:cNvPr>
          <p:cNvSpPr>
            <a:spLocks noGrp="1"/>
          </p:cNvSpPr>
          <p:nvPr>
            <p:ph type="title"/>
          </p:nvPr>
        </p:nvSpPr>
        <p:spPr/>
        <p:txBody>
          <a:bodyPr/>
          <a:lstStyle/>
          <a:p>
            <a:r>
              <a:rPr lang="en-US" dirty="0"/>
              <a:t>Miscellaneous Cluster B  videos</a:t>
            </a:r>
          </a:p>
        </p:txBody>
      </p:sp>
      <p:sp>
        <p:nvSpPr>
          <p:cNvPr id="3" name="Content Placeholder 2">
            <a:extLst>
              <a:ext uri="{FF2B5EF4-FFF2-40B4-BE49-F238E27FC236}">
                <a16:creationId xmlns:a16="http://schemas.microsoft.com/office/drawing/2014/main" id="{59F72A84-6A1F-4CE7-AA07-6934FA2932C5}"/>
              </a:ext>
            </a:extLst>
          </p:cNvPr>
          <p:cNvSpPr>
            <a:spLocks noGrp="1"/>
          </p:cNvSpPr>
          <p:nvPr>
            <p:ph idx="1"/>
          </p:nvPr>
        </p:nvSpPr>
        <p:spPr/>
        <p:txBody>
          <a:bodyPr>
            <a:normAutofit/>
          </a:body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Blame shifting in context of Cluster B  9.56  </a:t>
            </a:r>
            <a:r>
              <a:rPr lang="en-US" sz="2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https://www.youtube.com/watch?v=iwRzR5uL97k</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Narcissism 4.55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https://www.ted.com/talks/w_keith_campbell_the_psychology_of_narcissism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Narcissism in a parent  14.39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https://www.youtube.com/watch?v=Rt2n2jE7NvA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Putting a narcissist in their place  8.55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https://www.youtube.com/watch?v=h7a0HjVlD7g</a:t>
            </a: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u="sng" dirty="0">
              <a:solidFill>
                <a:srgbClr val="0563C1"/>
              </a:solidFill>
              <a:latin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Treatment!  Cluster B  1 hour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https://www.youtube.com/watch?v=VOw3gt_ydJE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2050588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F18FA-EFA3-4EC4-BE06-516D1FA4BE0A}"/>
              </a:ext>
            </a:extLst>
          </p:cNvPr>
          <p:cNvSpPr>
            <a:spLocks noGrp="1"/>
          </p:cNvSpPr>
          <p:nvPr>
            <p:ph type="title"/>
          </p:nvPr>
        </p:nvSpPr>
        <p:spPr>
          <a:xfrm>
            <a:off x="1066800" y="5252936"/>
            <a:ext cx="10058400" cy="1028715"/>
          </a:xfrm>
        </p:spPr>
        <p:txBody>
          <a:bodyPr>
            <a:normAutofit/>
          </a:bodyPr>
          <a:lstStyle/>
          <a:p>
            <a:pPr algn="ctr"/>
            <a:r>
              <a:rPr lang="en-US" dirty="0">
                <a:solidFill>
                  <a:schemeClr val="accent5">
                    <a:lumMod val="75000"/>
                  </a:schemeClr>
                </a:solidFill>
              </a:rPr>
              <a:t>Antisocial Personality Disorder</a:t>
            </a:r>
          </a:p>
        </p:txBody>
      </p:sp>
      <p:graphicFrame>
        <p:nvGraphicFramePr>
          <p:cNvPr id="5" name="Content Placeholder 2" descr="Antisocial Personality Disorder">
            <a:extLst>
              <a:ext uri="{FF2B5EF4-FFF2-40B4-BE49-F238E27FC236}">
                <a16:creationId xmlns:a16="http://schemas.microsoft.com/office/drawing/2014/main" id="{9289E245-98C4-4321-B6BF-3F8F5FF0D95D}"/>
              </a:ext>
            </a:extLst>
          </p:cNvPr>
          <p:cNvGraphicFramePr>
            <a:graphicFrameLocks noGrp="1"/>
          </p:cNvGraphicFramePr>
          <p:nvPr>
            <p:ph idx="1"/>
            <p:extLst>
              <p:ext uri="{D42A27DB-BD31-4B8C-83A1-F6EECF244321}">
                <p14:modId xmlns:p14="http://schemas.microsoft.com/office/powerpoint/2010/main" val="3610216193"/>
              </p:ext>
            </p:extLst>
          </p:nvPr>
        </p:nvGraphicFramePr>
        <p:xfrm>
          <a:off x="643466" y="643467"/>
          <a:ext cx="10900477" cy="3619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7910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38E2E-3624-467C-A75E-370A96299DBE}"/>
              </a:ext>
            </a:extLst>
          </p:cNvPr>
          <p:cNvSpPr>
            <a:spLocks noGrp="1"/>
          </p:cNvSpPr>
          <p:nvPr>
            <p:ph type="title"/>
          </p:nvPr>
        </p:nvSpPr>
        <p:spPr>
          <a:xfrm>
            <a:off x="1066800" y="5252936"/>
            <a:ext cx="10058400" cy="1028715"/>
          </a:xfrm>
        </p:spPr>
        <p:txBody>
          <a:bodyPr>
            <a:normAutofit/>
          </a:bodyPr>
          <a:lstStyle/>
          <a:p>
            <a:pPr algn="ctr"/>
            <a:r>
              <a:rPr lang="en-US" dirty="0">
                <a:solidFill>
                  <a:srgbClr val="FF0000"/>
                </a:solidFill>
              </a:rPr>
              <a:t>Borderline Personality Disorder</a:t>
            </a:r>
          </a:p>
        </p:txBody>
      </p:sp>
      <p:graphicFrame>
        <p:nvGraphicFramePr>
          <p:cNvPr id="5" name="Content Placeholder 2" descr="Borderline personality disorder">
            <a:extLst>
              <a:ext uri="{FF2B5EF4-FFF2-40B4-BE49-F238E27FC236}">
                <a16:creationId xmlns:a16="http://schemas.microsoft.com/office/drawing/2014/main" id="{AAC04C1D-7F5E-4AAF-8751-25B709F2E6F4}"/>
              </a:ext>
            </a:extLst>
          </p:cNvPr>
          <p:cNvGraphicFramePr>
            <a:graphicFrameLocks noGrp="1"/>
          </p:cNvGraphicFramePr>
          <p:nvPr>
            <p:ph idx="1"/>
            <p:extLst>
              <p:ext uri="{D42A27DB-BD31-4B8C-83A1-F6EECF244321}">
                <p14:modId xmlns:p14="http://schemas.microsoft.com/office/powerpoint/2010/main" val="2779900228"/>
              </p:ext>
            </p:extLst>
          </p:nvPr>
        </p:nvGraphicFramePr>
        <p:xfrm>
          <a:off x="643466" y="643467"/>
          <a:ext cx="10900477" cy="3619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6629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A0276-C530-4FD6-8D93-B82E05DAB68C}"/>
              </a:ext>
            </a:extLst>
          </p:cNvPr>
          <p:cNvSpPr>
            <a:spLocks noGrp="1"/>
          </p:cNvSpPr>
          <p:nvPr>
            <p:ph type="title"/>
          </p:nvPr>
        </p:nvSpPr>
        <p:spPr/>
        <p:txBody>
          <a:bodyPr/>
          <a:lstStyle/>
          <a:p>
            <a:r>
              <a:rPr lang="en-US" dirty="0"/>
              <a:t>BPD	</a:t>
            </a:r>
          </a:p>
        </p:txBody>
      </p:sp>
      <p:sp>
        <p:nvSpPr>
          <p:cNvPr id="3" name="Content Placeholder 2">
            <a:extLst>
              <a:ext uri="{FF2B5EF4-FFF2-40B4-BE49-F238E27FC236}">
                <a16:creationId xmlns:a16="http://schemas.microsoft.com/office/drawing/2014/main" id="{E34B7369-1979-477D-A63B-A54670317D86}"/>
              </a:ext>
            </a:extLst>
          </p:cNvPr>
          <p:cNvSpPr>
            <a:spLocks noGrp="1"/>
          </p:cNvSpPr>
          <p:nvPr>
            <p:ph idx="1"/>
          </p:nvPr>
        </p:nvSpPr>
        <p:spPr/>
        <p:txBody>
          <a:bodyPr/>
          <a:lstStyle/>
          <a:p>
            <a:r>
              <a:rPr lang="en-US" dirty="0"/>
              <a:t>What is Borderline Personality Disorder?  6 minutes  </a:t>
            </a:r>
            <a:r>
              <a:rPr lang="en-US" dirty="0">
                <a:hlinkClick r:id="rId2"/>
              </a:rPr>
              <a:t>https://www.youtube.com/watch?v=yk2V5I78aHg</a:t>
            </a:r>
            <a:endParaRPr lang="en-US" dirty="0"/>
          </a:p>
          <a:p>
            <a:r>
              <a:rPr lang="en-US" dirty="0"/>
              <a:t>3 Myths of BPD  10 mins  </a:t>
            </a:r>
            <a:r>
              <a:rPr lang="en-US" dirty="0">
                <a:hlinkClick r:id="rId3"/>
              </a:rPr>
              <a:t>https://www.youtube.com/watch?v=E4k6jtAAJmA</a:t>
            </a:r>
            <a:endParaRPr lang="en-US" dirty="0"/>
          </a:p>
          <a:p>
            <a:r>
              <a:rPr lang="en-US" dirty="0"/>
              <a:t>Antisocial or Borderline?  10 mins  </a:t>
            </a:r>
            <a:r>
              <a:rPr lang="en-US" dirty="0">
                <a:hlinkClick r:id="rId4"/>
              </a:rPr>
              <a:t>https://www.youtube.com/watch?v=WnA9LzKXQJA</a:t>
            </a:r>
            <a:endParaRPr lang="en-US" dirty="0"/>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Borderline  3.5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https://www.youtube.com/watch?v=KSPhc2NJA2Q</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 types of BPD  21.25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https://www.youtube.com/watch?v=kNi9bEeFOQU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63710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CCBB1-5D66-4D79-8CDD-1C464A0ED085}"/>
              </a:ext>
            </a:extLst>
          </p:cNvPr>
          <p:cNvSpPr>
            <a:spLocks noGrp="1"/>
          </p:cNvSpPr>
          <p:nvPr>
            <p:ph type="title"/>
          </p:nvPr>
        </p:nvSpPr>
        <p:spPr>
          <a:xfrm>
            <a:off x="1066800" y="5252936"/>
            <a:ext cx="10058400" cy="1028715"/>
          </a:xfrm>
        </p:spPr>
        <p:txBody>
          <a:bodyPr>
            <a:normAutofit/>
          </a:bodyPr>
          <a:lstStyle/>
          <a:p>
            <a:pPr algn="ctr"/>
            <a:r>
              <a:rPr lang="en-US" dirty="0">
                <a:solidFill>
                  <a:schemeClr val="accent5">
                    <a:lumMod val="75000"/>
                  </a:schemeClr>
                </a:solidFill>
              </a:rPr>
              <a:t>Histrionic Personality Disorder</a:t>
            </a:r>
          </a:p>
        </p:txBody>
      </p:sp>
      <p:graphicFrame>
        <p:nvGraphicFramePr>
          <p:cNvPr id="5" name="Content Placeholder 2" descr="histrionic personality disorder">
            <a:extLst>
              <a:ext uri="{FF2B5EF4-FFF2-40B4-BE49-F238E27FC236}">
                <a16:creationId xmlns:a16="http://schemas.microsoft.com/office/drawing/2014/main" id="{01B09A0D-A2B4-40C2-B8FA-E126A2D9C758}"/>
              </a:ext>
            </a:extLst>
          </p:cNvPr>
          <p:cNvGraphicFramePr>
            <a:graphicFrameLocks noGrp="1"/>
          </p:cNvGraphicFramePr>
          <p:nvPr>
            <p:ph idx="1"/>
            <p:extLst>
              <p:ext uri="{D42A27DB-BD31-4B8C-83A1-F6EECF244321}">
                <p14:modId xmlns:p14="http://schemas.microsoft.com/office/powerpoint/2010/main" val="3831825875"/>
              </p:ext>
            </p:extLst>
          </p:nvPr>
        </p:nvGraphicFramePr>
        <p:xfrm>
          <a:off x="643466" y="643467"/>
          <a:ext cx="10900477" cy="3619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9559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4D45-154E-46F0-A359-638E2BB61411}"/>
              </a:ext>
            </a:extLst>
          </p:cNvPr>
          <p:cNvSpPr>
            <a:spLocks noGrp="1"/>
          </p:cNvSpPr>
          <p:nvPr>
            <p:ph type="title"/>
          </p:nvPr>
        </p:nvSpPr>
        <p:spPr>
          <a:xfrm>
            <a:off x="1066800" y="5252936"/>
            <a:ext cx="10058400" cy="1028715"/>
          </a:xfrm>
        </p:spPr>
        <p:txBody>
          <a:bodyPr>
            <a:normAutofit/>
          </a:bodyPr>
          <a:lstStyle/>
          <a:p>
            <a:pPr algn="ctr"/>
            <a:r>
              <a:rPr lang="en-US" dirty="0">
                <a:solidFill>
                  <a:schemeClr val="accent5">
                    <a:lumMod val="75000"/>
                  </a:schemeClr>
                </a:solidFill>
              </a:rPr>
              <a:t>Narcissistic Personality Disorder</a:t>
            </a:r>
          </a:p>
        </p:txBody>
      </p:sp>
      <p:graphicFrame>
        <p:nvGraphicFramePr>
          <p:cNvPr id="5" name="Content Placeholder 2" descr="Narcissistic personality disorder">
            <a:extLst>
              <a:ext uri="{FF2B5EF4-FFF2-40B4-BE49-F238E27FC236}">
                <a16:creationId xmlns:a16="http://schemas.microsoft.com/office/drawing/2014/main" id="{739958DF-CCFC-4BB0-A7AF-499F176C0A98}"/>
              </a:ext>
            </a:extLst>
          </p:cNvPr>
          <p:cNvGraphicFramePr>
            <a:graphicFrameLocks noGrp="1"/>
          </p:cNvGraphicFramePr>
          <p:nvPr>
            <p:ph idx="1"/>
            <p:extLst>
              <p:ext uri="{D42A27DB-BD31-4B8C-83A1-F6EECF244321}">
                <p14:modId xmlns:p14="http://schemas.microsoft.com/office/powerpoint/2010/main" val="4234972225"/>
              </p:ext>
            </p:extLst>
          </p:nvPr>
        </p:nvGraphicFramePr>
        <p:xfrm>
          <a:off x="643466" y="643467"/>
          <a:ext cx="10900477" cy="3619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0135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8AD6E-A314-42A2-945B-58AA67BC2072}"/>
              </a:ext>
            </a:extLst>
          </p:cNvPr>
          <p:cNvSpPr>
            <a:spLocks noGrp="1"/>
          </p:cNvSpPr>
          <p:nvPr>
            <p:ph type="title"/>
          </p:nvPr>
        </p:nvSpPr>
        <p:spPr/>
        <p:txBody>
          <a:bodyPr/>
          <a:lstStyle/>
          <a:p>
            <a:r>
              <a:rPr lang="en-US" dirty="0"/>
              <a:t>Narcissists versus Psychopaths</a:t>
            </a:r>
          </a:p>
        </p:txBody>
      </p:sp>
      <p:sp>
        <p:nvSpPr>
          <p:cNvPr id="3" name="Content Placeholder 2">
            <a:extLst>
              <a:ext uri="{FF2B5EF4-FFF2-40B4-BE49-F238E27FC236}">
                <a16:creationId xmlns:a16="http://schemas.microsoft.com/office/drawing/2014/main" id="{122E4EDC-61FF-4AFF-8F9A-5D616BD68B57}"/>
              </a:ext>
            </a:extLst>
          </p:cNvPr>
          <p:cNvSpPr>
            <a:spLocks noGrp="1"/>
          </p:cNvSpPr>
          <p:nvPr>
            <p:ph idx="1"/>
          </p:nvPr>
        </p:nvSpPr>
        <p:spPr/>
        <p:txBody>
          <a:bodyPr/>
          <a:lstStyle/>
          <a:p>
            <a:r>
              <a:rPr lang="en-US" dirty="0"/>
              <a:t>7 mins   </a:t>
            </a:r>
            <a:r>
              <a:rPr lang="en-US" dirty="0">
                <a:hlinkClick r:id="rId2"/>
              </a:rPr>
              <a:t>https://www.youtube.com/watch?v=w_lRMA83abk</a:t>
            </a:r>
            <a:endParaRPr lang="en-US" dirty="0"/>
          </a:p>
          <a:p>
            <a:endParaRPr lang="en-US" dirty="0"/>
          </a:p>
          <a:p>
            <a:r>
              <a:rPr lang="en-US" dirty="0"/>
              <a:t>12 mins  </a:t>
            </a:r>
            <a:r>
              <a:rPr lang="en-US" dirty="0">
                <a:hlinkClick r:id="rId3"/>
              </a:rPr>
              <a:t>https://www.youtube.com/watch?v=6dv8zJiggBs</a:t>
            </a:r>
            <a:endParaRPr lang="en-US" dirty="0"/>
          </a:p>
          <a:p>
            <a:endParaRPr lang="en-US" dirty="0"/>
          </a:p>
          <a:p>
            <a:r>
              <a:rPr lang="en-US" dirty="0"/>
              <a:t>9 mins  </a:t>
            </a:r>
            <a:r>
              <a:rPr lang="en-US" dirty="0">
                <a:hlinkClick r:id="rId4"/>
              </a:rPr>
              <a:t>https://www.youtube.com/watch?v=YW8mpIcwG1U</a:t>
            </a:r>
            <a:r>
              <a:rPr lang="en-US" dirty="0"/>
              <a:t> </a:t>
            </a:r>
          </a:p>
          <a:p>
            <a:endParaRPr lang="en-US" dirty="0"/>
          </a:p>
          <a:p>
            <a:r>
              <a:rPr lang="en-US" dirty="0"/>
              <a:t>4 mins clip The Warrior Gene  </a:t>
            </a:r>
            <a:r>
              <a:rPr lang="en-US" dirty="0">
                <a:hlinkClick r:id="rId5"/>
              </a:rPr>
              <a:t>https://www.youtube.com/watch?v=3tlq3dPmI_k</a:t>
            </a:r>
            <a:r>
              <a:rPr lang="en-US" dirty="0"/>
              <a:t>  </a:t>
            </a:r>
          </a:p>
        </p:txBody>
      </p:sp>
    </p:spTree>
    <p:extLst>
      <p:ext uri="{BB962C8B-B14F-4D97-AF65-F5344CB8AC3E}">
        <p14:creationId xmlns:p14="http://schemas.microsoft.com/office/powerpoint/2010/main" val="3710959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B14CF-0AC9-493F-8BA5-9CB405C20357}"/>
              </a:ext>
            </a:extLst>
          </p:cNvPr>
          <p:cNvSpPr>
            <a:spLocks noGrp="1"/>
          </p:cNvSpPr>
          <p:nvPr>
            <p:ph type="title"/>
          </p:nvPr>
        </p:nvSpPr>
        <p:spPr>
          <a:xfrm>
            <a:off x="1451579" y="804520"/>
            <a:ext cx="9603275" cy="875424"/>
          </a:xfrm>
        </p:spPr>
        <p:txBody>
          <a:bodyPr>
            <a:noAutofit/>
          </a:bodyPr>
          <a:lstStyle/>
          <a:p>
            <a:r>
              <a:rPr lang="en-US" sz="4000" dirty="0"/>
              <a:t>Serial killer evaluations</a:t>
            </a:r>
          </a:p>
        </p:txBody>
      </p:sp>
      <p:sp>
        <p:nvSpPr>
          <p:cNvPr id="3" name="Content Placeholder 2">
            <a:extLst>
              <a:ext uri="{FF2B5EF4-FFF2-40B4-BE49-F238E27FC236}">
                <a16:creationId xmlns:a16="http://schemas.microsoft.com/office/drawing/2014/main" id="{DB7FCD33-D692-4276-B0A9-5B4FD6EB7D7C}"/>
              </a:ext>
            </a:extLst>
          </p:cNvPr>
          <p:cNvSpPr>
            <a:spLocks noGrp="1"/>
          </p:cNvSpPr>
          <p:nvPr>
            <p:ph idx="1"/>
          </p:nvPr>
        </p:nvSpPr>
        <p:spPr/>
        <p:txBody>
          <a:bodyPr/>
          <a:lstStyle/>
          <a:p>
            <a:r>
              <a:rPr lang="en-US" dirty="0"/>
              <a:t>Dahmer diagnosed?  21  </a:t>
            </a:r>
            <a:r>
              <a:rPr lang="en-US" dirty="0">
                <a:hlinkClick r:id="rId2"/>
              </a:rPr>
              <a:t>https://www.youtube.com/watch?v=KfMBJnPEmvI</a:t>
            </a:r>
            <a:r>
              <a:rPr lang="en-US" dirty="0"/>
              <a:t>  </a:t>
            </a:r>
          </a:p>
          <a:p>
            <a:r>
              <a:rPr lang="en-US" dirty="0"/>
              <a:t>Bundy  28.12  </a:t>
            </a:r>
            <a:r>
              <a:rPr lang="en-US" dirty="0">
                <a:hlinkClick r:id="rId3"/>
              </a:rPr>
              <a:t>https://www.youtube.com/watch?v=Uxp_gZN8H5k</a:t>
            </a:r>
            <a:r>
              <a:rPr lang="en-US" dirty="0"/>
              <a:t>  </a:t>
            </a:r>
          </a:p>
          <a:p>
            <a:r>
              <a:rPr lang="en-US" dirty="0"/>
              <a:t>Columbine  22  </a:t>
            </a:r>
            <a:r>
              <a:rPr lang="en-US" dirty="0">
                <a:hlinkClick r:id="rId4"/>
              </a:rPr>
              <a:t>https://www.youtube.com/watch?v=9G33PiCfTr8</a:t>
            </a:r>
            <a:r>
              <a:rPr lang="en-US" dirty="0"/>
              <a:t>  </a:t>
            </a:r>
          </a:p>
          <a:p>
            <a:r>
              <a:rPr lang="en-US" dirty="0" err="1"/>
              <a:t>MCVeigh</a:t>
            </a:r>
            <a:r>
              <a:rPr lang="en-US" dirty="0"/>
              <a:t>  15  </a:t>
            </a:r>
            <a:r>
              <a:rPr lang="en-US" dirty="0">
                <a:hlinkClick r:id="rId5"/>
              </a:rPr>
              <a:t>https://www.youtube.com/watch?v=DYOYqr0pL6s</a:t>
            </a:r>
            <a:r>
              <a:rPr lang="en-US" dirty="0"/>
              <a:t>  </a:t>
            </a:r>
          </a:p>
          <a:p>
            <a:r>
              <a:rPr lang="en-US" dirty="0"/>
              <a:t> </a:t>
            </a:r>
            <a:r>
              <a:rPr lang="en-US" b="0" i="0" dirty="0">
                <a:effectLst/>
                <a:latin typeface="Roboto" panose="02000000000000000000" pitchFamily="2" charset="0"/>
              </a:rPr>
              <a:t>Ted Kaczynski </a:t>
            </a:r>
            <a:r>
              <a:rPr lang="en-US" dirty="0"/>
              <a:t> 21  </a:t>
            </a:r>
            <a:r>
              <a:rPr lang="en-US" dirty="0">
                <a:hlinkClick r:id="rId6"/>
              </a:rPr>
              <a:t>https://www.youtube.com/watch?v=SnlUgfBB2jA</a:t>
            </a:r>
            <a:r>
              <a:rPr lang="en-US" dirty="0"/>
              <a:t>  </a:t>
            </a:r>
          </a:p>
          <a:p>
            <a:r>
              <a:rPr lang="en-US" dirty="0"/>
              <a:t>Lizzie Borden  26  </a:t>
            </a:r>
            <a:r>
              <a:rPr lang="en-US" dirty="0">
                <a:hlinkClick r:id="rId7"/>
              </a:rPr>
              <a:t>https://www.youtube.com/watch?v=j7UgEAnYz58</a:t>
            </a:r>
            <a:r>
              <a:rPr lang="en-US" dirty="0"/>
              <a:t>  </a:t>
            </a:r>
          </a:p>
          <a:p>
            <a:r>
              <a:rPr lang="en-US" dirty="0"/>
              <a:t>Susan Smith, Cluster B, 24  </a:t>
            </a:r>
            <a:r>
              <a:rPr lang="en-US" dirty="0">
                <a:hlinkClick r:id="rId8"/>
              </a:rPr>
              <a:t>https://www.youtube.com/watch?v=HhZoQd1RzW8</a:t>
            </a:r>
            <a:r>
              <a:rPr lang="en-US" dirty="0"/>
              <a:t> </a:t>
            </a:r>
          </a:p>
        </p:txBody>
      </p:sp>
    </p:spTree>
    <p:extLst>
      <p:ext uri="{BB962C8B-B14F-4D97-AF65-F5344CB8AC3E}">
        <p14:creationId xmlns:p14="http://schemas.microsoft.com/office/powerpoint/2010/main" val="2358913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0066F-E3B1-4419-ACE5-FBC85BF13C93}"/>
              </a:ext>
            </a:extLst>
          </p:cNvPr>
          <p:cNvSpPr>
            <a:spLocks noGrp="1"/>
          </p:cNvSpPr>
          <p:nvPr>
            <p:ph type="title"/>
          </p:nvPr>
        </p:nvSpPr>
        <p:spPr/>
        <p:txBody>
          <a:bodyPr/>
          <a:lstStyle/>
          <a:p>
            <a:r>
              <a:rPr lang="en-US" dirty="0">
                <a:hlinkClick r:id="rId2"/>
              </a:rPr>
              <a:t>https://www.youtube.com/watch?v=mzUsaXfSQDY</a:t>
            </a:r>
            <a:r>
              <a:rPr lang="en-US" dirty="0"/>
              <a:t>   1 hour    The brains of serial killers</a:t>
            </a:r>
          </a:p>
        </p:txBody>
      </p:sp>
      <p:pic>
        <p:nvPicPr>
          <p:cNvPr id="5" name="Content Placeholder 4" descr="A picture containing text, person&#10;&#10;Description automatically generated">
            <a:extLst>
              <a:ext uri="{FF2B5EF4-FFF2-40B4-BE49-F238E27FC236}">
                <a16:creationId xmlns:a16="http://schemas.microsoft.com/office/drawing/2014/main" id="{FB53E711-A8FF-4962-8185-D03EF596052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51579" y="2239408"/>
            <a:ext cx="3449638" cy="3449638"/>
          </a:xfrm>
        </p:spPr>
      </p:pic>
    </p:spTree>
    <p:extLst>
      <p:ext uri="{BB962C8B-B14F-4D97-AF65-F5344CB8AC3E}">
        <p14:creationId xmlns:p14="http://schemas.microsoft.com/office/powerpoint/2010/main" val="2748680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2E957-96FE-4EF0-9584-BA1A3E81C213}"/>
              </a:ext>
            </a:extLst>
          </p:cNvPr>
          <p:cNvSpPr>
            <a:spLocks noGrp="1"/>
          </p:cNvSpPr>
          <p:nvPr>
            <p:ph type="title"/>
          </p:nvPr>
        </p:nvSpPr>
        <p:spPr>
          <a:xfrm>
            <a:off x="492370" y="516835"/>
            <a:ext cx="3084844" cy="5772840"/>
          </a:xfrm>
        </p:spPr>
        <p:txBody>
          <a:bodyPr anchor="ctr">
            <a:normAutofit/>
          </a:bodyPr>
          <a:lstStyle/>
          <a:p>
            <a:r>
              <a:rPr lang="en-US" sz="3600" dirty="0">
                <a:solidFill>
                  <a:schemeClr val="accent5">
                    <a:lumMod val="75000"/>
                  </a:schemeClr>
                </a:solidFill>
              </a:rPr>
              <a:t>Learning Objectives</a:t>
            </a:r>
          </a:p>
        </p:txBody>
      </p:sp>
      <p:graphicFrame>
        <p:nvGraphicFramePr>
          <p:cNvPr id="5" name="Content Placeholder 2" descr="Learning objectives">
            <a:extLst>
              <a:ext uri="{FF2B5EF4-FFF2-40B4-BE49-F238E27FC236}">
                <a16:creationId xmlns:a16="http://schemas.microsoft.com/office/drawing/2014/main" id="{02626D41-3EFC-4672-84C3-3389C4236596}"/>
              </a:ext>
            </a:extLst>
          </p:cNvPr>
          <p:cNvGraphicFramePr>
            <a:graphicFrameLocks noGrp="1"/>
          </p:cNvGraphicFramePr>
          <p:nvPr>
            <p:ph idx="1"/>
            <p:extLst>
              <p:ext uri="{D42A27DB-BD31-4B8C-83A1-F6EECF244321}">
                <p14:modId xmlns:p14="http://schemas.microsoft.com/office/powerpoint/2010/main" val="3540466563"/>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3258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9" name="Picture 8">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1" name="Straight Connector 10">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5" name="Rectangle 14">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Rectangle 18">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5079CD-7296-4A11-86AC-EEDF02892757}"/>
              </a:ext>
            </a:extLst>
          </p:cNvPr>
          <p:cNvSpPr>
            <a:spLocks noGrp="1"/>
          </p:cNvSpPr>
          <p:nvPr>
            <p:ph type="title"/>
          </p:nvPr>
        </p:nvSpPr>
        <p:spPr>
          <a:xfrm>
            <a:off x="1557071" y="1584552"/>
            <a:ext cx="9099255" cy="3125671"/>
          </a:xfrm>
        </p:spPr>
        <p:txBody>
          <a:bodyPr vert="horz" lIns="91440" tIns="45720" rIns="91440" bIns="0" rtlCol="0" anchor="ctr">
            <a:normAutofit/>
          </a:bodyPr>
          <a:lstStyle/>
          <a:p>
            <a:pPr algn="ctr"/>
            <a:r>
              <a:rPr lang="en-US" sz="5400" dirty="0">
                <a:solidFill>
                  <a:srgbClr val="454545"/>
                </a:solidFill>
              </a:rPr>
              <a:t>Cluster C Personality Disorders</a:t>
            </a:r>
            <a:br>
              <a:rPr lang="en-US" sz="5600" dirty="0">
                <a:solidFill>
                  <a:srgbClr val="454545"/>
                </a:solidFill>
              </a:rPr>
            </a:b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Cluster C  2.25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https://www.youtube.com/watch?v=DppKjQVWG60</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600" dirty="0">
              <a:solidFill>
                <a:srgbClr val="454545"/>
              </a:solidFill>
            </a:endParaRPr>
          </a:p>
        </p:txBody>
      </p:sp>
      <p:pic>
        <p:nvPicPr>
          <p:cNvPr id="25" name="Picture 24">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7" name="Straight Connector 26">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2545003"/>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C3276-8557-4796-AB6A-97C554258137}"/>
              </a:ext>
            </a:extLst>
          </p:cNvPr>
          <p:cNvSpPr>
            <a:spLocks noGrp="1"/>
          </p:cNvSpPr>
          <p:nvPr>
            <p:ph type="title"/>
          </p:nvPr>
        </p:nvSpPr>
        <p:spPr>
          <a:xfrm>
            <a:off x="492370" y="516835"/>
            <a:ext cx="3084844" cy="5772840"/>
          </a:xfrm>
        </p:spPr>
        <p:txBody>
          <a:bodyPr anchor="ctr">
            <a:normAutofit/>
          </a:bodyPr>
          <a:lstStyle/>
          <a:p>
            <a:r>
              <a:rPr lang="en-US" sz="3600" dirty="0">
                <a:solidFill>
                  <a:srgbClr val="FF0000"/>
                </a:solidFill>
              </a:rPr>
              <a:t>Avoidant Personality Disorder</a:t>
            </a:r>
          </a:p>
        </p:txBody>
      </p:sp>
      <p:graphicFrame>
        <p:nvGraphicFramePr>
          <p:cNvPr id="5" name="Content Placeholder 2" descr="Avoidant personality disorder">
            <a:extLst>
              <a:ext uri="{FF2B5EF4-FFF2-40B4-BE49-F238E27FC236}">
                <a16:creationId xmlns:a16="http://schemas.microsoft.com/office/drawing/2014/main" id="{E696D221-2B6E-46EB-85C9-2F2C615EE5B1}"/>
              </a:ext>
            </a:extLst>
          </p:cNvPr>
          <p:cNvGraphicFramePr>
            <a:graphicFrameLocks noGrp="1"/>
          </p:cNvGraphicFramePr>
          <p:nvPr>
            <p:ph idx="1"/>
            <p:extLst>
              <p:ext uri="{D42A27DB-BD31-4B8C-83A1-F6EECF244321}">
                <p14:modId xmlns:p14="http://schemas.microsoft.com/office/powerpoint/2010/main" val="1387587281"/>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0861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1EFD3-5A70-4C93-81BE-9B912455D203}"/>
              </a:ext>
            </a:extLst>
          </p:cNvPr>
          <p:cNvSpPr>
            <a:spLocks noGrp="1"/>
          </p:cNvSpPr>
          <p:nvPr>
            <p:ph type="title"/>
          </p:nvPr>
        </p:nvSpPr>
        <p:spPr>
          <a:xfrm>
            <a:off x="492370" y="516835"/>
            <a:ext cx="3084844" cy="5772840"/>
          </a:xfrm>
        </p:spPr>
        <p:txBody>
          <a:bodyPr anchor="ctr">
            <a:normAutofit/>
          </a:bodyPr>
          <a:lstStyle/>
          <a:p>
            <a:r>
              <a:rPr lang="en-US" sz="3600" dirty="0">
                <a:solidFill>
                  <a:schemeClr val="accent5">
                    <a:lumMod val="75000"/>
                  </a:schemeClr>
                </a:solidFill>
              </a:rPr>
              <a:t>Dependent Personality Disorder</a:t>
            </a:r>
          </a:p>
        </p:txBody>
      </p:sp>
      <p:graphicFrame>
        <p:nvGraphicFramePr>
          <p:cNvPr id="5" name="Content Placeholder 2" descr="Dependent personality disorder">
            <a:extLst>
              <a:ext uri="{FF2B5EF4-FFF2-40B4-BE49-F238E27FC236}">
                <a16:creationId xmlns:a16="http://schemas.microsoft.com/office/drawing/2014/main" id="{8E942E13-CF80-4A51-9114-B3F93C3B239D}"/>
              </a:ext>
            </a:extLst>
          </p:cNvPr>
          <p:cNvGraphicFramePr>
            <a:graphicFrameLocks noGrp="1"/>
          </p:cNvGraphicFramePr>
          <p:nvPr>
            <p:ph idx="1"/>
            <p:extLst>
              <p:ext uri="{D42A27DB-BD31-4B8C-83A1-F6EECF244321}">
                <p14:modId xmlns:p14="http://schemas.microsoft.com/office/powerpoint/2010/main" val="3243795690"/>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4071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C440E-94AF-44D8-A1FE-2A704D9AD56C}"/>
              </a:ext>
            </a:extLst>
          </p:cNvPr>
          <p:cNvSpPr>
            <a:spLocks noGrp="1"/>
          </p:cNvSpPr>
          <p:nvPr>
            <p:ph type="title"/>
          </p:nvPr>
        </p:nvSpPr>
        <p:spPr>
          <a:xfrm>
            <a:off x="492370" y="516835"/>
            <a:ext cx="3084844" cy="5772840"/>
          </a:xfrm>
        </p:spPr>
        <p:txBody>
          <a:bodyPr anchor="ctr">
            <a:normAutofit/>
          </a:bodyPr>
          <a:lstStyle/>
          <a:p>
            <a:r>
              <a:rPr lang="en-US" sz="3600" dirty="0">
                <a:solidFill>
                  <a:srgbClr val="0070C0"/>
                </a:solidFill>
              </a:rPr>
              <a:t>Obsessive-Compulsive Personality Disorder</a:t>
            </a:r>
          </a:p>
        </p:txBody>
      </p:sp>
      <p:graphicFrame>
        <p:nvGraphicFramePr>
          <p:cNvPr id="5" name="Content Placeholder 2" descr="Obsessive-compulsive personality disorder">
            <a:extLst>
              <a:ext uri="{FF2B5EF4-FFF2-40B4-BE49-F238E27FC236}">
                <a16:creationId xmlns:a16="http://schemas.microsoft.com/office/drawing/2014/main" id="{789B0DE3-2206-4A53-A442-C8E42D86EDB3}"/>
              </a:ext>
            </a:extLst>
          </p:cNvPr>
          <p:cNvGraphicFramePr>
            <a:graphicFrameLocks noGrp="1"/>
          </p:cNvGraphicFramePr>
          <p:nvPr>
            <p:ph idx="1"/>
            <p:extLst>
              <p:ext uri="{D42A27DB-BD31-4B8C-83A1-F6EECF244321}">
                <p14:modId xmlns:p14="http://schemas.microsoft.com/office/powerpoint/2010/main" val="3309477689"/>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5523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09D18-DFBE-4D02-A4F1-E71681EF86F9}"/>
              </a:ext>
            </a:extLst>
          </p:cNvPr>
          <p:cNvSpPr>
            <a:spLocks noGrp="1"/>
          </p:cNvSpPr>
          <p:nvPr>
            <p:ph type="title"/>
          </p:nvPr>
        </p:nvSpPr>
        <p:spPr/>
        <p:txBody>
          <a:bodyPr/>
          <a:lstStyle/>
          <a:p>
            <a:r>
              <a:rPr lang="en-US" dirty="0"/>
              <a:t>Review questions 13.1</a:t>
            </a:r>
          </a:p>
        </p:txBody>
      </p:sp>
      <p:sp>
        <p:nvSpPr>
          <p:cNvPr id="3" name="Content Placeholder 2">
            <a:extLst>
              <a:ext uri="{FF2B5EF4-FFF2-40B4-BE49-F238E27FC236}">
                <a16:creationId xmlns:a16="http://schemas.microsoft.com/office/drawing/2014/main" id="{8ACC21CE-41E0-6607-9217-76F5EBDBA79A}"/>
              </a:ext>
            </a:extLst>
          </p:cNvPr>
          <p:cNvSpPr>
            <a:spLocks noGrp="1"/>
          </p:cNvSpPr>
          <p:nvPr>
            <p:ph idx="1"/>
          </p:nvPr>
        </p:nvSpPr>
        <p:spPr/>
        <p:txBody>
          <a:bodyPr/>
          <a:lstStyle/>
          <a:p>
            <a:pPr algn="l"/>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1. What are personality traits and how do they lead to personality disorders? </a:t>
            </a:r>
          </a:p>
          <a:p>
            <a:r>
              <a:rPr lang="en-US" sz="1800" b="0" i="0" u="none" strike="noStrike" baseline="0" dirty="0">
                <a:solidFill>
                  <a:srgbClr val="000000"/>
                </a:solidFill>
                <a:latin typeface="Times New Roman" panose="02020603050405020304" pitchFamily="18" charset="0"/>
              </a:rPr>
              <a:t>2. What are the three clusters? How are disorders grouped into these three clusters? Discuss the differences in symptom presentation between the three personality clusters. </a:t>
            </a:r>
          </a:p>
          <a:p>
            <a:r>
              <a:rPr lang="en-US" sz="1800" b="0" i="0" u="none" strike="noStrike" baseline="0" dirty="0">
                <a:solidFill>
                  <a:srgbClr val="000000"/>
                </a:solidFill>
                <a:latin typeface="Times New Roman" panose="02020603050405020304" pitchFamily="18" charset="0"/>
              </a:rPr>
              <a:t>3. Create a chart identifying each of the disorders among the three clusters. Be sure to include personality characteristics of each disorder. It is important to find characteristics unique to each personality disorder to aid in their identification. </a:t>
            </a:r>
          </a:p>
        </p:txBody>
      </p:sp>
    </p:spTree>
    <p:extLst>
      <p:ext uri="{BB962C8B-B14F-4D97-AF65-F5344CB8AC3E}">
        <p14:creationId xmlns:p14="http://schemas.microsoft.com/office/powerpoint/2010/main" val="2536222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D773EE-0A44-77AD-1C54-E2042BE282C4}"/>
              </a:ext>
            </a:extLst>
          </p:cNvPr>
          <p:cNvSpPr>
            <a:spLocks noGrp="1"/>
          </p:cNvSpPr>
          <p:nvPr>
            <p:ph type="title"/>
          </p:nvPr>
        </p:nvSpPr>
        <p:spPr/>
        <p:txBody>
          <a:bodyPr/>
          <a:lstStyle/>
          <a:p>
            <a:r>
              <a:rPr lang="en-US" b="1" dirty="0">
                <a:effectLst/>
              </a:rPr>
              <a:t>13.2. Epidemiology</a:t>
            </a:r>
            <a:endParaRPr lang="en-US" dirty="0"/>
          </a:p>
        </p:txBody>
      </p:sp>
      <p:sp>
        <p:nvSpPr>
          <p:cNvPr id="5" name="Text Placeholder 4">
            <a:extLst>
              <a:ext uri="{FF2B5EF4-FFF2-40B4-BE49-F238E27FC236}">
                <a16:creationId xmlns:a16="http://schemas.microsoft.com/office/drawing/2014/main" id="{DEEE0355-7881-809F-6D9A-4A82484DAF1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98543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08FA0C-2524-4A43-ABB3-1AAF398B3FBE}"/>
              </a:ext>
            </a:extLst>
          </p:cNvPr>
          <p:cNvSpPr>
            <a:spLocks noGrp="1"/>
          </p:cNvSpPr>
          <p:nvPr>
            <p:ph type="title"/>
          </p:nvPr>
        </p:nvSpPr>
        <p:spPr>
          <a:xfrm>
            <a:off x="849683" y="1240076"/>
            <a:ext cx="2727813" cy="4584527"/>
          </a:xfrm>
        </p:spPr>
        <p:txBody>
          <a:bodyPr>
            <a:normAutofit/>
          </a:bodyPr>
          <a:lstStyle/>
          <a:p>
            <a:r>
              <a:rPr lang="en-US" sz="2700" dirty="0">
                <a:solidFill>
                  <a:srgbClr val="FFFFFF"/>
                </a:solidFill>
              </a:rPr>
              <a:t>13.2  Epidemiology of Cluster A PDs</a:t>
            </a:r>
          </a:p>
        </p:txBody>
      </p:sp>
      <p:sp>
        <p:nvSpPr>
          <p:cNvPr id="3" name="Content Placeholder 2">
            <a:extLst>
              <a:ext uri="{FF2B5EF4-FFF2-40B4-BE49-F238E27FC236}">
                <a16:creationId xmlns:a16="http://schemas.microsoft.com/office/drawing/2014/main" id="{75FCF478-13CA-4DCD-92DA-B1FD6932BED2}"/>
              </a:ext>
            </a:extLst>
          </p:cNvPr>
          <p:cNvSpPr>
            <a:spLocks noGrp="1"/>
          </p:cNvSpPr>
          <p:nvPr>
            <p:ph idx="1"/>
          </p:nvPr>
        </p:nvSpPr>
        <p:spPr>
          <a:xfrm>
            <a:off x="4705594" y="1240077"/>
            <a:ext cx="6034827" cy="4916465"/>
          </a:xfrm>
        </p:spPr>
        <p:txBody>
          <a:bodyPr anchor="t">
            <a:normAutofit/>
          </a:bodyPr>
          <a:lstStyle/>
          <a:p>
            <a:r>
              <a:rPr lang="en-US" sz="1700" dirty="0"/>
              <a:t>Prevalence rate around 2-5% </a:t>
            </a:r>
          </a:p>
          <a:p>
            <a:pPr lvl="1"/>
            <a:r>
              <a:rPr lang="en-US" sz="1700" dirty="0"/>
              <a:t>Paranoid PD – 2.3% (more common in men) </a:t>
            </a:r>
          </a:p>
          <a:p>
            <a:pPr lvl="1"/>
            <a:r>
              <a:rPr lang="en-US" sz="1700" dirty="0"/>
              <a:t>Schizoid PD – 4.9% (</a:t>
            </a:r>
            <a:r>
              <a:rPr lang="en-US" sz="1600" dirty="0"/>
              <a:t>no gender difference</a:t>
            </a:r>
            <a:r>
              <a:rPr lang="en-US" sz="1700" dirty="0"/>
              <a:t>)</a:t>
            </a:r>
          </a:p>
          <a:p>
            <a:pPr lvl="1"/>
            <a:r>
              <a:rPr lang="en-US" sz="1700" dirty="0"/>
              <a:t>Schizotypal PD – 3.3% (more commonly diagnosed in males</a:t>
            </a:r>
          </a:p>
          <a:p>
            <a:pPr lvl="1"/>
            <a:endParaRPr lang="en-US" sz="2400" dirty="0"/>
          </a:p>
          <a:p>
            <a:pPr lvl="1"/>
            <a:r>
              <a:rPr lang="en-US" sz="2400" dirty="0">
                <a:effectLst/>
                <a:latin typeface="Calibri" panose="020F0502020204030204" pitchFamily="34" charset="0"/>
                <a:ea typeface="Calibri" panose="020F0502020204030204" pitchFamily="34" charset="0"/>
                <a:cs typeface="Times New Roman" panose="02020603050405020304" pitchFamily="18" charset="0"/>
              </a:rPr>
              <a:t>Cluster A PD  2.38  </a:t>
            </a:r>
            <a:r>
              <a:rPr lang="en-US" sz="2400" u="sng" dirty="0">
                <a:effectLst/>
                <a:latin typeface="Calibri" panose="020F0502020204030204" pitchFamily="34" charset="0"/>
                <a:ea typeface="Calibri" panose="020F0502020204030204" pitchFamily="34" charset="0"/>
                <a:cs typeface="Times New Roman" panose="02020603050405020304" pitchFamily="18" charset="0"/>
                <a:hlinkClick r:id="rId2"/>
              </a:rPr>
              <a:t>https://www.youtube.com/watch?v=mLYoXoEYXjo</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002800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48F7C440-2B65-4DA2-8D21-74789B1A2A32}"/>
              </a:ext>
            </a:extLst>
          </p:cNvPr>
          <p:cNvSpPr>
            <a:spLocks noGrp="1"/>
          </p:cNvSpPr>
          <p:nvPr>
            <p:ph type="title"/>
          </p:nvPr>
        </p:nvSpPr>
        <p:spPr>
          <a:xfrm>
            <a:off x="860612" y="1138228"/>
            <a:ext cx="3793685" cy="3858767"/>
          </a:xfrm>
        </p:spPr>
        <p:txBody>
          <a:bodyPr anchor="ctr">
            <a:normAutofit/>
          </a:bodyPr>
          <a:lstStyle/>
          <a:p>
            <a:r>
              <a:rPr lang="en-US" sz="3600"/>
              <a:t>Epidemiology of Cluster B PDs</a:t>
            </a:r>
          </a:p>
        </p:txBody>
      </p:sp>
      <p:grpSp>
        <p:nvGrpSpPr>
          <p:cNvPr id="12" name="Group 11">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00021" y="638300"/>
            <a:ext cx="6409605" cy="4858625"/>
            <a:chOff x="7807230" y="2012810"/>
            <a:chExt cx="3251252" cy="3459865"/>
          </a:xfrm>
        </p:grpSpPr>
        <p:sp>
          <p:nvSpPr>
            <p:cNvPr id="13" name="Rectangle 12">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9891" y="973636"/>
            <a:ext cx="5769864"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B3F843E-EA6A-4EA3-AA9E-0A557538948D}"/>
              </a:ext>
            </a:extLst>
          </p:cNvPr>
          <p:cNvSpPr>
            <a:spLocks noGrp="1"/>
          </p:cNvSpPr>
          <p:nvPr>
            <p:ph idx="1"/>
          </p:nvPr>
        </p:nvSpPr>
        <p:spPr>
          <a:xfrm>
            <a:off x="5584483" y="1138228"/>
            <a:ext cx="5440680" cy="3858768"/>
          </a:xfrm>
        </p:spPr>
        <p:txBody>
          <a:bodyPr anchor="ctr">
            <a:normAutofit/>
          </a:bodyPr>
          <a:lstStyle/>
          <a:p>
            <a:pPr>
              <a:lnSpc>
                <a:spcPct val="110000"/>
              </a:lnSpc>
            </a:pPr>
            <a:r>
              <a:rPr lang="en-US" dirty="0">
                <a:solidFill>
                  <a:srgbClr val="000000"/>
                </a:solidFill>
              </a:rPr>
              <a:t>Prevalence </a:t>
            </a:r>
          </a:p>
          <a:p>
            <a:pPr lvl="1">
              <a:lnSpc>
                <a:spcPct val="110000"/>
              </a:lnSpc>
            </a:pPr>
            <a:r>
              <a:rPr lang="en-US" dirty="0">
                <a:solidFill>
                  <a:srgbClr val="000000"/>
                </a:solidFill>
              </a:rPr>
              <a:t>Antisocial PD – 0.6% (more common in men) </a:t>
            </a:r>
          </a:p>
          <a:p>
            <a:pPr lvl="1">
              <a:lnSpc>
                <a:spcPct val="110000"/>
              </a:lnSpc>
            </a:pPr>
            <a:r>
              <a:rPr lang="en-US" dirty="0">
                <a:solidFill>
                  <a:srgbClr val="000000"/>
                </a:solidFill>
              </a:rPr>
              <a:t>Borderline PD – 1.4% (more common in women) </a:t>
            </a:r>
          </a:p>
          <a:p>
            <a:pPr lvl="1">
              <a:lnSpc>
                <a:spcPct val="110000"/>
              </a:lnSpc>
            </a:pPr>
            <a:r>
              <a:rPr lang="en-US" dirty="0">
                <a:solidFill>
                  <a:srgbClr val="000000"/>
                </a:solidFill>
              </a:rPr>
              <a:t>Histrionic PD – 1.8% (diagnosis rate is equal between genders) </a:t>
            </a:r>
          </a:p>
          <a:p>
            <a:pPr lvl="1">
              <a:lnSpc>
                <a:spcPct val="110000"/>
              </a:lnSpc>
            </a:pPr>
            <a:r>
              <a:rPr lang="en-US" dirty="0">
                <a:solidFill>
                  <a:srgbClr val="000000"/>
                </a:solidFill>
              </a:rPr>
              <a:t>Narcissistic PD – 6.2% (more common in men) </a:t>
            </a:r>
          </a:p>
        </p:txBody>
      </p:sp>
      <p:pic>
        <p:nvPicPr>
          <p:cNvPr id="18" name="Picture 17">
            <a:extLst>
              <a:ext uri="{FF2B5EF4-FFF2-40B4-BE49-F238E27FC236}">
                <a16:creationId xmlns:a16="http://schemas.microsoft.com/office/drawing/2014/main" id="{025CEF6D-5E98-4B5C-A10F-7459C1EEF1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 name="Straight Connector 19">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759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40F7B-A709-40E9-B669-75B9A25708BE}"/>
              </a:ext>
            </a:extLst>
          </p:cNvPr>
          <p:cNvSpPr>
            <a:spLocks noGrp="1"/>
          </p:cNvSpPr>
          <p:nvPr>
            <p:ph type="title"/>
          </p:nvPr>
        </p:nvSpPr>
        <p:spPr>
          <a:xfrm>
            <a:off x="858749" y="974630"/>
            <a:ext cx="4181084" cy="4938361"/>
          </a:xfrm>
        </p:spPr>
        <p:txBody>
          <a:bodyPr anchor="ctr">
            <a:normAutofit/>
          </a:bodyPr>
          <a:lstStyle/>
          <a:p>
            <a:pPr algn="r"/>
            <a:r>
              <a:rPr lang="en-US" sz="4300" dirty="0"/>
              <a:t>Epidemiology of Cluster C PDs</a:t>
            </a:r>
          </a:p>
        </p:txBody>
      </p:sp>
      <p:sp>
        <p:nvSpPr>
          <p:cNvPr id="3" name="Content Placeholder 2">
            <a:extLst>
              <a:ext uri="{FF2B5EF4-FFF2-40B4-BE49-F238E27FC236}">
                <a16:creationId xmlns:a16="http://schemas.microsoft.com/office/drawing/2014/main" id="{AEED2998-0D48-4FBB-96D4-FC0182C4E4A9}"/>
              </a:ext>
            </a:extLst>
          </p:cNvPr>
          <p:cNvSpPr>
            <a:spLocks noGrp="1"/>
          </p:cNvSpPr>
          <p:nvPr>
            <p:ph idx="1"/>
          </p:nvPr>
        </p:nvSpPr>
        <p:spPr>
          <a:xfrm>
            <a:off x="5301798" y="1965717"/>
            <a:ext cx="5968181" cy="3936642"/>
          </a:xfrm>
        </p:spPr>
        <p:txBody>
          <a:bodyPr anchor="ctr">
            <a:normAutofit/>
          </a:bodyPr>
          <a:lstStyle/>
          <a:p>
            <a:r>
              <a:rPr lang="en-US" dirty="0"/>
              <a:t>Aside from OCPD, these personality disorders are rarely diagnosed in the general public </a:t>
            </a:r>
          </a:p>
          <a:p>
            <a:pPr lvl="1"/>
            <a:r>
              <a:rPr lang="en-US" dirty="0"/>
              <a:t>Avoidant PD – 5.2% (</a:t>
            </a:r>
            <a:r>
              <a:rPr lang="en-US" dirty="0">
                <a:solidFill>
                  <a:srgbClr val="000000"/>
                </a:solidFill>
              </a:rPr>
              <a:t>more common in women</a:t>
            </a:r>
            <a:r>
              <a:rPr lang="en-US" dirty="0"/>
              <a:t>)</a:t>
            </a:r>
          </a:p>
          <a:p>
            <a:pPr lvl="1"/>
            <a:r>
              <a:rPr lang="en-US" dirty="0"/>
              <a:t>Dependent PD - &lt;1% (more frequently diagnosed in women) </a:t>
            </a:r>
          </a:p>
          <a:p>
            <a:pPr lvl="1"/>
            <a:r>
              <a:rPr lang="en-US" dirty="0"/>
              <a:t>OCPD – 2.4% (most diagnosed PD)</a:t>
            </a:r>
          </a:p>
          <a:p>
            <a:pPr lvl="2"/>
            <a:r>
              <a:rPr lang="en-US" dirty="0"/>
              <a:t>Equally prevalent in women and men</a:t>
            </a:r>
          </a:p>
        </p:txBody>
      </p:sp>
    </p:spTree>
    <p:extLst>
      <p:ext uri="{BB962C8B-B14F-4D97-AF65-F5344CB8AC3E}">
        <p14:creationId xmlns:p14="http://schemas.microsoft.com/office/powerpoint/2010/main" val="1508485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868DF-90B1-8C38-E055-53B86A08798D}"/>
              </a:ext>
            </a:extLst>
          </p:cNvPr>
          <p:cNvSpPr>
            <a:spLocks noGrp="1"/>
          </p:cNvSpPr>
          <p:nvPr>
            <p:ph type="title"/>
          </p:nvPr>
        </p:nvSpPr>
        <p:spPr/>
        <p:txBody>
          <a:bodyPr/>
          <a:lstStyle/>
          <a:p>
            <a:r>
              <a:rPr lang="en-US" dirty="0"/>
              <a:t>Review questions 13.2 </a:t>
            </a:r>
          </a:p>
        </p:txBody>
      </p:sp>
      <p:sp>
        <p:nvSpPr>
          <p:cNvPr id="3" name="Content Placeholder 2">
            <a:extLst>
              <a:ext uri="{FF2B5EF4-FFF2-40B4-BE49-F238E27FC236}">
                <a16:creationId xmlns:a16="http://schemas.microsoft.com/office/drawing/2014/main" id="{FA306631-545A-8234-0133-3993F5377C47}"/>
              </a:ext>
            </a:extLst>
          </p:cNvPr>
          <p:cNvSpPr>
            <a:spLocks noGrp="1"/>
          </p:cNvSpPr>
          <p:nvPr>
            <p:ph idx="1"/>
          </p:nvPr>
        </p:nvSpPr>
        <p:spPr/>
        <p:txBody>
          <a:bodyPr/>
          <a:lstStyle/>
          <a:p>
            <a:pPr algn="l"/>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1. What is the difference in prevalence rates across the three clusters? Are there any trends among gender? </a:t>
            </a:r>
          </a:p>
          <a:p>
            <a:r>
              <a:rPr lang="en-US" sz="1800" b="0" i="0" u="none" strike="noStrike" baseline="0" dirty="0">
                <a:solidFill>
                  <a:srgbClr val="000000"/>
                </a:solidFill>
                <a:latin typeface="Times New Roman" panose="02020603050405020304" pitchFamily="18" charset="0"/>
              </a:rPr>
              <a:t>2. Identify the most commonly occurring personality disorder. Which is the least common? </a:t>
            </a:r>
          </a:p>
          <a:p>
            <a:endParaRPr lang="en-US" dirty="0"/>
          </a:p>
        </p:txBody>
      </p:sp>
    </p:spTree>
    <p:extLst>
      <p:ext uri="{BB962C8B-B14F-4D97-AF65-F5344CB8AC3E}">
        <p14:creationId xmlns:p14="http://schemas.microsoft.com/office/powerpoint/2010/main" val="2510196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000F9D-004D-71ED-4C2D-1152CF4BA229}"/>
              </a:ext>
            </a:extLst>
          </p:cNvPr>
          <p:cNvSpPr>
            <a:spLocks noGrp="1"/>
          </p:cNvSpPr>
          <p:nvPr>
            <p:ph type="title"/>
          </p:nvPr>
        </p:nvSpPr>
        <p:spPr/>
        <p:txBody>
          <a:bodyPr/>
          <a:lstStyle/>
          <a:p>
            <a:r>
              <a:rPr lang="en-US" b="1" dirty="0">
                <a:effectLst/>
              </a:rPr>
              <a:t>13.1. Clinical Presentation</a:t>
            </a:r>
            <a:endParaRPr lang="en-US" dirty="0"/>
          </a:p>
        </p:txBody>
      </p:sp>
      <p:sp>
        <p:nvSpPr>
          <p:cNvPr id="5" name="Text Placeholder 4">
            <a:extLst>
              <a:ext uri="{FF2B5EF4-FFF2-40B4-BE49-F238E27FC236}">
                <a16:creationId xmlns:a16="http://schemas.microsoft.com/office/drawing/2014/main" id="{AC8C8824-41D0-49DB-A280-FDFF116CD85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999526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3165BF-DD16-126A-233E-2410B078374C}"/>
              </a:ext>
            </a:extLst>
          </p:cNvPr>
          <p:cNvSpPr>
            <a:spLocks noGrp="1"/>
          </p:cNvSpPr>
          <p:nvPr>
            <p:ph type="title"/>
          </p:nvPr>
        </p:nvSpPr>
        <p:spPr/>
        <p:txBody>
          <a:bodyPr/>
          <a:lstStyle/>
          <a:p>
            <a:r>
              <a:rPr lang="en-US" b="1" dirty="0">
                <a:effectLst/>
              </a:rPr>
              <a:t>13.3. Comorbidity</a:t>
            </a:r>
            <a:endParaRPr lang="en-US" dirty="0"/>
          </a:p>
        </p:txBody>
      </p:sp>
      <p:sp>
        <p:nvSpPr>
          <p:cNvPr id="5" name="Text Placeholder 4">
            <a:extLst>
              <a:ext uri="{FF2B5EF4-FFF2-40B4-BE49-F238E27FC236}">
                <a16:creationId xmlns:a16="http://schemas.microsoft.com/office/drawing/2014/main" id="{3214BF7D-DF5B-05D5-AEF6-413C456790E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01811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74314B-71E0-4DE5-A0DA-17B286D89C59}"/>
              </a:ext>
            </a:extLst>
          </p:cNvPr>
          <p:cNvSpPr>
            <a:spLocks noGrp="1"/>
          </p:cNvSpPr>
          <p:nvPr>
            <p:ph type="title"/>
          </p:nvPr>
        </p:nvSpPr>
        <p:spPr>
          <a:xfrm>
            <a:off x="1451579" y="804519"/>
            <a:ext cx="9603275" cy="1049235"/>
          </a:xfrm>
        </p:spPr>
        <p:txBody>
          <a:bodyPr>
            <a:normAutofit/>
          </a:bodyPr>
          <a:lstStyle/>
          <a:p>
            <a:r>
              <a:rPr lang="en-US" dirty="0"/>
              <a:t>13.3 Comorbidity</a:t>
            </a:r>
          </a:p>
        </p:txBody>
      </p:sp>
      <p:cxnSp>
        <p:nvCxnSpPr>
          <p:cNvPr id="27" name="Straight Connector 26">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9" name="Rectangle 28">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21" name="Content Placeholder 2">
            <a:extLst>
              <a:ext uri="{FF2B5EF4-FFF2-40B4-BE49-F238E27FC236}">
                <a16:creationId xmlns:a16="http://schemas.microsoft.com/office/drawing/2014/main" id="{E87726A5-09E4-4486-87A8-A6F41E0B7C07}"/>
              </a:ext>
            </a:extLst>
          </p:cNvPr>
          <p:cNvGraphicFramePr>
            <a:graphicFrameLocks noGrp="1"/>
          </p:cNvGraphicFramePr>
          <p:nvPr>
            <p:ph idx="1"/>
            <p:extLst>
              <p:ext uri="{D42A27DB-BD31-4B8C-83A1-F6EECF244321}">
                <p14:modId xmlns:p14="http://schemas.microsoft.com/office/powerpoint/2010/main" val="96514378"/>
              </p:ext>
            </p:extLst>
          </p:nvPr>
        </p:nvGraphicFramePr>
        <p:xfrm>
          <a:off x="1450975" y="2331497"/>
          <a:ext cx="9604375" cy="3723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4617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5FB54-CBE0-6820-9971-EC09B3DF3723}"/>
              </a:ext>
            </a:extLst>
          </p:cNvPr>
          <p:cNvSpPr>
            <a:spLocks noGrp="1"/>
          </p:cNvSpPr>
          <p:nvPr>
            <p:ph type="title"/>
          </p:nvPr>
        </p:nvSpPr>
        <p:spPr/>
        <p:txBody>
          <a:bodyPr/>
          <a:lstStyle/>
          <a:p>
            <a:r>
              <a:rPr lang="en-US" dirty="0"/>
              <a:t>Review questions 13.3</a:t>
            </a:r>
          </a:p>
        </p:txBody>
      </p:sp>
      <p:sp>
        <p:nvSpPr>
          <p:cNvPr id="3" name="Content Placeholder 2">
            <a:extLst>
              <a:ext uri="{FF2B5EF4-FFF2-40B4-BE49-F238E27FC236}">
                <a16:creationId xmlns:a16="http://schemas.microsoft.com/office/drawing/2014/main" id="{A94B81A6-2864-CD77-66C2-D5E546988115}"/>
              </a:ext>
            </a:extLst>
          </p:cNvPr>
          <p:cNvSpPr>
            <a:spLocks noGrp="1"/>
          </p:cNvSpPr>
          <p:nvPr>
            <p:ph idx="1"/>
          </p:nvPr>
        </p:nvSpPr>
        <p:spPr/>
        <p:txBody>
          <a:bodyPr/>
          <a:lstStyle/>
          <a:p>
            <a:pPr algn="l"/>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1. With what other disorders are personality disorders comorbid? </a:t>
            </a:r>
          </a:p>
          <a:p>
            <a:endParaRPr lang="en-US" dirty="0"/>
          </a:p>
        </p:txBody>
      </p:sp>
    </p:spTree>
    <p:extLst>
      <p:ext uri="{BB962C8B-B14F-4D97-AF65-F5344CB8AC3E}">
        <p14:creationId xmlns:p14="http://schemas.microsoft.com/office/powerpoint/2010/main" val="3119232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160E9-1776-452E-C6D4-D76128E764AF}"/>
              </a:ext>
            </a:extLst>
          </p:cNvPr>
          <p:cNvSpPr>
            <a:spLocks noGrp="1"/>
          </p:cNvSpPr>
          <p:nvPr>
            <p:ph type="title"/>
          </p:nvPr>
        </p:nvSpPr>
        <p:spPr/>
        <p:txBody>
          <a:bodyPr/>
          <a:lstStyle/>
          <a:p>
            <a:r>
              <a:rPr lang="en-US" dirty="0"/>
              <a:t>13.4 Etiology</a:t>
            </a:r>
          </a:p>
        </p:txBody>
      </p:sp>
      <p:sp>
        <p:nvSpPr>
          <p:cNvPr id="4" name="Text Placeholder 3">
            <a:extLst>
              <a:ext uri="{FF2B5EF4-FFF2-40B4-BE49-F238E27FC236}">
                <a16:creationId xmlns:a16="http://schemas.microsoft.com/office/drawing/2014/main" id="{7EE1F15E-2C33-F2A3-A5F2-14B0A2F19E8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621875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D8E73-0E9C-400A-B976-96C3536C0AA4}"/>
              </a:ext>
            </a:extLst>
          </p:cNvPr>
          <p:cNvSpPr>
            <a:spLocks noGrp="1"/>
          </p:cNvSpPr>
          <p:nvPr>
            <p:ph type="title"/>
          </p:nvPr>
        </p:nvSpPr>
        <p:spPr/>
        <p:txBody>
          <a:bodyPr>
            <a:normAutofit/>
          </a:bodyPr>
          <a:lstStyle/>
          <a:p>
            <a:r>
              <a:rPr lang="en-US" dirty="0"/>
              <a:t>13.4 Biological Causes </a:t>
            </a:r>
          </a:p>
        </p:txBody>
      </p:sp>
      <p:graphicFrame>
        <p:nvGraphicFramePr>
          <p:cNvPr id="5" name="Content Placeholder 2" descr="Biological causes">
            <a:extLst>
              <a:ext uri="{FF2B5EF4-FFF2-40B4-BE49-F238E27FC236}">
                <a16:creationId xmlns:a16="http://schemas.microsoft.com/office/drawing/2014/main" id="{E2AD3556-80AB-4CEA-9AB7-706C55CB0FA2}"/>
              </a:ext>
            </a:extLst>
          </p:cNvPr>
          <p:cNvGraphicFramePr>
            <a:graphicFrameLocks noGrp="1"/>
          </p:cNvGraphicFramePr>
          <p:nvPr>
            <p:ph idx="1"/>
            <p:extLst>
              <p:ext uri="{D42A27DB-BD31-4B8C-83A1-F6EECF244321}">
                <p14:modId xmlns:p14="http://schemas.microsoft.com/office/powerpoint/2010/main" val="3786843939"/>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58953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7BAE397B-C37D-4AA4-8C39-49BBBA41815C}"/>
              </a:ext>
            </a:extLst>
          </p:cNvPr>
          <p:cNvSpPr>
            <a:spLocks noGrp="1"/>
          </p:cNvSpPr>
          <p:nvPr>
            <p:ph type="title"/>
          </p:nvPr>
        </p:nvSpPr>
        <p:spPr>
          <a:xfrm>
            <a:off x="1451580" y="804520"/>
            <a:ext cx="4176511" cy="1049235"/>
          </a:xfrm>
        </p:spPr>
        <p:txBody>
          <a:bodyPr>
            <a:normAutofit/>
          </a:bodyPr>
          <a:lstStyle/>
          <a:p>
            <a:r>
              <a:rPr lang="en-US"/>
              <a:t>Psychological Causes</a:t>
            </a:r>
          </a:p>
        </p:txBody>
      </p:sp>
      <p:sp>
        <p:nvSpPr>
          <p:cNvPr id="15" name="Rectangle 14">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9F699B86-5159-4E4D-A7F5-FBA6A760308E}"/>
              </a:ext>
            </a:extLst>
          </p:cNvPr>
          <p:cNvSpPr>
            <a:spLocks noGrp="1"/>
          </p:cNvSpPr>
          <p:nvPr>
            <p:ph idx="1"/>
          </p:nvPr>
        </p:nvSpPr>
        <p:spPr>
          <a:xfrm>
            <a:off x="1451580" y="2015732"/>
            <a:ext cx="4401557" cy="3744498"/>
          </a:xfrm>
        </p:spPr>
        <p:txBody>
          <a:bodyPr>
            <a:normAutofit fontScale="92500" lnSpcReduction="10000"/>
          </a:bodyPr>
          <a:lstStyle/>
          <a:p>
            <a:r>
              <a:rPr lang="en-US" dirty="0"/>
              <a:t>Psychodynamic </a:t>
            </a:r>
          </a:p>
          <a:p>
            <a:pPr lvl="1"/>
            <a:r>
              <a:rPr lang="en-US" dirty="0"/>
              <a:t>Places a large emphasis on negative early childhood experiences and how these experiences impact an individual’s ability to establish healthy relationships in adulthood.</a:t>
            </a:r>
          </a:p>
          <a:p>
            <a:pPr lvl="1"/>
            <a:r>
              <a:rPr lang="en-US" dirty="0"/>
              <a:t>Believe that maltreatment in early childhood has the potential to negatively affect an individual’s sense of self and their perception of others, leading to the development of a personality disorder.</a:t>
            </a:r>
          </a:p>
          <a:p>
            <a:pPr marL="0" indent="0">
              <a:buNone/>
            </a:pPr>
            <a:endParaRPr lang="en-US" dirty="0"/>
          </a:p>
        </p:txBody>
      </p:sp>
      <p:pic>
        <p:nvPicPr>
          <p:cNvPr id="5" name="Picture 4" descr="A picture containing text, person, person, wall&#10;&#10;Description automatically generated">
            <a:extLst>
              <a:ext uri="{FF2B5EF4-FFF2-40B4-BE49-F238E27FC236}">
                <a16:creationId xmlns:a16="http://schemas.microsoft.com/office/drawing/2014/main" id="{29DB32B4-4ABB-46A5-9E97-C5A999016AB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34590" y="805583"/>
            <a:ext cx="3880084" cy="4660762"/>
          </a:xfrm>
          <a:prstGeom prst="rect">
            <a:avLst/>
          </a:prstGeom>
        </p:spPr>
      </p:pic>
      <p:pic>
        <p:nvPicPr>
          <p:cNvPr id="17" name="Picture 16">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8">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7425CB8-B08C-44EC-811E-7939494341E4}"/>
              </a:ext>
            </a:extLst>
          </p:cNvPr>
          <p:cNvSpPr txBox="1"/>
          <p:nvPr/>
        </p:nvSpPr>
        <p:spPr>
          <a:xfrm>
            <a:off x="8056950" y="5266290"/>
            <a:ext cx="245772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theconversation.com/why-so-serious-the-untapped-value-of-positive-psychology-6176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Tree>
    <p:extLst>
      <p:ext uri="{BB962C8B-B14F-4D97-AF65-F5344CB8AC3E}">
        <p14:creationId xmlns:p14="http://schemas.microsoft.com/office/powerpoint/2010/main" val="41909173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AAC91-9C2E-43E8-8A6E-4A40D12B0149}"/>
              </a:ext>
            </a:extLst>
          </p:cNvPr>
          <p:cNvSpPr>
            <a:spLocks noGrp="1"/>
          </p:cNvSpPr>
          <p:nvPr>
            <p:ph type="title"/>
          </p:nvPr>
        </p:nvSpPr>
        <p:spPr/>
        <p:txBody>
          <a:bodyPr/>
          <a:lstStyle/>
          <a:p>
            <a:r>
              <a:rPr lang="en-US" dirty="0"/>
              <a:t>Cognitive </a:t>
            </a:r>
            <a:br>
              <a:rPr lang="en-US" dirty="0"/>
            </a:br>
            <a:endParaRPr lang="en-US" dirty="0"/>
          </a:p>
        </p:txBody>
      </p:sp>
      <p:sp>
        <p:nvSpPr>
          <p:cNvPr id="3" name="Content Placeholder 2">
            <a:extLst>
              <a:ext uri="{FF2B5EF4-FFF2-40B4-BE49-F238E27FC236}">
                <a16:creationId xmlns:a16="http://schemas.microsoft.com/office/drawing/2014/main" id="{4DE5CE57-2F04-4A78-9AE5-9D533F611B3C}"/>
              </a:ext>
            </a:extLst>
          </p:cNvPr>
          <p:cNvSpPr>
            <a:spLocks noGrp="1"/>
          </p:cNvSpPr>
          <p:nvPr>
            <p:ph idx="1"/>
          </p:nvPr>
        </p:nvSpPr>
        <p:spPr/>
        <p:txBody>
          <a:bodyPr/>
          <a:lstStyle/>
          <a:p>
            <a:pPr lvl="1">
              <a:lnSpc>
                <a:spcPct val="90000"/>
              </a:lnSpc>
            </a:pPr>
            <a:r>
              <a:rPr lang="en-US" sz="3200" dirty="0"/>
              <a:t>Dichotomous thinking – all or nothing thinking </a:t>
            </a:r>
          </a:p>
          <a:p>
            <a:pPr lvl="1">
              <a:lnSpc>
                <a:spcPct val="90000"/>
              </a:lnSpc>
            </a:pPr>
            <a:endParaRPr lang="en-US" sz="3200" dirty="0"/>
          </a:p>
          <a:p>
            <a:pPr lvl="1">
              <a:lnSpc>
                <a:spcPct val="90000"/>
              </a:lnSpc>
            </a:pPr>
            <a:r>
              <a:rPr lang="en-US" sz="3200" dirty="0"/>
              <a:t>Discounting the positive – the inability to accept positive feedback from others, expecting to only receive rejection and harsh criticism </a:t>
            </a:r>
          </a:p>
          <a:p>
            <a:endParaRPr lang="en-US" dirty="0"/>
          </a:p>
        </p:txBody>
      </p:sp>
    </p:spTree>
    <p:extLst>
      <p:ext uri="{BB962C8B-B14F-4D97-AF65-F5344CB8AC3E}">
        <p14:creationId xmlns:p14="http://schemas.microsoft.com/office/powerpoint/2010/main" val="15882200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6A876-14DA-4818-82EE-DFF813E53818}"/>
              </a:ext>
            </a:extLst>
          </p:cNvPr>
          <p:cNvSpPr>
            <a:spLocks noGrp="1"/>
          </p:cNvSpPr>
          <p:nvPr>
            <p:ph type="title"/>
          </p:nvPr>
        </p:nvSpPr>
        <p:spPr/>
        <p:txBody>
          <a:bodyPr/>
          <a:lstStyle/>
          <a:p>
            <a:r>
              <a:rPr lang="en-US" dirty="0"/>
              <a:t>Behavioral</a:t>
            </a:r>
            <a:br>
              <a:rPr lang="en-US" dirty="0"/>
            </a:br>
            <a:endParaRPr lang="en-US" dirty="0"/>
          </a:p>
        </p:txBody>
      </p:sp>
      <p:sp>
        <p:nvSpPr>
          <p:cNvPr id="3" name="Content Placeholder 2">
            <a:extLst>
              <a:ext uri="{FF2B5EF4-FFF2-40B4-BE49-F238E27FC236}">
                <a16:creationId xmlns:a16="http://schemas.microsoft.com/office/drawing/2014/main" id="{632017BF-83C1-48BD-BEA2-0158C3D6E8FA}"/>
              </a:ext>
            </a:extLst>
          </p:cNvPr>
          <p:cNvSpPr>
            <a:spLocks noGrp="1"/>
          </p:cNvSpPr>
          <p:nvPr>
            <p:ph idx="1"/>
          </p:nvPr>
        </p:nvSpPr>
        <p:spPr/>
        <p:txBody>
          <a:bodyPr>
            <a:normAutofit/>
          </a:bodyPr>
          <a:lstStyle/>
          <a:p>
            <a:pPr lvl="1">
              <a:lnSpc>
                <a:spcPct val="90000"/>
              </a:lnSpc>
            </a:pPr>
            <a:r>
              <a:rPr lang="en-US" sz="2400" dirty="0"/>
              <a:t>Modeling – PDs explained by an individual learning maladaptive social relationship patterns and behaviors due to directly observing family engaging in similar behaviors </a:t>
            </a:r>
          </a:p>
          <a:p>
            <a:pPr lvl="1">
              <a:lnSpc>
                <a:spcPct val="90000"/>
              </a:lnSpc>
            </a:pPr>
            <a:r>
              <a:rPr lang="en-US" sz="2400" dirty="0"/>
              <a:t>Reinforcement – parents may unintentionally reward aggressive behaviors by giving in to a child’s desires to cease or prevent escalation; praise and/or reinforcement may also contribute to a grandiose sense of self</a:t>
            </a:r>
          </a:p>
          <a:p>
            <a:pPr lvl="1">
              <a:lnSpc>
                <a:spcPct val="90000"/>
              </a:lnSpc>
            </a:pPr>
            <a:r>
              <a:rPr lang="en-US" sz="2400" dirty="0"/>
              <a:t>Lack of social skills – the avoidance of social situations contributes to the development of PDs</a:t>
            </a:r>
          </a:p>
          <a:p>
            <a:endParaRPr lang="en-US" dirty="0"/>
          </a:p>
        </p:txBody>
      </p:sp>
    </p:spTree>
    <p:extLst>
      <p:ext uri="{BB962C8B-B14F-4D97-AF65-F5344CB8AC3E}">
        <p14:creationId xmlns:p14="http://schemas.microsoft.com/office/powerpoint/2010/main" val="30978470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062C4-796A-466F-B45B-A49B1132AAC2}"/>
              </a:ext>
            </a:extLst>
          </p:cNvPr>
          <p:cNvSpPr>
            <a:spLocks noGrp="1"/>
          </p:cNvSpPr>
          <p:nvPr>
            <p:ph type="title"/>
          </p:nvPr>
        </p:nvSpPr>
        <p:spPr/>
        <p:txBody>
          <a:bodyPr>
            <a:normAutofit/>
          </a:bodyPr>
          <a:lstStyle/>
          <a:p>
            <a:r>
              <a:rPr lang="en-US"/>
              <a:t>Social Causes</a:t>
            </a:r>
            <a:endParaRPr lang="en-US" dirty="0"/>
          </a:p>
        </p:txBody>
      </p:sp>
      <p:graphicFrame>
        <p:nvGraphicFramePr>
          <p:cNvPr id="5" name="Content Placeholder 2" descr="Social Causes&#10;">
            <a:extLst>
              <a:ext uri="{FF2B5EF4-FFF2-40B4-BE49-F238E27FC236}">
                <a16:creationId xmlns:a16="http://schemas.microsoft.com/office/drawing/2014/main" id="{D39D79F8-CFF6-4DC7-B766-59DC53313803}"/>
              </a:ext>
            </a:extLst>
          </p:cNvPr>
          <p:cNvGraphicFramePr>
            <a:graphicFrameLocks noGrp="1"/>
          </p:cNvGraphicFramePr>
          <p:nvPr>
            <p:ph idx="1"/>
            <p:extLst>
              <p:ext uri="{D42A27DB-BD31-4B8C-83A1-F6EECF244321}">
                <p14:modId xmlns:p14="http://schemas.microsoft.com/office/powerpoint/2010/main" val="2489836604"/>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55819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69F67-5440-2255-B4C2-4C828F322124}"/>
              </a:ext>
            </a:extLst>
          </p:cNvPr>
          <p:cNvSpPr>
            <a:spLocks noGrp="1"/>
          </p:cNvSpPr>
          <p:nvPr>
            <p:ph type="title"/>
          </p:nvPr>
        </p:nvSpPr>
        <p:spPr/>
        <p:txBody>
          <a:bodyPr/>
          <a:lstStyle/>
          <a:p>
            <a:r>
              <a:rPr lang="en-US" dirty="0"/>
              <a:t>Review questions 13.4</a:t>
            </a:r>
          </a:p>
        </p:txBody>
      </p:sp>
      <p:sp>
        <p:nvSpPr>
          <p:cNvPr id="3" name="Content Placeholder 2">
            <a:extLst>
              <a:ext uri="{FF2B5EF4-FFF2-40B4-BE49-F238E27FC236}">
                <a16:creationId xmlns:a16="http://schemas.microsoft.com/office/drawing/2014/main" id="{19EB86BD-B303-1801-846E-634142B20EAE}"/>
              </a:ext>
            </a:extLst>
          </p:cNvPr>
          <p:cNvSpPr>
            <a:spLocks noGrp="1"/>
          </p:cNvSpPr>
          <p:nvPr>
            <p:ph idx="1"/>
          </p:nvPr>
        </p:nvSpPr>
        <p:spPr/>
        <p:txBody>
          <a:bodyPr/>
          <a:lstStyle/>
          <a:p>
            <a:pPr algn="l"/>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1. What personality disorders are most explained by the biological model? </a:t>
            </a:r>
          </a:p>
          <a:p>
            <a:r>
              <a:rPr lang="en-US" sz="1800" b="0" i="0" u="none" strike="noStrike" baseline="0" dirty="0">
                <a:solidFill>
                  <a:srgbClr val="000000"/>
                </a:solidFill>
                <a:latin typeface="Times New Roman" panose="02020603050405020304" pitchFamily="18" charset="0"/>
              </a:rPr>
              <a:t>2. How does the psychodynamic model explain the development of personality disorders? </a:t>
            </a:r>
          </a:p>
          <a:p>
            <a:r>
              <a:rPr lang="en-US" sz="1800" b="0" i="0" u="none" strike="noStrike" baseline="0" dirty="0">
                <a:solidFill>
                  <a:srgbClr val="000000"/>
                </a:solidFill>
                <a:latin typeface="Times New Roman" panose="02020603050405020304" pitchFamily="18" charset="0"/>
              </a:rPr>
              <a:t>3. What cognitive distortions are most discussed with respect to personality disorders? </a:t>
            </a:r>
          </a:p>
          <a:p>
            <a:r>
              <a:rPr lang="en-US" sz="1800" b="0" i="0" u="none" strike="noStrike" baseline="0" dirty="0">
                <a:solidFill>
                  <a:srgbClr val="000000"/>
                </a:solidFill>
                <a:latin typeface="Times New Roman" panose="02020603050405020304" pitchFamily="18" charset="0"/>
              </a:rPr>
              <a:t>4. What are the three behavioral theories used to explain the development of personality disorders? </a:t>
            </a:r>
          </a:p>
          <a:p>
            <a:r>
              <a:rPr lang="en-US" sz="1800" b="0" i="0" u="none" strike="noStrike" baseline="0" dirty="0">
                <a:solidFill>
                  <a:srgbClr val="000000"/>
                </a:solidFill>
                <a:latin typeface="Times New Roman" panose="02020603050405020304" pitchFamily="18" charset="0"/>
              </a:rPr>
              <a:t>5. Discuss the role of attachment and how theorists have used it to explain the development of personality disorders. </a:t>
            </a:r>
          </a:p>
        </p:txBody>
      </p:sp>
    </p:spTree>
    <p:extLst>
      <p:ext uri="{BB962C8B-B14F-4D97-AF65-F5344CB8AC3E}">
        <p14:creationId xmlns:p14="http://schemas.microsoft.com/office/powerpoint/2010/main" val="4032302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79A9A-842F-41C6-8067-B407F7CDD2BE}"/>
              </a:ext>
            </a:extLst>
          </p:cNvPr>
          <p:cNvSpPr>
            <a:spLocks noGrp="1"/>
          </p:cNvSpPr>
          <p:nvPr>
            <p:ph type="title"/>
          </p:nvPr>
        </p:nvSpPr>
        <p:spPr/>
        <p:txBody>
          <a:bodyPr>
            <a:normAutofit fontScale="90000"/>
          </a:bodyPr>
          <a:lstStyle/>
          <a:p>
            <a:r>
              <a:rPr lang="en-US" sz="2800" dirty="0"/>
              <a:t>13.1 What are personality disorders?                </a:t>
            </a:r>
            <a:br>
              <a:rPr lang="en-US" sz="2800" dirty="0"/>
            </a:br>
            <a:r>
              <a:rPr lang="en-US" sz="2800" dirty="0">
                <a:effectLst/>
                <a:latin typeface="Calibri" panose="020F0502020204030204" pitchFamily="34" charset="0"/>
                <a:ea typeface="Calibri" panose="020F0502020204030204" pitchFamily="34" charset="0"/>
                <a:cs typeface="Times New Roman" panose="02020603050405020304" pitchFamily="18" charset="0"/>
              </a:rPr>
              <a:t>Overview 11 mins    </a:t>
            </a:r>
            <a:r>
              <a:rPr lang="en-US" sz="2800" u="sng" dirty="0">
                <a:effectLst/>
                <a:latin typeface="Calibri" panose="020F0502020204030204" pitchFamily="34" charset="0"/>
                <a:ea typeface="Calibri" panose="020F0502020204030204" pitchFamily="34" charset="0"/>
                <a:cs typeface="Times New Roman" panose="02020603050405020304" pitchFamily="18" charset="0"/>
                <a:hlinkClick r:id="rId2"/>
              </a:rPr>
              <a:t>https://www.youtube.com/watch?v=4E1JiDFxFGk</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endParaRPr lang="en-US" sz="2800" dirty="0"/>
          </a:p>
        </p:txBody>
      </p:sp>
      <p:graphicFrame>
        <p:nvGraphicFramePr>
          <p:cNvPr id="5" name="Content Placeholder 2" descr="What are personality disorders?">
            <a:extLst>
              <a:ext uri="{FF2B5EF4-FFF2-40B4-BE49-F238E27FC236}">
                <a16:creationId xmlns:a16="http://schemas.microsoft.com/office/drawing/2014/main" id="{F5F64195-33D1-4FC5-81EC-10DB9F71220E}"/>
              </a:ext>
            </a:extLst>
          </p:cNvPr>
          <p:cNvGraphicFramePr>
            <a:graphicFrameLocks noGrp="1"/>
          </p:cNvGraphicFramePr>
          <p:nvPr>
            <p:ph idx="1"/>
            <p:extLst>
              <p:ext uri="{D42A27DB-BD31-4B8C-83A1-F6EECF244321}">
                <p14:modId xmlns:p14="http://schemas.microsoft.com/office/powerpoint/2010/main" val="1768972492"/>
              </p:ext>
            </p:extLst>
          </p:nvPr>
        </p:nvGraphicFramePr>
        <p:xfrm>
          <a:off x="1450975" y="2016125"/>
          <a:ext cx="9604375" cy="3449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07542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BAA00-738B-B0AB-1F96-AB54C1756B3B}"/>
              </a:ext>
            </a:extLst>
          </p:cNvPr>
          <p:cNvSpPr>
            <a:spLocks noGrp="1"/>
          </p:cNvSpPr>
          <p:nvPr>
            <p:ph type="title"/>
          </p:nvPr>
        </p:nvSpPr>
        <p:spPr/>
        <p:txBody>
          <a:bodyPr/>
          <a:lstStyle/>
          <a:p>
            <a:r>
              <a:rPr lang="en-US" dirty="0"/>
              <a:t>13.5 Treatment</a:t>
            </a:r>
          </a:p>
        </p:txBody>
      </p:sp>
      <p:sp>
        <p:nvSpPr>
          <p:cNvPr id="4" name="Text Placeholder 3">
            <a:extLst>
              <a:ext uri="{FF2B5EF4-FFF2-40B4-BE49-F238E27FC236}">
                <a16:creationId xmlns:a16="http://schemas.microsoft.com/office/drawing/2014/main" id="{FEB89514-154F-538D-9846-CD9BCE3E801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79585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3B987-EF9B-48A0-A754-8F47994F91EF}"/>
              </a:ext>
            </a:extLst>
          </p:cNvPr>
          <p:cNvSpPr>
            <a:spLocks noGrp="1"/>
          </p:cNvSpPr>
          <p:nvPr>
            <p:ph type="title"/>
          </p:nvPr>
        </p:nvSpPr>
        <p:spPr>
          <a:xfrm>
            <a:off x="1036320" y="286603"/>
            <a:ext cx="10058400" cy="1450757"/>
          </a:xfrm>
        </p:spPr>
        <p:txBody>
          <a:bodyPr>
            <a:normAutofit/>
          </a:bodyPr>
          <a:lstStyle/>
          <a:p>
            <a:r>
              <a:rPr lang="en-US" dirty="0"/>
              <a:t>13.5 Treatment for Cluster A PDs</a:t>
            </a:r>
          </a:p>
        </p:txBody>
      </p:sp>
      <p:sp>
        <p:nvSpPr>
          <p:cNvPr id="3" name="Content Placeholder 2">
            <a:extLst>
              <a:ext uri="{FF2B5EF4-FFF2-40B4-BE49-F238E27FC236}">
                <a16:creationId xmlns:a16="http://schemas.microsoft.com/office/drawing/2014/main" id="{CCB5E687-814F-49FC-BD34-8E6F668CF9B5}"/>
              </a:ext>
            </a:extLst>
          </p:cNvPr>
          <p:cNvSpPr>
            <a:spLocks noGrp="1"/>
          </p:cNvSpPr>
          <p:nvPr>
            <p:ph idx="1"/>
          </p:nvPr>
        </p:nvSpPr>
        <p:spPr>
          <a:xfrm>
            <a:off x="4706460" y="2108201"/>
            <a:ext cx="6388260" cy="3760891"/>
          </a:xfrm>
        </p:spPr>
        <p:txBody>
          <a:bodyPr>
            <a:normAutofit fontScale="92500"/>
          </a:bodyPr>
          <a:lstStyle/>
          <a:p>
            <a:pPr lvl="1"/>
            <a:r>
              <a:rPr lang="en-US" dirty="0"/>
              <a:t>Patients don’t often seek help, and those who do go to treatment, do not enter it willingly </a:t>
            </a:r>
          </a:p>
          <a:p>
            <a:pPr lvl="1"/>
            <a:r>
              <a:rPr lang="en-US" dirty="0"/>
              <a:t>Patients struggle to trust the clinician because they’re suspicious of the clinician’s intentions or are emotional distant with a lack of desire to engage in treatment </a:t>
            </a:r>
          </a:p>
          <a:p>
            <a:pPr lvl="1"/>
            <a:r>
              <a:rPr lang="en-US" dirty="0"/>
              <a:t>High drop-out rates </a:t>
            </a:r>
          </a:p>
          <a:p>
            <a:pPr lvl="1"/>
            <a:r>
              <a:rPr lang="en-US" dirty="0"/>
              <a:t>CBT is used to reduce anxiety-related symptoms, address the misinterpretations of others’ words and actions, experience more positive emotions and engage in more satisfying social experiences, and/or evaluate unusual thoughts </a:t>
            </a:r>
          </a:p>
          <a:p>
            <a:pPr lvl="1"/>
            <a:r>
              <a:rPr lang="en-US" dirty="0"/>
              <a:t>Sometimes includes social skills training </a:t>
            </a:r>
          </a:p>
        </p:txBody>
      </p:sp>
      <p:pic>
        <p:nvPicPr>
          <p:cNvPr id="7" name="Graphic 6" descr="Person with Idea">
            <a:extLst>
              <a:ext uri="{FF2B5EF4-FFF2-40B4-BE49-F238E27FC236}">
                <a16:creationId xmlns:a16="http://schemas.microsoft.com/office/drawing/2014/main" id="{6077BBC5-C32A-45FA-9856-82AE2CE351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1509" y="2472903"/>
            <a:ext cx="3031484" cy="3031484"/>
          </a:xfrm>
          <a:prstGeom prst="rect">
            <a:avLst/>
          </a:prstGeom>
        </p:spPr>
      </p:pic>
    </p:spTree>
    <p:extLst>
      <p:ext uri="{BB962C8B-B14F-4D97-AF65-F5344CB8AC3E}">
        <p14:creationId xmlns:p14="http://schemas.microsoft.com/office/powerpoint/2010/main" val="28080472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6B6AA-2AC8-4D44-9A38-BC05ACB24E77}"/>
              </a:ext>
            </a:extLst>
          </p:cNvPr>
          <p:cNvSpPr>
            <a:spLocks noGrp="1"/>
          </p:cNvSpPr>
          <p:nvPr>
            <p:ph type="title"/>
          </p:nvPr>
        </p:nvSpPr>
        <p:spPr>
          <a:xfrm>
            <a:off x="1421238" y="897833"/>
            <a:ext cx="6750987" cy="702304"/>
          </a:xfrm>
        </p:spPr>
        <p:txBody>
          <a:bodyPr>
            <a:normAutofit/>
          </a:bodyPr>
          <a:lstStyle/>
          <a:p>
            <a:r>
              <a:rPr lang="en-US" dirty="0">
                <a:solidFill>
                  <a:schemeClr val="accent1"/>
                </a:solidFill>
              </a:rPr>
              <a:t>Treatment for Cluster B PDs</a:t>
            </a:r>
          </a:p>
        </p:txBody>
      </p:sp>
      <p:sp>
        <p:nvSpPr>
          <p:cNvPr id="3" name="Content Placeholder 2">
            <a:extLst>
              <a:ext uri="{FF2B5EF4-FFF2-40B4-BE49-F238E27FC236}">
                <a16:creationId xmlns:a16="http://schemas.microsoft.com/office/drawing/2014/main" id="{D6CF6379-814D-4A0F-A42E-582EC34819F3}"/>
              </a:ext>
            </a:extLst>
          </p:cNvPr>
          <p:cNvSpPr>
            <a:spLocks noGrp="1"/>
          </p:cNvSpPr>
          <p:nvPr>
            <p:ph idx="1"/>
          </p:nvPr>
        </p:nvSpPr>
        <p:spPr>
          <a:xfrm>
            <a:off x="1421238" y="2023962"/>
            <a:ext cx="9688478" cy="3845131"/>
          </a:xfrm>
        </p:spPr>
        <p:txBody>
          <a:bodyPr>
            <a:normAutofit/>
          </a:bodyPr>
          <a:lstStyle/>
          <a:p>
            <a:pPr>
              <a:lnSpc>
                <a:spcPct val="100000"/>
              </a:lnSpc>
            </a:pPr>
            <a:r>
              <a:rPr lang="en-US" sz="1800" dirty="0"/>
              <a:t>Antisocial PD – options are limited and generally not effective; patients are often forced to participate in treatment where they try to address the lack of moral conscious and encourage patients to think about the needs of others </a:t>
            </a:r>
          </a:p>
          <a:p>
            <a:pPr>
              <a:lnSpc>
                <a:spcPct val="100000"/>
              </a:lnSpc>
            </a:pPr>
            <a:r>
              <a:rPr lang="en-US" sz="1800" dirty="0"/>
              <a:t>Borderline PD – treated with Dialectical Behavioral Therapy (DBT) which tries to reduce suicidal behavior, reduce therapy interfering behavior, improve quality of life, and reduce post-traumatic stress symptoms </a:t>
            </a:r>
          </a:p>
          <a:p>
            <a:pPr>
              <a:lnSpc>
                <a:spcPct val="100000"/>
              </a:lnSpc>
            </a:pPr>
            <a:r>
              <a:rPr lang="en-US" sz="1800" dirty="0"/>
              <a:t>Histrionic PD – more likely to seek treatment that other PD patients, but still difficult to treat because the individuals use their demands and seductiveness in the treatment setting; goal of treatment is to identify dependency and change helpless beliefs  </a:t>
            </a:r>
          </a:p>
          <a:p>
            <a:pPr>
              <a:lnSpc>
                <a:spcPct val="100000"/>
              </a:lnSpc>
            </a:pPr>
            <a:r>
              <a:rPr lang="en-US" sz="1800" dirty="0"/>
              <a:t>Narcissistic PD – more difficult to treat because individuals only seek out help for secondary issues (e.g., depression); treatment addresses grandiose, self-centered thinking, and how to empathize with others </a:t>
            </a:r>
          </a:p>
        </p:txBody>
      </p:sp>
    </p:spTree>
    <p:extLst>
      <p:ext uri="{BB962C8B-B14F-4D97-AF65-F5344CB8AC3E}">
        <p14:creationId xmlns:p14="http://schemas.microsoft.com/office/powerpoint/2010/main" val="5125926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C175E-2C8A-4859-A6C9-B861F8DFD786}"/>
              </a:ext>
            </a:extLst>
          </p:cNvPr>
          <p:cNvSpPr>
            <a:spLocks noGrp="1"/>
          </p:cNvSpPr>
          <p:nvPr>
            <p:ph type="title"/>
          </p:nvPr>
        </p:nvSpPr>
        <p:spPr>
          <a:xfrm>
            <a:off x="1471841" y="605896"/>
            <a:ext cx="9471619" cy="1208234"/>
          </a:xfrm>
        </p:spPr>
        <p:txBody>
          <a:bodyPr anchor="ctr">
            <a:normAutofit/>
          </a:bodyPr>
          <a:lstStyle/>
          <a:p>
            <a:r>
              <a:rPr lang="en-US" sz="4400" dirty="0">
                <a:solidFill>
                  <a:srgbClr val="FF0000"/>
                </a:solidFill>
              </a:rPr>
              <a:t>Treatment for Cluster C PDs</a:t>
            </a:r>
          </a:p>
        </p:txBody>
      </p:sp>
      <p:sp>
        <p:nvSpPr>
          <p:cNvPr id="3" name="Content Placeholder 2">
            <a:extLst>
              <a:ext uri="{FF2B5EF4-FFF2-40B4-BE49-F238E27FC236}">
                <a16:creationId xmlns:a16="http://schemas.microsoft.com/office/drawing/2014/main" id="{E8121963-A0F6-49FE-963B-4F06E49A7421}"/>
              </a:ext>
            </a:extLst>
          </p:cNvPr>
          <p:cNvSpPr>
            <a:spLocks noGrp="1"/>
          </p:cNvSpPr>
          <p:nvPr>
            <p:ph idx="1"/>
          </p:nvPr>
        </p:nvSpPr>
        <p:spPr>
          <a:xfrm>
            <a:off x="1378936" y="1814130"/>
            <a:ext cx="9848136" cy="4146584"/>
          </a:xfrm>
        </p:spPr>
        <p:txBody>
          <a:bodyPr anchor="ctr">
            <a:normAutofit/>
          </a:bodyPr>
          <a:lstStyle/>
          <a:p>
            <a:pPr>
              <a:lnSpc>
                <a:spcPct val="100000"/>
              </a:lnSpc>
            </a:pPr>
            <a:r>
              <a:rPr lang="en-US" dirty="0"/>
              <a:t>Difficult to keep patients in treatment due to distrust or fear of rejection from the clinician </a:t>
            </a:r>
          </a:p>
          <a:p>
            <a:pPr>
              <a:lnSpc>
                <a:spcPct val="100000"/>
              </a:lnSpc>
            </a:pPr>
            <a:r>
              <a:rPr lang="en-US" dirty="0"/>
              <a:t>For avoidant PD, treatment is like that of social anxiety disorder (e.g., CBT); likewise, clinicians may use gradual exposure and social skills training </a:t>
            </a:r>
          </a:p>
          <a:p>
            <a:pPr>
              <a:lnSpc>
                <a:spcPct val="100000"/>
              </a:lnSpc>
            </a:pPr>
            <a:r>
              <a:rPr lang="en-US" dirty="0"/>
              <a:t>For OCPD, there are cognitive techniques aimed at changing dichotomous thinking, perfectionism, and chronic worrying</a:t>
            </a:r>
          </a:p>
          <a:p>
            <a:pPr>
              <a:lnSpc>
                <a:spcPct val="100000"/>
              </a:lnSpc>
            </a:pPr>
            <a:r>
              <a:rPr lang="en-US" dirty="0"/>
              <a:t>Comorbid anxiety disorders may be alleviated with antianxiety or antidepressant medications, but symptoms often resume when medication is discontinued </a:t>
            </a:r>
          </a:p>
          <a:p>
            <a:pPr>
              <a:lnSpc>
                <a:spcPct val="100000"/>
              </a:lnSpc>
            </a:pPr>
            <a:r>
              <a:rPr lang="en-US" dirty="0"/>
              <a:t>For dependent PD, clinicians try to teach them to accept responsibility for themselves, both in and outside of treatment; couples or family therapy may help, too </a:t>
            </a:r>
          </a:p>
        </p:txBody>
      </p:sp>
    </p:spTree>
    <p:extLst>
      <p:ext uri="{BB962C8B-B14F-4D97-AF65-F5344CB8AC3E}">
        <p14:creationId xmlns:p14="http://schemas.microsoft.com/office/powerpoint/2010/main" val="2752226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F81E3-C36C-3778-8038-A2A390C39069}"/>
              </a:ext>
            </a:extLst>
          </p:cNvPr>
          <p:cNvSpPr>
            <a:spLocks noGrp="1"/>
          </p:cNvSpPr>
          <p:nvPr>
            <p:ph type="title"/>
          </p:nvPr>
        </p:nvSpPr>
        <p:spPr/>
        <p:txBody>
          <a:bodyPr/>
          <a:lstStyle/>
          <a:p>
            <a:r>
              <a:rPr lang="en-US" dirty="0"/>
              <a:t>Review questions 13.5 </a:t>
            </a:r>
          </a:p>
        </p:txBody>
      </p:sp>
      <p:sp>
        <p:nvSpPr>
          <p:cNvPr id="3" name="Content Placeholder 2">
            <a:extLst>
              <a:ext uri="{FF2B5EF4-FFF2-40B4-BE49-F238E27FC236}">
                <a16:creationId xmlns:a16="http://schemas.microsoft.com/office/drawing/2014/main" id="{1229AC3A-962C-E450-41FB-AD8D451B5152}"/>
              </a:ext>
            </a:extLst>
          </p:cNvPr>
          <p:cNvSpPr>
            <a:spLocks noGrp="1"/>
          </p:cNvSpPr>
          <p:nvPr>
            <p:ph idx="1"/>
          </p:nvPr>
        </p:nvSpPr>
        <p:spPr/>
        <p:txBody>
          <a:bodyPr>
            <a:normAutofit/>
          </a:bodyPr>
          <a:lstStyle/>
          <a:p>
            <a:pPr algn="l"/>
            <a:endParaRPr lang="en-US" b="0" i="0" u="none" strike="noStrike" baseline="0" dirty="0">
              <a:solidFill>
                <a:srgbClr val="000000"/>
              </a:solidFill>
              <a:latin typeface="Times New Roman" panose="02020603050405020304" pitchFamily="18" charset="0"/>
            </a:endParaRPr>
          </a:p>
          <a:p>
            <a:r>
              <a:rPr lang="en-US" b="0" i="0" u="none" strike="noStrike" baseline="0" dirty="0">
                <a:solidFill>
                  <a:srgbClr val="000000"/>
                </a:solidFill>
                <a:latin typeface="Times New Roman" panose="02020603050405020304" pitchFamily="18" charset="0"/>
              </a:rPr>
              <a:t>1. What is the process in Dialectical Behavioral Therapy (DBT)? What does the treatment entail? What disorders are treated with DBT? </a:t>
            </a:r>
          </a:p>
          <a:p>
            <a:r>
              <a:rPr lang="en-US" b="0" i="0" u="none" strike="noStrike" baseline="0" dirty="0">
                <a:solidFill>
                  <a:srgbClr val="000000"/>
                </a:solidFill>
                <a:latin typeface="Times New Roman" panose="02020603050405020304" pitchFamily="18" charset="0"/>
              </a:rPr>
              <a:t>2. Given the difference in personality characteristics between the three clusters, how are the suggested treatment options different between cluster A, B, and C?</a:t>
            </a:r>
          </a:p>
        </p:txBody>
      </p:sp>
    </p:spTree>
    <p:extLst>
      <p:ext uri="{BB962C8B-B14F-4D97-AF65-F5344CB8AC3E}">
        <p14:creationId xmlns:p14="http://schemas.microsoft.com/office/powerpoint/2010/main" val="389198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F7C89-59C8-4029-AE3F-1E9E6D1F6320}"/>
              </a:ext>
            </a:extLst>
          </p:cNvPr>
          <p:cNvSpPr>
            <a:spLocks noGrp="1"/>
          </p:cNvSpPr>
          <p:nvPr>
            <p:ph type="title"/>
          </p:nvPr>
        </p:nvSpPr>
        <p:spPr/>
        <p:txBody>
          <a:bodyPr>
            <a:normAutofit/>
          </a:bodyPr>
          <a:lstStyle/>
          <a:p>
            <a:r>
              <a:rPr lang="en-US" dirty="0"/>
              <a:t>Personality Disorder Clusters </a:t>
            </a:r>
          </a:p>
        </p:txBody>
      </p:sp>
      <p:graphicFrame>
        <p:nvGraphicFramePr>
          <p:cNvPr id="4" name="Content Placeholder 3" descr="Personality Disorder Clusters">
            <a:extLst>
              <a:ext uri="{FF2B5EF4-FFF2-40B4-BE49-F238E27FC236}">
                <a16:creationId xmlns:a16="http://schemas.microsoft.com/office/drawing/2014/main" id="{E508D2C3-EBD2-47B0-99FE-2AAD4D184D18}"/>
              </a:ext>
            </a:extLst>
          </p:cNvPr>
          <p:cNvGraphicFramePr>
            <a:graphicFrameLocks noGrp="1"/>
          </p:cNvGraphicFramePr>
          <p:nvPr>
            <p:ph idx="1"/>
            <p:extLst>
              <p:ext uri="{D42A27DB-BD31-4B8C-83A1-F6EECF244321}">
                <p14:modId xmlns:p14="http://schemas.microsoft.com/office/powerpoint/2010/main" val="773700381"/>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3971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7672B-BD87-477C-BDA3-A47C573661C6}"/>
              </a:ext>
            </a:extLst>
          </p:cNvPr>
          <p:cNvSpPr>
            <a:spLocks noGrp="1"/>
          </p:cNvSpPr>
          <p:nvPr>
            <p:ph type="title"/>
          </p:nvPr>
        </p:nvSpPr>
        <p:spPr>
          <a:xfrm>
            <a:off x="1452283" y="758952"/>
            <a:ext cx="8601228" cy="2893758"/>
          </a:xfrm>
        </p:spPr>
        <p:txBody>
          <a:bodyPr vert="horz" lIns="91440" tIns="45720" rIns="91440" bIns="45720" rtlCol="0" anchor="b">
            <a:normAutofit/>
          </a:bodyPr>
          <a:lstStyle/>
          <a:p>
            <a:r>
              <a:rPr lang="en-US" sz="5400" dirty="0">
                <a:solidFill>
                  <a:srgbClr val="FF0000"/>
                </a:solidFill>
              </a:rPr>
              <a:t>Cluster A Personality Disorders</a:t>
            </a:r>
          </a:p>
        </p:txBody>
      </p:sp>
    </p:spTree>
    <p:extLst>
      <p:ext uri="{BB962C8B-B14F-4D97-AF65-F5344CB8AC3E}">
        <p14:creationId xmlns:p14="http://schemas.microsoft.com/office/powerpoint/2010/main" val="76553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9BF3E-0B7A-476E-AAFA-F15F4BBDE438}"/>
              </a:ext>
            </a:extLst>
          </p:cNvPr>
          <p:cNvSpPr>
            <a:spLocks noGrp="1"/>
          </p:cNvSpPr>
          <p:nvPr>
            <p:ph type="title"/>
          </p:nvPr>
        </p:nvSpPr>
        <p:spPr/>
        <p:txBody>
          <a:bodyPr>
            <a:normAutofit/>
          </a:bodyPr>
          <a:lstStyle/>
          <a:p>
            <a:r>
              <a:rPr lang="en-US" dirty="0"/>
              <a:t>Paranoid Personality Disorder</a:t>
            </a:r>
          </a:p>
        </p:txBody>
      </p:sp>
      <p:graphicFrame>
        <p:nvGraphicFramePr>
          <p:cNvPr id="5" name="Content Placeholder 2" descr="Paranoid Personality Disorder">
            <a:extLst>
              <a:ext uri="{FF2B5EF4-FFF2-40B4-BE49-F238E27FC236}">
                <a16:creationId xmlns:a16="http://schemas.microsoft.com/office/drawing/2014/main" id="{E250D22B-8D11-4143-996B-2564EAE5B053}"/>
              </a:ext>
            </a:extLst>
          </p:cNvPr>
          <p:cNvGraphicFramePr>
            <a:graphicFrameLocks noGrp="1"/>
          </p:cNvGraphicFramePr>
          <p:nvPr>
            <p:ph idx="1"/>
            <p:extLst>
              <p:ext uri="{D42A27DB-BD31-4B8C-83A1-F6EECF244321}">
                <p14:modId xmlns:p14="http://schemas.microsoft.com/office/powerpoint/2010/main" val="732787859"/>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383646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3E34B-6F2B-4CCE-87B3-560EC0EA1F72}"/>
              </a:ext>
            </a:extLst>
          </p:cNvPr>
          <p:cNvSpPr>
            <a:spLocks noGrp="1"/>
          </p:cNvSpPr>
          <p:nvPr>
            <p:ph type="title"/>
          </p:nvPr>
        </p:nvSpPr>
        <p:spPr/>
        <p:txBody>
          <a:bodyPr>
            <a:normAutofit/>
          </a:bodyPr>
          <a:lstStyle/>
          <a:p>
            <a:r>
              <a:rPr lang="en-US" dirty="0"/>
              <a:t>Schizoid Personality Disorder</a:t>
            </a:r>
          </a:p>
        </p:txBody>
      </p:sp>
      <p:graphicFrame>
        <p:nvGraphicFramePr>
          <p:cNvPr id="19" name="Content Placeholder 2" descr="Schizoid personality disorder">
            <a:extLst>
              <a:ext uri="{FF2B5EF4-FFF2-40B4-BE49-F238E27FC236}">
                <a16:creationId xmlns:a16="http://schemas.microsoft.com/office/drawing/2014/main" id="{A3EC3BD2-FE7B-4A2D-9AFF-0D4AC79A32C9}"/>
              </a:ext>
            </a:extLst>
          </p:cNvPr>
          <p:cNvGraphicFramePr>
            <a:graphicFrameLocks noGrp="1"/>
          </p:cNvGraphicFramePr>
          <p:nvPr>
            <p:ph idx="1"/>
            <p:extLst>
              <p:ext uri="{D42A27DB-BD31-4B8C-83A1-F6EECF244321}">
                <p14:modId xmlns:p14="http://schemas.microsoft.com/office/powerpoint/2010/main" val="3475244803"/>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295627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29E63-EDB9-40C8-8189-63A7B422A23C}"/>
              </a:ext>
            </a:extLst>
          </p:cNvPr>
          <p:cNvSpPr>
            <a:spLocks noGrp="1"/>
          </p:cNvSpPr>
          <p:nvPr>
            <p:ph type="title"/>
          </p:nvPr>
        </p:nvSpPr>
        <p:spPr/>
        <p:txBody>
          <a:bodyPr>
            <a:normAutofit/>
          </a:bodyPr>
          <a:lstStyle/>
          <a:p>
            <a:r>
              <a:rPr lang="en-US" dirty="0"/>
              <a:t>Schizotypal Personality Disorder</a:t>
            </a:r>
          </a:p>
        </p:txBody>
      </p:sp>
      <p:graphicFrame>
        <p:nvGraphicFramePr>
          <p:cNvPr id="5" name="Content Placeholder 2" descr="Schizotypal Personality Disorder">
            <a:extLst>
              <a:ext uri="{FF2B5EF4-FFF2-40B4-BE49-F238E27FC236}">
                <a16:creationId xmlns:a16="http://schemas.microsoft.com/office/drawing/2014/main" id="{9603A32C-A77E-406E-BF55-055AE78A568D}"/>
              </a:ext>
            </a:extLst>
          </p:cNvPr>
          <p:cNvGraphicFramePr>
            <a:graphicFrameLocks noGrp="1"/>
          </p:cNvGraphicFramePr>
          <p:nvPr>
            <p:ph idx="1"/>
            <p:extLst>
              <p:ext uri="{D42A27DB-BD31-4B8C-83A1-F6EECF244321}">
                <p14:modId xmlns:p14="http://schemas.microsoft.com/office/powerpoint/2010/main" val="2544714785"/>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177907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752</TotalTime>
  <Words>3058</Words>
  <Application>Microsoft Office PowerPoint</Application>
  <PresentationFormat>Widescreen</PresentationFormat>
  <Paragraphs>268</Paragraphs>
  <Slides>44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Gill Sans MT</vt:lpstr>
      <vt:lpstr>Roboto</vt:lpstr>
      <vt:lpstr>Times New Roman</vt:lpstr>
      <vt:lpstr>Gallery</vt:lpstr>
      <vt:lpstr>Personality Disorders </vt:lpstr>
      <vt:lpstr>Learning Objectives</vt:lpstr>
      <vt:lpstr>13.1. Clinical Presentation</vt:lpstr>
      <vt:lpstr>13.1 What are personality disorders?                 Overview 11 mins    https://www.youtube.com/watch?v=4E1JiDFxFGk   </vt:lpstr>
      <vt:lpstr>Personality Disorder Clusters </vt:lpstr>
      <vt:lpstr>Cluster A Personality Disorders</vt:lpstr>
      <vt:lpstr>Paranoid Personality Disorder</vt:lpstr>
      <vt:lpstr>Schizoid Personality Disorder</vt:lpstr>
      <vt:lpstr>Schizotypal Personality Disorder</vt:lpstr>
      <vt:lpstr>Cluster B Personality Disorders Cluster B  PD  3.34  https://www.youtube.com/watch?v=xlLipx_aDT0   (conduct disorder to antisocial)   </vt:lpstr>
      <vt:lpstr>Miscellaneous Cluster B  videos</vt:lpstr>
      <vt:lpstr>Antisocial Personality Disorder</vt:lpstr>
      <vt:lpstr>Borderline Personality Disorder</vt:lpstr>
      <vt:lpstr>BPD </vt:lpstr>
      <vt:lpstr>Histrionic Personality Disorder</vt:lpstr>
      <vt:lpstr>Narcissistic Personality Disorder</vt:lpstr>
      <vt:lpstr>Narcissists versus Psychopaths</vt:lpstr>
      <vt:lpstr>Serial killer evaluations</vt:lpstr>
      <vt:lpstr>https://www.youtube.com/watch?v=mzUsaXfSQDY   1 hour    The brains of serial killers</vt:lpstr>
      <vt:lpstr>Cluster C Personality Disorders Cluster C  2.25  https://www.youtube.com/watch?v=DppKjQVWG60 </vt:lpstr>
      <vt:lpstr>Avoidant Personality Disorder</vt:lpstr>
      <vt:lpstr>Dependent Personality Disorder</vt:lpstr>
      <vt:lpstr>Obsessive-Compulsive Personality Disorder</vt:lpstr>
      <vt:lpstr>Review questions 13.1</vt:lpstr>
      <vt:lpstr>13.2. Epidemiology</vt:lpstr>
      <vt:lpstr>13.2  Epidemiology of Cluster A PDs</vt:lpstr>
      <vt:lpstr>Epidemiology of Cluster B PDs</vt:lpstr>
      <vt:lpstr>Epidemiology of Cluster C PDs</vt:lpstr>
      <vt:lpstr>Review questions 13.2 </vt:lpstr>
      <vt:lpstr>13.3. Comorbidity</vt:lpstr>
      <vt:lpstr>13.3 Comorbidity</vt:lpstr>
      <vt:lpstr>Review questions 13.3</vt:lpstr>
      <vt:lpstr>13.4 Etiology</vt:lpstr>
      <vt:lpstr>13.4 Biological Causes </vt:lpstr>
      <vt:lpstr>Psychological Causes</vt:lpstr>
      <vt:lpstr>Cognitive  </vt:lpstr>
      <vt:lpstr>Behavioral </vt:lpstr>
      <vt:lpstr>Social Causes</vt:lpstr>
      <vt:lpstr>Review questions 13.4</vt:lpstr>
      <vt:lpstr>13.5 Treatment</vt:lpstr>
      <vt:lpstr>13.5 Treatment for Cluster A PDs</vt:lpstr>
      <vt:lpstr>Treatment for Cluster B PDs</vt:lpstr>
      <vt:lpstr>Treatment for Cluster C PDs</vt:lpstr>
      <vt:lpstr>Review questions 13.5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Personality Disorders </dc:title>
  <dc:creator>Madeleine Stewart</dc:creator>
  <cp:lastModifiedBy>Lee Daffin</cp:lastModifiedBy>
  <cp:revision>26</cp:revision>
  <dcterms:created xsi:type="dcterms:W3CDTF">2020-03-31T21:42:23Z</dcterms:created>
  <dcterms:modified xsi:type="dcterms:W3CDTF">2023-08-31T03:09:25Z</dcterms:modified>
</cp:coreProperties>
</file>