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ink/ink1.xml" ContentType="application/inkml+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1.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ink/ink2.xml" ContentType="application/inkml+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7" r:id="rId1"/>
  </p:sldMasterIdLst>
  <p:notesMasterIdLst>
    <p:notesMasterId r:id="rId2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7" r:id="rId20"/>
    <p:sldId id="274" r:id="rId21"/>
    <p:sldId id="275" r:id="rId22"/>
    <p:sldId id="276"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308" autoAdjust="0"/>
    <p:restoredTop sz="94660"/>
  </p:normalViewPr>
  <p:slideViewPr>
    <p:cSldViewPr snapToGrid="0">
      <p:cViewPr>
        <p:scale>
          <a:sx n="100" d="100"/>
          <a:sy n="100" d="100"/>
        </p:scale>
        <p:origin x="-1012" y="1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iagrams/_rels/data15.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image" Target="../media/image6.svg"/><Relationship Id="rId1" Type="http://schemas.openxmlformats.org/officeDocument/2006/relationships/image" Target="../media/image5.png"/><Relationship Id="rId6" Type="http://schemas.openxmlformats.org/officeDocument/2006/relationships/image" Target="../media/image29.svg"/><Relationship Id="rId5" Type="http://schemas.openxmlformats.org/officeDocument/2006/relationships/image" Target="../media/image28.png"/><Relationship Id="rId4" Type="http://schemas.openxmlformats.org/officeDocument/2006/relationships/image" Target="../media/image27.svg"/></Relationships>
</file>

<file path=ppt/diagrams/_rels/data5.xml.rels><?xml version="1.0" encoding="UTF-8" standalone="yes"?>
<Relationships xmlns="http://schemas.openxmlformats.org/package/2006/relationships"><Relationship Id="rId8" Type="http://schemas.openxmlformats.org/officeDocument/2006/relationships/image" Target="../media/image12.svg"/><Relationship Id="rId3" Type="http://schemas.openxmlformats.org/officeDocument/2006/relationships/image" Target="../media/image7.png"/><Relationship Id="rId7" Type="http://schemas.openxmlformats.org/officeDocument/2006/relationships/image" Target="../media/image11.png"/><Relationship Id="rId2" Type="http://schemas.openxmlformats.org/officeDocument/2006/relationships/image" Target="../media/image6.svg"/><Relationship Id="rId1" Type="http://schemas.openxmlformats.org/officeDocument/2006/relationships/image" Target="../media/image5.png"/><Relationship Id="rId6" Type="http://schemas.openxmlformats.org/officeDocument/2006/relationships/image" Target="../media/image10.svg"/><Relationship Id="rId5" Type="http://schemas.openxmlformats.org/officeDocument/2006/relationships/image" Target="../media/image9.png"/><Relationship Id="rId4" Type="http://schemas.openxmlformats.org/officeDocument/2006/relationships/image" Target="../media/image8.svg"/></Relationships>
</file>

<file path=ppt/diagrams/_rels/data6.xml.rels><?xml version="1.0" encoding="UTF-8" standalone="yes"?>
<Relationships xmlns="http://schemas.openxmlformats.org/package/2006/relationships"><Relationship Id="rId8" Type="http://schemas.openxmlformats.org/officeDocument/2006/relationships/image" Target="../media/image16.svg"/><Relationship Id="rId3" Type="http://schemas.openxmlformats.org/officeDocument/2006/relationships/image" Target="../media/image11.png"/><Relationship Id="rId7" Type="http://schemas.openxmlformats.org/officeDocument/2006/relationships/image" Target="../media/image15.png"/><Relationship Id="rId2" Type="http://schemas.openxmlformats.org/officeDocument/2006/relationships/image" Target="../media/image6.svg"/><Relationship Id="rId1" Type="http://schemas.openxmlformats.org/officeDocument/2006/relationships/image" Target="../media/image5.png"/><Relationship Id="rId6" Type="http://schemas.openxmlformats.org/officeDocument/2006/relationships/image" Target="../media/image14.svg"/><Relationship Id="rId5" Type="http://schemas.openxmlformats.org/officeDocument/2006/relationships/image" Target="../media/image13.png"/><Relationship Id="rId4" Type="http://schemas.openxmlformats.org/officeDocument/2006/relationships/image" Target="../media/image12.svg"/></Relationships>
</file>

<file path=ppt/diagrams/_rels/data9.xml.rels><?xml version="1.0" encoding="UTF-8" standalone="yes"?>
<Relationships xmlns="http://schemas.openxmlformats.org/package/2006/relationships"><Relationship Id="rId8" Type="http://schemas.openxmlformats.org/officeDocument/2006/relationships/image" Target="../media/image10.svg"/><Relationship Id="rId3" Type="http://schemas.openxmlformats.org/officeDocument/2006/relationships/image" Target="../media/image19.png"/><Relationship Id="rId7" Type="http://schemas.openxmlformats.org/officeDocument/2006/relationships/image" Target="../media/image9.png"/><Relationship Id="rId2" Type="http://schemas.openxmlformats.org/officeDocument/2006/relationships/image" Target="../media/image18.svg"/><Relationship Id="rId1" Type="http://schemas.openxmlformats.org/officeDocument/2006/relationships/image" Target="../media/image17.png"/><Relationship Id="rId6" Type="http://schemas.openxmlformats.org/officeDocument/2006/relationships/image" Target="../media/image22.svg"/><Relationship Id="rId5" Type="http://schemas.openxmlformats.org/officeDocument/2006/relationships/image" Target="../media/image21.png"/><Relationship Id="rId10" Type="http://schemas.openxmlformats.org/officeDocument/2006/relationships/image" Target="../media/image6.svg"/><Relationship Id="rId4" Type="http://schemas.openxmlformats.org/officeDocument/2006/relationships/image" Target="../media/image20.svg"/><Relationship Id="rId9" Type="http://schemas.openxmlformats.org/officeDocument/2006/relationships/image" Target="../media/image5.png"/></Relationships>
</file>

<file path=ppt/diagrams/_rels/drawing15.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image" Target="../media/image6.svg"/><Relationship Id="rId1" Type="http://schemas.openxmlformats.org/officeDocument/2006/relationships/image" Target="../media/image5.png"/><Relationship Id="rId6" Type="http://schemas.openxmlformats.org/officeDocument/2006/relationships/image" Target="../media/image29.svg"/><Relationship Id="rId5" Type="http://schemas.openxmlformats.org/officeDocument/2006/relationships/image" Target="../media/image28.png"/><Relationship Id="rId4" Type="http://schemas.openxmlformats.org/officeDocument/2006/relationships/image" Target="../media/image27.svg"/></Relationships>
</file>

<file path=ppt/diagrams/_rels/drawing5.xml.rels><?xml version="1.0" encoding="UTF-8" standalone="yes"?>
<Relationships xmlns="http://schemas.openxmlformats.org/package/2006/relationships"><Relationship Id="rId8" Type="http://schemas.openxmlformats.org/officeDocument/2006/relationships/image" Target="../media/image12.svg"/><Relationship Id="rId3" Type="http://schemas.openxmlformats.org/officeDocument/2006/relationships/image" Target="../media/image7.png"/><Relationship Id="rId7" Type="http://schemas.openxmlformats.org/officeDocument/2006/relationships/image" Target="../media/image11.png"/><Relationship Id="rId2" Type="http://schemas.openxmlformats.org/officeDocument/2006/relationships/image" Target="../media/image6.svg"/><Relationship Id="rId1" Type="http://schemas.openxmlformats.org/officeDocument/2006/relationships/image" Target="../media/image5.png"/><Relationship Id="rId6" Type="http://schemas.openxmlformats.org/officeDocument/2006/relationships/image" Target="../media/image10.svg"/><Relationship Id="rId5" Type="http://schemas.openxmlformats.org/officeDocument/2006/relationships/image" Target="../media/image9.png"/><Relationship Id="rId4" Type="http://schemas.openxmlformats.org/officeDocument/2006/relationships/image" Target="../media/image8.svg"/></Relationships>
</file>

<file path=ppt/diagrams/_rels/drawing6.xml.rels><?xml version="1.0" encoding="UTF-8" standalone="yes"?>
<Relationships xmlns="http://schemas.openxmlformats.org/package/2006/relationships"><Relationship Id="rId8" Type="http://schemas.openxmlformats.org/officeDocument/2006/relationships/image" Target="../media/image16.svg"/><Relationship Id="rId3" Type="http://schemas.openxmlformats.org/officeDocument/2006/relationships/image" Target="../media/image11.png"/><Relationship Id="rId7" Type="http://schemas.openxmlformats.org/officeDocument/2006/relationships/image" Target="../media/image15.png"/><Relationship Id="rId2" Type="http://schemas.openxmlformats.org/officeDocument/2006/relationships/image" Target="../media/image6.svg"/><Relationship Id="rId1" Type="http://schemas.openxmlformats.org/officeDocument/2006/relationships/image" Target="../media/image5.png"/><Relationship Id="rId6" Type="http://schemas.openxmlformats.org/officeDocument/2006/relationships/image" Target="../media/image14.svg"/><Relationship Id="rId5" Type="http://schemas.openxmlformats.org/officeDocument/2006/relationships/image" Target="../media/image13.png"/><Relationship Id="rId4" Type="http://schemas.openxmlformats.org/officeDocument/2006/relationships/image" Target="../media/image12.svg"/></Relationships>
</file>

<file path=ppt/diagrams/_rels/drawing9.xml.rels><?xml version="1.0" encoding="UTF-8" standalone="yes"?>
<Relationships xmlns="http://schemas.openxmlformats.org/package/2006/relationships"><Relationship Id="rId8" Type="http://schemas.openxmlformats.org/officeDocument/2006/relationships/image" Target="../media/image10.svg"/><Relationship Id="rId3" Type="http://schemas.openxmlformats.org/officeDocument/2006/relationships/image" Target="../media/image19.png"/><Relationship Id="rId7" Type="http://schemas.openxmlformats.org/officeDocument/2006/relationships/image" Target="../media/image9.png"/><Relationship Id="rId2" Type="http://schemas.openxmlformats.org/officeDocument/2006/relationships/image" Target="../media/image18.svg"/><Relationship Id="rId1" Type="http://schemas.openxmlformats.org/officeDocument/2006/relationships/image" Target="../media/image17.png"/><Relationship Id="rId6" Type="http://schemas.openxmlformats.org/officeDocument/2006/relationships/image" Target="../media/image22.svg"/><Relationship Id="rId5" Type="http://schemas.openxmlformats.org/officeDocument/2006/relationships/image" Target="../media/image21.png"/><Relationship Id="rId10" Type="http://schemas.openxmlformats.org/officeDocument/2006/relationships/image" Target="../media/image6.svg"/><Relationship Id="rId4" Type="http://schemas.openxmlformats.org/officeDocument/2006/relationships/image" Target="../media/image20.svg"/><Relationship Id="rId9" Type="http://schemas.openxmlformats.org/officeDocument/2006/relationships/image" Target="../media/image5.png"/></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18/5/colors/Iconchunking_neutralicon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18/5/colors/Iconchunking_neutralicon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data1.xml><?xml version="1.0" encoding="utf-8"?>
<dgm:dataModel xmlns:dgm="http://schemas.openxmlformats.org/drawingml/2006/diagram" xmlns:a="http://schemas.openxmlformats.org/drawingml/2006/main">
  <dgm:ptLst>
    <dgm:pt modelId="{3D2E0B83-9C7D-4566-BE14-3955D7BD6F7A}" type="doc">
      <dgm:prSet loTypeId="urn:microsoft.com/office/officeart/2016/7/layout/BasicLinearProcessNumbered" loCatId="process" qsTypeId="urn:microsoft.com/office/officeart/2005/8/quickstyle/simple1" qsCatId="simple" csTypeId="urn:microsoft.com/office/officeart/2005/8/colors/colorful1" csCatId="colorful" phldr="1"/>
      <dgm:spPr/>
      <dgm:t>
        <a:bodyPr/>
        <a:lstStyle/>
        <a:p>
          <a:endParaRPr lang="en-US"/>
        </a:p>
      </dgm:t>
    </dgm:pt>
    <dgm:pt modelId="{AE385C89-AFF2-4CF9-B6DD-C61E1882D276}">
      <dgm:prSet/>
      <dgm:spPr/>
      <dgm:t>
        <a:bodyPr/>
        <a:lstStyle/>
        <a:p>
          <a:r>
            <a:rPr lang="en-US" b="1" dirty="0"/>
            <a:t>Describe how schizophrenia spectrum disorders present. </a:t>
          </a:r>
        </a:p>
      </dgm:t>
      <dgm:extLst>
        <a:ext uri="{E40237B7-FDA0-4F09-8148-C483321AD2D9}">
          <dgm14:cNvPr xmlns:dgm14="http://schemas.microsoft.com/office/drawing/2010/diagram" id="0" name="" descr="Describe how schizophrenia spectrum disorders present. &#10;"/>
        </a:ext>
      </dgm:extLst>
    </dgm:pt>
    <dgm:pt modelId="{6EFDE07C-4DE4-4006-B6B3-8AD07E9583C9}" type="parTrans" cxnId="{A0404E4A-87A6-4645-AEFB-36D9CBDFE2A4}">
      <dgm:prSet/>
      <dgm:spPr/>
      <dgm:t>
        <a:bodyPr/>
        <a:lstStyle/>
        <a:p>
          <a:endParaRPr lang="en-US"/>
        </a:p>
      </dgm:t>
    </dgm:pt>
    <dgm:pt modelId="{DB9E7ED2-6E0E-4379-964C-D786B2D3DE11}" type="sibTrans" cxnId="{A0404E4A-87A6-4645-AEFB-36D9CBDFE2A4}">
      <dgm:prSet phldrT="1" phldr="0"/>
      <dgm:spPr/>
      <dgm:t>
        <a:bodyPr/>
        <a:lstStyle/>
        <a:p>
          <a:r>
            <a:rPr lang="en-US"/>
            <a:t>1</a:t>
          </a:r>
        </a:p>
      </dgm:t>
    </dgm:pt>
    <dgm:pt modelId="{4EEA97F6-99A8-4F38-A9EC-00C345D4250B}">
      <dgm:prSet/>
      <dgm:spPr/>
      <dgm:t>
        <a:bodyPr/>
        <a:lstStyle/>
        <a:p>
          <a:r>
            <a:rPr lang="en-US" b="1" dirty="0"/>
            <a:t>Describe the epidemiology of schizophrenia spectrum disorders. </a:t>
          </a:r>
        </a:p>
      </dgm:t>
      <dgm:extLst>
        <a:ext uri="{E40237B7-FDA0-4F09-8148-C483321AD2D9}">
          <dgm14:cNvPr xmlns:dgm14="http://schemas.microsoft.com/office/drawing/2010/diagram" id="0" name="" descr="Describe the epidemiology of schizophrenia spectrum disorders. &#10;"/>
        </a:ext>
      </dgm:extLst>
    </dgm:pt>
    <dgm:pt modelId="{19E32C6A-EAA9-4FA5-B4C6-5179F8A00DED}" type="parTrans" cxnId="{0B92BB58-B4E5-4420-8C5B-91B27E36BF9F}">
      <dgm:prSet/>
      <dgm:spPr/>
      <dgm:t>
        <a:bodyPr/>
        <a:lstStyle/>
        <a:p>
          <a:endParaRPr lang="en-US"/>
        </a:p>
      </dgm:t>
    </dgm:pt>
    <dgm:pt modelId="{FE092D1F-1A21-41CA-9395-7EDE9DF4942F}" type="sibTrans" cxnId="{0B92BB58-B4E5-4420-8C5B-91B27E36BF9F}">
      <dgm:prSet phldrT="2" phldr="0"/>
      <dgm:spPr/>
      <dgm:t>
        <a:bodyPr/>
        <a:lstStyle/>
        <a:p>
          <a:r>
            <a:rPr lang="en-US"/>
            <a:t>2</a:t>
          </a:r>
        </a:p>
      </dgm:t>
    </dgm:pt>
    <dgm:pt modelId="{8F6C1AE0-6400-413D-BADF-51BB5FC9CB93}">
      <dgm:prSet/>
      <dgm:spPr/>
      <dgm:t>
        <a:bodyPr/>
        <a:lstStyle/>
        <a:p>
          <a:r>
            <a:rPr lang="en-US" b="1" dirty="0"/>
            <a:t>Describe comorbidity in relation to schizophrenia spectrum disorders. </a:t>
          </a:r>
        </a:p>
      </dgm:t>
      <dgm:extLst>
        <a:ext uri="{E40237B7-FDA0-4F09-8148-C483321AD2D9}">
          <dgm14:cNvPr xmlns:dgm14="http://schemas.microsoft.com/office/drawing/2010/diagram" id="0" name="" descr="Describe comorbidity in relation to schizophrenia spectrum disorders. &#10;"/>
        </a:ext>
      </dgm:extLst>
    </dgm:pt>
    <dgm:pt modelId="{039F87E3-4755-4BB5-AAEE-2D7B6F94F233}" type="parTrans" cxnId="{67A65618-6119-45F2-B37D-961EAEDFCCA8}">
      <dgm:prSet/>
      <dgm:spPr/>
      <dgm:t>
        <a:bodyPr/>
        <a:lstStyle/>
        <a:p>
          <a:endParaRPr lang="en-US"/>
        </a:p>
      </dgm:t>
    </dgm:pt>
    <dgm:pt modelId="{CA7A661E-1253-4195-ACEC-0C3B07EB3F66}" type="sibTrans" cxnId="{67A65618-6119-45F2-B37D-961EAEDFCCA8}">
      <dgm:prSet phldrT="3" phldr="0"/>
      <dgm:spPr/>
      <dgm:t>
        <a:bodyPr/>
        <a:lstStyle/>
        <a:p>
          <a:r>
            <a:rPr lang="en-US"/>
            <a:t>3</a:t>
          </a:r>
        </a:p>
      </dgm:t>
    </dgm:pt>
    <dgm:pt modelId="{8115F6DB-012B-4F1C-A9A8-6A7DB185CEC6}">
      <dgm:prSet/>
      <dgm:spPr/>
      <dgm:t>
        <a:bodyPr/>
        <a:lstStyle/>
        <a:p>
          <a:r>
            <a:rPr lang="en-US" b="1" dirty="0"/>
            <a:t>Describe the etiology of schizophrenia spectrum disorders. </a:t>
          </a:r>
        </a:p>
      </dgm:t>
      <dgm:extLst>
        <a:ext uri="{E40237B7-FDA0-4F09-8148-C483321AD2D9}">
          <dgm14:cNvPr xmlns:dgm14="http://schemas.microsoft.com/office/drawing/2010/diagram" id="0" name="" descr="Describe the etiology of schizophrenia spectrum disorders. &#10;"/>
        </a:ext>
      </dgm:extLst>
    </dgm:pt>
    <dgm:pt modelId="{A7C77870-8B10-47FB-85A2-B7C675F15E47}" type="parTrans" cxnId="{1EA8F327-2816-40BB-AF4D-894864C832FB}">
      <dgm:prSet/>
      <dgm:spPr/>
      <dgm:t>
        <a:bodyPr/>
        <a:lstStyle/>
        <a:p>
          <a:endParaRPr lang="en-US"/>
        </a:p>
      </dgm:t>
    </dgm:pt>
    <dgm:pt modelId="{94082010-FA20-4A42-9A74-63F18CC7AF7D}" type="sibTrans" cxnId="{1EA8F327-2816-40BB-AF4D-894864C832FB}">
      <dgm:prSet phldrT="4" phldr="0"/>
      <dgm:spPr/>
      <dgm:t>
        <a:bodyPr/>
        <a:lstStyle/>
        <a:p>
          <a:r>
            <a:rPr lang="en-US"/>
            <a:t>4</a:t>
          </a:r>
        </a:p>
      </dgm:t>
    </dgm:pt>
    <dgm:pt modelId="{8271EB6E-D3D7-4618-A6AD-21B108F51CA8}">
      <dgm:prSet/>
      <dgm:spPr/>
      <dgm:t>
        <a:bodyPr/>
        <a:lstStyle/>
        <a:p>
          <a:r>
            <a:rPr lang="en-US" b="1" dirty="0"/>
            <a:t>Describe treatment options for schizophrenia spectrum disorders. </a:t>
          </a:r>
        </a:p>
      </dgm:t>
      <dgm:extLst>
        <a:ext uri="{E40237B7-FDA0-4F09-8148-C483321AD2D9}">
          <dgm14:cNvPr xmlns:dgm14="http://schemas.microsoft.com/office/drawing/2010/diagram" id="0" name="" descr="Describe treatment options for schizophrenia spectrum disorders. &#10;"/>
        </a:ext>
      </dgm:extLst>
    </dgm:pt>
    <dgm:pt modelId="{1DB72195-70F1-4CAA-83F6-BF849E584191}" type="parTrans" cxnId="{7D7820ED-7410-464C-84B1-0B5C37A50E14}">
      <dgm:prSet/>
      <dgm:spPr/>
      <dgm:t>
        <a:bodyPr/>
        <a:lstStyle/>
        <a:p>
          <a:endParaRPr lang="en-US"/>
        </a:p>
      </dgm:t>
    </dgm:pt>
    <dgm:pt modelId="{E2F7F840-7346-466F-95D3-8CBA7543D555}" type="sibTrans" cxnId="{7D7820ED-7410-464C-84B1-0B5C37A50E14}">
      <dgm:prSet phldrT="5" phldr="0"/>
      <dgm:spPr/>
      <dgm:t>
        <a:bodyPr/>
        <a:lstStyle/>
        <a:p>
          <a:r>
            <a:rPr lang="en-US"/>
            <a:t>5</a:t>
          </a:r>
        </a:p>
      </dgm:t>
    </dgm:pt>
    <dgm:pt modelId="{B5E22222-3D46-4FA7-996F-179B503B71C7}" type="pres">
      <dgm:prSet presAssocID="{3D2E0B83-9C7D-4566-BE14-3955D7BD6F7A}" presName="Name0" presStyleCnt="0">
        <dgm:presLayoutVars>
          <dgm:animLvl val="lvl"/>
          <dgm:resizeHandles val="exact"/>
        </dgm:presLayoutVars>
      </dgm:prSet>
      <dgm:spPr/>
    </dgm:pt>
    <dgm:pt modelId="{33CA0123-23EE-44E1-9251-37C4E08A1125}" type="pres">
      <dgm:prSet presAssocID="{AE385C89-AFF2-4CF9-B6DD-C61E1882D276}" presName="compositeNode" presStyleCnt="0">
        <dgm:presLayoutVars>
          <dgm:bulletEnabled val="1"/>
        </dgm:presLayoutVars>
      </dgm:prSet>
      <dgm:spPr/>
    </dgm:pt>
    <dgm:pt modelId="{DBB84660-EF83-49EA-8A3A-F022CBE86C1A}" type="pres">
      <dgm:prSet presAssocID="{AE385C89-AFF2-4CF9-B6DD-C61E1882D276}" presName="bgRect" presStyleLbl="bgAccFollowNode1" presStyleIdx="0" presStyleCnt="5"/>
      <dgm:spPr/>
    </dgm:pt>
    <dgm:pt modelId="{CF3C7F83-A4C2-4899-9482-58A726A752EE}" type="pres">
      <dgm:prSet presAssocID="{DB9E7ED2-6E0E-4379-964C-D786B2D3DE11}" presName="sibTransNodeCircle" presStyleLbl="alignNode1" presStyleIdx="0" presStyleCnt="10">
        <dgm:presLayoutVars>
          <dgm:chMax val="0"/>
          <dgm:bulletEnabled/>
        </dgm:presLayoutVars>
      </dgm:prSet>
      <dgm:spPr/>
    </dgm:pt>
    <dgm:pt modelId="{6B32D4BD-E1D9-4674-AA15-F5D19BEFA748}" type="pres">
      <dgm:prSet presAssocID="{AE385C89-AFF2-4CF9-B6DD-C61E1882D276}" presName="bottomLine" presStyleLbl="alignNode1" presStyleIdx="1" presStyleCnt="10">
        <dgm:presLayoutVars/>
      </dgm:prSet>
      <dgm:spPr/>
    </dgm:pt>
    <dgm:pt modelId="{0851DA5C-5A40-48F8-B86E-9DAFE6EBB73D}" type="pres">
      <dgm:prSet presAssocID="{AE385C89-AFF2-4CF9-B6DD-C61E1882D276}" presName="nodeText" presStyleLbl="bgAccFollowNode1" presStyleIdx="0" presStyleCnt="5">
        <dgm:presLayoutVars>
          <dgm:bulletEnabled val="1"/>
        </dgm:presLayoutVars>
      </dgm:prSet>
      <dgm:spPr/>
    </dgm:pt>
    <dgm:pt modelId="{4C617789-B115-4726-BFAB-94B98CC61C08}" type="pres">
      <dgm:prSet presAssocID="{DB9E7ED2-6E0E-4379-964C-D786B2D3DE11}" presName="sibTrans" presStyleCnt="0"/>
      <dgm:spPr/>
    </dgm:pt>
    <dgm:pt modelId="{7B7CAE42-083F-4BA9-ABDB-4D544F9EDA11}" type="pres">
      <dgm:prSet presAssocID="{4EEA97F6-99A8-4F38-A9EC-00C345D4250B}" presName="compositeNode" presStyleCnt="0">
        <dgm:presLayoutVars>
          <dgm:bulletEnabled val="1"/>
        </dgm:presLayoutVars>
      </dgm:prSet>
      <dgm:spPr/>
    </dgm:pt>
    <dgm:pt modelId="{9131701E-5EC2-486E-8B3C-4BFEAF1E4D09}" type="pres">
      <dgm:prSet presAssocID="{4EEA97F6-99A8-4F38-A9EC-00C345D4250B}" presName="bgRect" presStyleLbl="bgAccFollowNode1" presStyleIdx="1" presStyleCnt="5"/>
      <dgm:spPr/>
    </dgm:pt>
    <dgm:pt modelId="{32F8752C-B612-4412-8073-1D51105EB519}" type="pres">
      <dgm:prSet presAssocID="{FE092D1F-1A21-41CA-9395-7EDE9DF4942F}" presName="sibTransNodeCircle" presStyleLbl="alignNode1" presStyleIdx="2" presStyleCnt="10">
        <dgm:presLayoutVars>
          <dgm:chMax val="0"/>
          <dgm:bulletEnabled/>
        </dgm:presLayoutVars>
      </dgm:prSet>
      <dgm:spPr/>
    </dgm:pt>
    <dgm:pt modelId="{895FA200-5914-4475-9F8F-609E7DCDAB49}" type="pres">
      <dgm:prSet presAssocID="{4EEA97F6-99A8-4F38-A9EC-00C345D4250B}" presName="bottomLine" presStyleLbl="alignNode1" presStyleIdx="3" presStyleCnt="10">
        <dgm:presLayoutVars/>
      </dgm:prSet>
      <dgm:spPr/>
    </dgm:pt>
    <dgm:pt modelId="{21529D28-E524-435E-8F53-C53A085CA1DA}" type="pres">
      <dgm:prSet presAssocID="{4EEA97F6-99A8-4F38-A9EC-00C345D4250B}" presName="nodeText" presStyleLbl="bgAccFollowNode1" presStyleIdx="1" presStyleCnt="5">
        <dgm:presLayoutVars>
          <dgm:bulletEnabled val="1"/>
        </dgm:presLayoutVars>
      </dgm:prSet>
      <dgm:spPr/>
    </dgm:pt>
    <dgm:pt modelId="{4764E20A-58E5-4262-87CB-7C2B51BC85B6}" type="pres">
      <dgm:prSet presAssocID="{FE092D1F-1A21-41CA-9395-7EDE9DF4942F}" presName="sibTrans" presStyleCnt="0"/>
      <dgm:spPr/>
    </dgm:pt>
    <dgm:pt modelId="{070DD4C1-7264-456D-BEC0-070DEEFF2749}" type="pres">
      <dgm:prSet presAssocID="{8F6C1AE0-6400-413D-BADF-51BB5FC9CB93}" presName="compositeNode" presStyleCnt="0">
        <dgm:presLayoutVars>
          <dgm:bulletEnabled val="1"/>
        </dgm:presLayoutVars>
      </dgm:prSet>
      <dgm:spPr/>
    </dgm:pt>
    <dgm:pt modelId="{3DFE5D89-D369-40C1-8CD2-F0F1A77CC75D}" type="pres">
      <dgm:prSet presAssocID="{8F6C1AE0-6400-413D-BADF-51BB5FC9CB93}" presName="bgRect" presStyleLbl="bgAccFollowNode1" presStyleIdx="2" presStyleCnt="5"/>
      <dgm:spPr/>
    </dgm:pt>
    <dgm:pt modelId="{F4D58F46-76BA-4254-8464-E8D998A94486}" type="pres">
      <dgm:prSet presAssocID="{CA7A661E-1253-4195-ACEC-0C3B07EB3F66}" presName="sibTransNodeCircle" presStyleLbl="alignNode1" presStyleIdx="4" presStyleCnt="10">
        <dgm:presLayoutVars>
          <dgm:chMax val="0"/>
          <dgm:bulletEnabled/>
        </dgm:presLayoutVars>
      </dgm:prSet>
      <dgm:spPr/>
    </dgm:pt>
    <dgm:pt modelId="{6BB11D17-D518-4561-AC71-8EC6A7A56A42}" type="pres">
      <dgm:prSet presAssocID="{8F6C1AE0-6400-413D-BADF-51BB5FC9CB93}" presName="bottomLine" presStyleLbl="alignNode1" presStyleIdx="5" presStyleCnt="10">
        <dgm:presLayoutVars/>
      </dgm:prSet>
      <dgm:spPr/>
    </dgm:pt>
    <dgm:pt modelId="{5C6BDB65-E25C-4A79-BE3C-79B6937809B7}" type="pres">
      <dgm:prSet presAssocID="{8F6C1AE0-6400-413D-BADF-51BB5FC9CB93}" presName="nodeText" presStyleLbl="bgAccFollowNode1" presStyleIdx="2" presStyleCnt="5">
        <dgm:presLayoutVars>
          <dgm:bulletEnabled val="1"/>
        </dgm:presLayoutVars>
      </dgm:prSet>
      <dgm:spPr/>
    </dgm:pt>
    <dgm:pt modelId="{9A08F650-939F-4BB5-8A1A-2BAB9AB33E5C}" type="pres">
      <dgm:prSet presAssocID="{CA7A661E-1253-4195-ACEC-0C3B07EB3F66}" presName="sibTrans" presStyleCnt="0"/>
      <dgm:spPr/>
    </dgm:pt>
    <dgm:pt modelId="{C74004F8-463F-46A2-8F89-6780F8185B0D}" type="pres">
      <dgm:prSet presAssocID="{8115F6DB-012B-4F1C-A9A8-6A7DB185CEC6}" presName="compositeNode" presStyleCnt="0">
        <dgm:presLayoutVars>
          <dgm:bulletEnabled val="1"/>
        </dgm:presLayoutVars>
      </dgm:prSet>
      <dgm:spPr/>
    </dgm:pt>
    <dgm:pt modelId="{E5913E75-74AD-45DD-AFD5-26E726875E6D}" type="pres">
      <dgm:prSet presAssocID="{8115F6DB-012B-4F1C-A9A8-6A7DB185CEC6}" presName="bgRect" presStyleLbl="bgAccFollowNode1" presStyleIdx="3" presStyleCnt="5"/>
      <dgm:spPr/>
    </dgm:pt>
    <dgm:pt modelId="{B4C21FD5-BEB5-4AF8-A133-5889B2325171}" type="pres">
      <dgm:prSet presAssocID="{94082010-FA20-4A42-9A74-63F18CC7AF7D}" presName="sibTransNodeCircle" presStyleLbl="alignNode1" presStyleIdx="6" presStyleCnt="10">
        <dgm:presLayoutVars>
          <dgm:chMax val="0"/>
          <dgm:bulletEnabled/>
        </dgm:presLayoutVars>
      </dgm:prSet>
      <dgm:spPr/>
    </dgm:pt>
    <dgm:pt modelId="{AEF68F2B-6F37-449E-8BD5-D9B8F990B5E9}" type="pres">
      <dgm:prSet presAssocID="{8115F6DB-012B-4F1C-A9A8-6A7DB185CEC6}" presName="bottomLine" presStyleLbl="alignNode1" presStyleIdx="7" presStyleCnt="10">
        <dgm:presLayoutVars/>
      </dgm:prSet>
      <dgm:spPr/>
    </dgm:pt>
    <dgm:pt modelId="{FAD5AB56-67DB-4933-9BC2-B1A0988BC70E}" type="pres">
      <dgm:prSet presAssocID="{8115F6DB-012B-4F1C-A9A8-6A7DB185CEC6}" presName="nodeText" presStyleLbl="bgAccFollowNode1" presStyleIdx="3" presStyleCnt="5">
        <dgm:presLayoutVars>
          <dgm:bulletEnabled val="1"/>
        </dgm:presLayoutVars>
      </dgm:prSet>
      <dgm:spPr/>
    </dgm:pt>
    <dgm:pt modelId="{8666AC4C-4DAC-40E7-8319-D48D325955DB}" type="pres">
      <dgm:prSet presAssocID="{94082010-FA20-4A42-9A74-63F18CC7AF7D}" presName="sibTrans" presStyleCnt="0"/>
      <dgm:spPr/>
    </dgm:pt>
    <dgm:pt modelId="{C8CC48E3-412E-469C-874B-CE73C3E78E24}" type="pres">
      <dgm:prSet presAssocID="{8271EB6E-D3D7-4618-A6AD-21B108F51CA8}" presName="compositeNode" presStyleCnt="0">
        <dgm:presLayoutVars>
          <dgm:bulletEnabled val="1"/>
        </dgm:presLayoutVars>
      </dgm:prSet>
      <dgm:spPr/>
    </dgm:pt>
    <dgm:pt modelId="{FD75A5DF-417C-4E14-A6CE-5322C6D2C6A6}" type="pres">
      <dgm:prSet presAssocID="{8271EB6E-D3D7-4618-A6AD-21B108F51CA8}" presName="bgRect" presStyleLbl="bgAccFollowNode1" presStyleIdx="4" presStyleCnt="5"/>
      <dgm:spPr/>
    </dgm:pt>
    <dgm:pt modelId="{B8A9CE0E-03FA-4691-AA90-9492614393DF}" type="pres">
      <dgm:prSet presAssocID="{E2F7F840-7346-466F-95D3-8CBA7543D555}" presName="sibTransNodeCircle" presStyleLbl="alignNode1" presStyleIdx="8" presStyleCnt="10">
        <dgm:presLayoutVars>
          <dgm:chMax val="0"/>
          <dgm:bulletEnabled/>
        </dgm:presLayoutVars>
      </dgm:prSet>
      <dgm:spPr/>
    </dgm:pt>
    <dgm:pt modelId="{D3E91AF2-D4C8-4ABB-AE43-F1D7B43F13B6}" type="pres">
      <dgm:prSet presAssocID="{8271EB6E-D3D7-4618-A6AD-21B108F51CA8}" presName="bottomLine" presStyleLbl="alignNode1" presStyleIdx="9" presStyleCnt="10">
        <dgm:presLayoutVars/>
      </dgm:prSet>
      <dgm:spPr/>
    </dgm:pt>
    <dgm:pt modelId="{547FD516-B15E-4210-A7F2-D469C610563A}" type="pres">
      <dgm:prSet presAssocID="{8271EB6E-D3D7-4618-A6AD-21B108F51CA8}" presName="nodeText" presStyleLbl="bgAccFollowNode1" presStyleIdx="4" presStyleCnt="5">
        <dgm:presLayoutVars>
          <dgm:bulletEnabled val="1"/>
        </dgm:presLayoutVars>
      </dgm:prSet>
      <dgm:spPr/>
    </dgm:pt>
  </dgm:ptLst>
  <dgm:cxnLst>
    <dgm:cxn modelId="{67A65618-6119-45F2-B37D-961EAEDFCCA8}" srcId="{3D2E0B83-9C7D-4566-BE14-3955D7BD6F7A}" destId="{8F6C1AE0-6400-413D-BADF-51BB5FC9CB93}" srcOrd="2" destOrd="0" parTransId="{039F87E3-4755-4BB5-AAEE-2D7B6F94F233}" sibTransId="{CA7A661E-1253-4195-ACEC-0C3B07EB3F66}"/>
    <dgm:cxn modelId="{0853591B-BDCC-4747-91D1-CFABD817B715}" type="presOf" srcId="{4EEA97F6-99A8-4F38-A9EC-00C345D4250B}" destId="{21529D28-E524-435E-8F53-C53A085CA1DA}" srcOrd="1" destOrd="0" presId="urn:microsoft.com/office/officeart/2016/7/layout/BasicLinearProcessNumbered"/>
    <dgm:cxn modelId="{3B750F27-3F85-45B9-85D0-CE104FA0D322}" type="presOf" srcId="{94082010-FA20-4A42-9A74-63F18CC7AF7D}" destId="{B4C21FD5-BEB5-4AF8-A133-5889B2325171}" srcOrd="0" destOrd="0" presId="urn:microsoft.com/office/officeart/2016/7/layout/BasicLinearProcessNumbered"/>
    <dgm:cxn modelId="{1EA8F327-2816-40BB-AF4D-894864C832FB}" srcId="{3D2E0B83-9C7D-4566-BE14-3955D7BD6F7A}" destId="{8115F6DB-012B-4F1C-A9A8-6A7DB185CEC6}" srcOrd="3" destOrd="0" parTransId="{A7C77870-8B10-47FB-85A2-B7C675F15E47}" sibTransId="{94082010-FA20-4A42-9A74-63F18CC7AF7D}"/>
    <dgm:cxn modelId="{A21A9D3D-1EF8-4B77-8989-EF41E22A1B1C}" type="presOf" srcId="{8115F6DB-012B-4F1C-A9A8-6A7DB185CEC6}" destId="{E5913E75-74AD-45DD-AFD5-26E726875E6D}" srcOrd="0" destOrd="0" presId="urn:microsoft.com/office/officeart/2016/7/layout/BasicLinearProcessNumbered"/>
    <dgm:cxn modelId="{77D2AB66-AB8C-4031-A79A-26488C532263}" type="presOf" srcId="{8F6C1AE0-6400-413D-BADF-51BB5FC9CB93}" destId="{3DFE5D89-D369-40C1-8CD2-F0F1A77CC75D}" srcOrd="0" destOrd="0" presId="urn:microsoft.com/office/officeart/2016/7/layout/BasicLinearProcessNumbered"/>
    <dgm:cxn modelId="{A0404E4A-87A6-4645-AEFB-36D9CBDFE2A4}" srcId="{3D2E0B83-9C7D-4566-BE14-3955D7BD6F7A}" destId="{AE385C89-AFF2-4CF9-B6DD-C61E1882D276}" srcOrd="0" destOrd="0" parTransId="{6EFDE07C-4DE4-4006-B6B3-8AD07E9583C9}" sibTransId="{DB9E7ED2-6E0E-4379-964C-D786B2D3DE11}"/>
    <dgm:cxn modelId="{B3302357-AFA6-4F29-8BDC-279BC4ABF568}" type="presOf" srcId="{8F6C1AE0-6400-413D-BADF-51BB5FC9CB93}" destId="{5C6BDB65-E25C-4A79-BE3C-79B6937809B7}" srcOrd="1" destOrd="0" presId="urn:microsoft.com/office/officeart/2016/7/layout/BasicLinearProcessNumbered"/>
    <dgm:cxn modelId="{40F6B678-87F1-4F07-98BC-1F48FD938B14}" type="presOf" srcId="{FE092D1F-1A21-41CA-9395-7EDE9DF4942F}" destId="{32F8752C-B612-4412-8073-1D51105EB519}" srcOrd="0" destOrd="0" presId="urn:microsoft.com/office/officeart/2016/7/layout/BasicLinearProcessNumbered"/>
    <dgm:cxn modelId="{0B92BB58-B4E5-4420-8C5B-91B27E36BF9F}" srcId="{3D2E0B83-9C7D-4566-BE14-3955D7BD6F7A}" destId="{4EEA97F6-99A8-4F38-A9EC-00C345D4250B}" srcOrd="1" destOrd="0" parTransId="{19E32C6A-EAA9-4FA5-B4C6-5179F8A00DED}" sibTransId="{FE092D1F-1A21-41CA-9395-7EDE9DF4942F}"/>
    <dgm:cxn modelId="{8652767D-4E35-4897-B99C-33634DCBECB3}" type="presOf" srcId="{E2F7F840-7346-466F-95D3-8CBA7543D555}" destId="{B8A9CE0E-03FA-4691-AA90-9492614393DF}" srcOrd="0" destOrd="0" presId="urn:microsoft.com/office/officeart/2016/7/layout/BasicLinearProcessNumbered"/>
    <dgm:cxn modelId="{15ACE695-04F4-4DFF-96C5-061BB102F125}" type="presOf" srcId="{8115F6DB-012B-4F1C-A9A8-6A7DB185CEC6}" destId="{FAD5AB56-67DB-4933-9BC2-B1A0988BC70E}" srcOrd="1" destOrd="0" presId="urn:microsoft.com/office/officeart/2016/7/layout/BasicLinearProcessNumbered"/>
    <dgm:cxn modelId="{5B8DB1A1-78B2-414D-8EC6-F1B34BFCB05E}" type="presOf" srcId="{CA7A661E-1253-4195-ACEC-0C3B07EB3F66}" destId="{F4D58F46-76BA-4254-8464-E8D998A94486}" srcOrd="0" destOrd="0" presId="urn:microsoft.com/office/officeart/2016/7/layout/BasicLinearProcessNumbered"/>
    <dgm:cxn modelId="{F5D7D1A6-D144-4893-B5A5-E8F82098CEB7}" type="presOf" srcId="{8271EB6E-D3D7-4618-A6AD-21B108F51CA8}" destId="{547FD516-B15E-4210-A7F2-D469C610563A}" srcOrd="1" destOrd="0" presId="urn:microsoft.com/office/officeart/2016/7/layout/BasicLinearProcessNumbered"/>
    <dgm:cxn modelId="{2C15BFBF-80CF-4ABF-A8DB-9AE147FCA91C}" type="presOf" srcId="{3D2E0B83-9C7D-4566-BE14-3955D7BD6F7A}" destId="{B5E22222-3D46-4FA7-996F-179B503B71C7}" srcOrd="0" destOrd="0" presId="urn:microsoft.com/office/officeart/2016/7/layout/BasicLinearProcessNumbered"/>
    <dgm:cxn modelId="{55EE9FC0-ED9E-4D4B-8E32-3AE41334AD78}" type="presOf" srcId="{DB9E7ED2-6E0E-4379-964C-D786B2D3DE11}" destId="{CF3C7F83-A4C2-4899-9482-58A726A752EE}" srcOrd="0" destOrd="0" presId="urn:microsoft.com/office/officeart/2016/7/layout/BasicLinearProcessNumbered"/>
    <dgm:cxn modelId="{BC456FC1-7358-4BD8-A701-C1D8D9FD6C3B}" type="presOf" srcId="{AE385C89-AFF2-4CF9-B6DD-C61E1882D276}" destId="{0851DA5C-5A40-48F8-B86E-9DAFE6EBB73D}" srcOrd="1" destOrd="0" presId="urn:microsoft.com/office/officeart/2016/7/layout/BasicLinearProcessNumbered"/>
    <dgm:cxn modelId="{722B30E3-4649-4D7B-89E8-E0295926B784}" type="presOf" srcId="{8271EB6E-D3D7-4618-A6AD-21B108F51CA8}" destId="{FD75A5DF-417C-4E14-A6CE-5322C6D2C6A6}" srcOrd="0" destOrd="0" presId="urn:microsoft.com/office/officeart/2016/7/layout/BasicLinearProcessNumbered"/>
    <dgm:cxn modelId="{807749EB-5F14-4963-81D4-3D7B7D829B43}" type="presOf" srcId="{AE385C89-AFF2-4CF9-B6DD-C61E1882D276}" destId="{DBB84660-EF83-49EA-8A3A-F022CBE86C1A}" srcOrd="0" destOrd="0" presId="urn:microsoft.com/office/officeart/2016/7/layout/BasicLinearProcessNumbered"/>
    <dgm:cxn modelId="{7D7820ED-7410-464C-84B1-0B5C37A50E14}" srcId="{3D2E0B83-9C7D-4566-BE14-3955D7BD6F7A}" destId="{8271EB6E-D3D7-4618-A6AD-21B108F51CA8}" srcOrd="4" destOrd="0" parTransId="{1DB72195-70F1-4CAA-83F6-BF849E584191}" sibTransId="{E2F7F840-7346-466F-95D3-8CBA7543D555}"/>
    <dgm:cxn modelId="{48F8C1F0-55BB-4D8C-8A63-EBFD019D30A5}" type="presOf" srcId="{4EEA97F6-99A8-4F38-A9EC-00C345D4250B}" destId="{9131701E-5EC2-486E-8B3C-4BFEAF1E4D09}" srcOrd="0" destOrd="0" presId="urn:microsoft.com/office/officeart/2016/7/layout/BasicLinearProcessNumbered"/>
    <dgm:cxn modelId="{F428296B-4EDF-4777-A2DA-7B8BF5EE6CE0}" type="presParOf" srcId="{B5E22222-3D46-4FA7-996F-179B503B71C7}" destId="{33CA0123-23EE-44E1-9251-37C4E08A1125}" srcOrd="0" destOrd="0" presId="urn:microsoft.com/office/officeart/2016/7/layout/BasicLinearProcessNumbered"/>
    <dgm:cxn modelId="{77B6B7D7-E67D-47F4-8DC5-28A6347DD399}" type="presParOf" srcId="{33CA0123-23EE-44E1-9251-37C4E08A1125}" destId="{DBB84660-EF83-49EA-8A3A-F022CBE86C1A}" srcOrd="0" destOrd="0" presId="urn:microsoft.com/office/officeart/2016/7/layout/BasicLinearProcessNumbered"/>
    <dgm:cxn modelId="{6FBE96C7-3643-41CC-A104-0C771F6C0C41}" type="presParOf" srcId="{33CA0123-23EE-44E1-9251-37C4E08A1125}" destId="{CF3C7F83-A4C2-4899-9482-58A726A752EE}" srcOrd="1" destOrd="0" presId="urn:microsoft.com/office/officeart/2016/7/layout/BasicLinearProcessNumbered"/>
    <dgm:cxn modelId="{E6BA591A-CC94-41D5-B6A9-3D834001CC31}" type="presParOf" srcId="{33CA0123-23EE-44E1-9251-37C4E08A1125}" destId="{6B32D4BD-E1D9-4674-AA15-F5D19BEFA748}" srcOrd="2" destOrd="0" presId="urn:microsoft.com/office/officeart/2016/7/layout/BasicLinearProcessNumbered"/>
    <dgm:cxn modelId="{F3D8E3C6-10BC-4526-8ED3-1744C63F59BD}" type="presParOf" srcId="{33CA0123-23EE-44E1-9251-37C4E08A1125}" destId="{0851DA5C-5A40-48F8-B86E-9DAFE6EBB73D}" srcOrd="3" destOrd="0" presId="urn:microsoft.com/office/officeart/2016/7/layout/BasicLinearProcessNumbered"/>
    <dgm:cxn modelId="{F529BD4B-26AC-4DEE-9ACE-C065D332D15A}" type="presParOf" srcId="{B5E22222-3D46-4FA7-996F-179B503B71C7}" destId="{4C617789-B115-4726-BFAB-94B98CC61C08}" srcOrd="1" destOrd="0" presId="urn:microsoft.com/office/officeart/2016/7/layout/BasicLinearProcessNumbered"/>
    <dgm:cxn modelId="{64E29625-4489-49B7-9D96-4CBE82F7EF23}" type="presParOf" srcId="{B5E22222-3D46-4FA7-996F-179B503B71C7}" destId="{7B7CAE42-083F-4BA9-ABDB-4D544F9EDA11}" srcOrd="2" destOrd="0" presId="urn:microsoft.com/office/officeart/2016/7/layout/BasicLinearProcessNumbered"/>
    <dgm:cxn modelId="{CB89BCC2-57EC-4AD4-B180-282819E156BE}" type="presParOf" srcId="{7B7CAE42-083F-4BA9-ABDB-4D544F9EDA11}" destId="{9131701E-5EC2-486E-8B3C-4BFEAF1E4D09}" srcOrd="0" destOrd="0" presId="urn:microsoft.com/office/officeart/2016/7/layout/BasicLinearProcessNumbered"/>
    <dgm:cxn modelId="{7D00D80E-919A-4A42-A41A-D3E3D76D0699}" type="presParOf" srcId="{7B7CAE42-083F-4BA9-ABDB-4D544F9EDA11}" destId="{32F8752C-B612-4412-8073-1D51105EB519}" srcOrd="1" destOrd="0" presId="urn:microsoft.com/office/officeart/2016/7/layout/BasicLinearProcessNumbered"/>
    <dgm:cxn modelId="{FB3E56B5-EB3D-4B43-8DD9-0BD035CE1E02}" type="presParOf" srcId="{7B7CAE42-083F-4BA9-ABDB-4D544F9EDA11}" destId="{895FA200-5914-4475-9F8F-609E7DCDAB49}" srcOrd="2" destOrd="0" presId="urn:microsoft.com/office/officeart/2016/7/layout/BasicLinearProcessNumbered"/>
    <dgm:cxn modelId="{16A63745-02FA-4F57-A799-B47870A68486}" type="presParOf" srcId="{7B7CAE42-083F-4BA9-ABDB-4D544F9EDA11}" destId="{21529D28-E524-435E-8F53-C53A085CA1DA}" srcOrd="3" destOrd="0" presId="urn:microsoft.com/office/officeart/2016/7/layout/BasicLinearProcessNumbered"/>
    <dgm:cxn modelId="{65776159-9931-4D1A-A0D6-05D29714408B}" type="presParOf" srcId="{B5E22222-3D46-4FA7-996F-179B503B71C7}" destId="{4764E20A-58E5-4262-87CB-7C2B51BC85B6}" srcOrd="3" destOrd="0" presId="urn:microsoft.com/office/officeart/2016/7/layout/BasicLinearProcessNumbered"/>
    <dgm:cxn modelId="{BD1DC220-E0FF-4B77-A133-8F17190F569B}" type="presParOf" srcId="{B5E22222-3D46-4FA7-996F-179B503B71C7}" destId="{070DD4C1-7264-456D-BEC0-070DEEFF2749}" srcOrd="4" destOrd="0" presId="urn:microsoft.com/office/officeart/2016/7/layout/BasicLinearProcessNumbered"/>
    <dgm:cxn modelId="{992BC8CA-BDF4-46E9-9E48-0063D2DE9FD5}" type="presParOf" srcId="{070DD4C1-7264-456D-BEC0-070DEEFF2749}" destId="{3DFE5D89-D369-40C1-8CD2-F0F1A77CC75D}" srcOrd="0" destOrd="0" presId="urn:microsoft.com/office/officeart/2016/7/layout/BasicLinearProcessNumbered"/>
    <dgm:cxn modelId="{E453C478-FBCA-4B69-AFAC-E8D656AB42D4}" type="presParOf" srcId="{070DD4C1-7264-456D-BEC0-070DEEFF2749}" destId="{F4D58F46-76BA-4254-8464-E8D998A94486}" srcOrd="1" destOrd="0" presId="urn:microsoft.com/office/officeart/2016/7/layout/BasicLinearProcessNumbered"/>
    <dgm:cxn modelId="{9C620E37-94ED-4819-B0F9-4E37BE6DCE51}" type="presParOf" srcId="{070DD4C1-7264-456D-BEC0-070DEEFF2749}" destId="{6BB11D17-D518-4561-AC71-8EC6A7A56A42}" srcOrd="2" destOrd="0" presId="urn:microsoft.com/office/officeart/2016/7/layout/BasicLinearProcessNumbered"/>
    <dgm:cxn modelId="{97300931-3905-4888-A10F-451E1E4F5BFF}" type="presParOf" srcId="{070DD4C1-7264-456D-BEC0-070DEEFF2749}" destId="{5C6BDB65-E25C-4A79-BE3C-79B6937809B7}" srcOrd="3" destOrd="0" presId="urn:microsoft.com/office/officeart/2016/7/layout/BasicLinearProcessNumbered"/>
    <dgm:cxn modelId="{8D43671B-B93F-4911-81E8-59631996D275}" type="presParOf" srcId="{B5E22222-3D46-4FA7-996F-179B503B71C7}" destId="{9A08F650-939F-4BB5-8A1A-2BAB9AB33E5C}" srcOrd="5" destOrd="0" presId="urn:microsoft.com/office/officeart/2016/7/layout/BasicLinearProcessNumbered"/>
    <dgm:cxn modelId="{6D2E5A8E-335A-4E81-9AFC-09C2019186A0}" type="presParOf" srcId="{B5E22222-3D46-4FA7-996F-179B503B71C7}" destId="{C74004F8-463F-46A2-8F89-6780F8185B0D}" srcOrd="6" destOrd="0" presId="urn:microsoft.com/office/officeart/2016/7/layout/BasicLinearProcessNumbered"/>
    <dgm:cxn modelId="{02C448CF-7407-40AB-AF91-E196D375C5F2}" type="presParOf" srcId="{C74004F8-463F-46A2-8F89-6780F8185B0D}" destId="{E5913E75-74AD-45DD-AFD5-26E726875E6D}" srcOrd="0" destOrd="0" presId="urn:microsoft.com/office/officeart/2016/7/layout/BasicLinearProcessNumbered"/>
    <dgm:cxn modelId="{A6D7A85A-595E-4D74-826E-3C599A5AC862}" type="presParOf" srcId="{C74004F8-463F-46A2-8F89-6780F8185B0D}" destId="{B4C21FD5-BEB5-4AF8-A133-5889B2325171}" srcOrd="1" destOrd="0" presId="urn:microsoft.com/office/officeart/2016/7/layout/BasicLinearProcessNumbered"/>
    <dgm:cxn modelId="{8E2460E0-C22B-4E9B-A4BF-BCB90FBA6695}" type="presParOf" srcId="{C74004F8-463F-46A2-8F89-6780F8185B0D}" destId="{AEF68F2B-6F37-449E-8BD5-D9B8F990B5E9}" srcOrd="2" destOrd="0" presId="urn:microsoft.com/office/officeart/2016/7/layout/BasicLinearProcessNumbered"/>
    <dgm:cxn modelId="{A6BABBB2-27D4-43BF-A76C-4A9373EF593F}" type="presParOf" srcId="{C74004F8-463F-46A2-8F89-6780F8185B0D}" destId="{FAD5AB56-67DB-4933-9BC2-B1A0988BC70E}" srcOrd="3" destOrd="0" presId="urn:microsoft.com/office/officeart/2016/7/layout/BasicLinearProcessNumbered"/>
    <dgm:cxn modelId="{2CC23B78-7934-4A85-93BB-9694E495D028}" type="presParOf" srcId="{B5E22222-3D46-4FA7-996F-179B503B71C7}" destId="{8666AC4C-4DAC-40E7-8319-D48D325955DB}" srcOrd="7" destOrd="0" presId="urn:microsoft.com/office/officeart/2016/7/layout/BasicLinearProcessNumbered"/>
    <dgm:cxn modelId="{4D26DA94-6851-4F14-B890-3FD6CB8D88BD}" type="presParOf" srcId="{B5E22222-3D46-4FA7-996F-179B503B71C7}" destId="{C8CC48E3-412E-469C-874B-CE73C3E78E24}" srcOrd="8" destOrd="0" presId="urn:microsoft.com/office/officeart/2016/7/layout/BasicLinearProcessNumbered"/>
    <dgm:cxn modelId="{271B38B2-B818-4E16-8FC6-AD945BC6201B}" type="presParOf" srcId="{C8CC48E3-412E-469C-874B-CE73C3E78E24}" destId="{FD75A5DF-417C-4E14-A6CE-5322C6D2C6A6}" srcOrd="0" destOrd="0" presId="urn:microsoft.com/office/officeart/2016/7/layout/BasicLinearProcessNumbered"/>
    <dgm:cxn modelId="{F8D58D33-3439-401A-BECA-672E3F327534}" type="presParOf" srcId="{C8CC48E3-412E-469C-874B-CE73C3E78E24}" destId="{B8A9CE0E-03FA-4691-AA90-9492614393DF}" srcOrd="1" destOrd="0" presId="urn:microsoft.com/office/officeart/2016/7/layout/BasicLinearProcessNumbered"/>
    <dgm:cxn modelId="{6C89E8F5-0BCF-41A5-9F5F-3E214261911B}" type="presParOf" srcId="{C8CC48E3-412E-469C-874B-CE73C3E78E24}" destId="{D3E91AF2-D4C8-4ABB-AE43-F1D7B43F13B6}" srcOrd="2" destOrd="0" presId="urn:microsoft.com/office/officeart/2016/7/layout/BasicLinearProcessNumbered"/>
    <dgm:cxn modelId="{734026DA-CF9F-4D3C-99CA-488C13E136B7}" type="presParOf" srcId="{C8CC48E3-412E-469C-874B-CE73C3E78E24}" destId="{547FD516-B15E-4210-A7F2-D469C610563A}" srcOrd="3" destOrd="0" presId="urn:microsoft.com/office/officeart/2016/7/layout/BasicLinearProcessNumbered"/>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3E5C4EFB-8524-4715-88D6-FA784495F59A}" type="doc">
      <dgm:prSet loTypeId="urn:microsoft.com/office/officeart/2005/8/layout/process1" loCatId="process" qsTypeId="urn:microsoft.com/office/officeart/2005/8/quickstyle/simple1" qsCatId="simple" csTypeId="urn:microsoft.com/office/officeart/2005/8/colors/colorful1" csCatId="colorful" phldr="1"/>
      <dgm:spPr/>
      <dgm:t>
        <a:bodyPr/>
        <a:lstStyle/>
        <a:p>
          <a:endParaRPr lang="en-US"/>
        </a:p>
      </dgm:t>
    </dgm:pt>
    <dgm:pt modelId="{60E51E77-6182-4848-A308-D26CDDBE9BE0}">
      <dgm:prSet/>
      <dgm:spPr/>
      <dgm:t>
        <a:bodyPr/>
        <a:lstStyle/>
        <a:p>
          <a:r>
            <a:rPr lang="en-US" b="1" dirty="0"/>
            <a:t>Schizophrenia occurs in 0.3-0.7% of the general population </a:t>
          </a:r>
          <a:endParaRPr lang="en-US" dirty="0"/>
        </a:p>
      </dgm:t>
      <dgm:extLst>
        <a:ext uri="{E40237B7-FDA0-4F09-8148-C483321AD2D9}">
          <dgm14:cNvPr xmlns:dgm14="http://schemas.microsoft.com/office/drawing/2010/diagram" id="0" name="" descr="Schizophrenia occurs in 0.3-0.7% of the general population &#10;"/>
        </a:ext>
      </dgm:extLst>
    </dgm:pt>
    <dgm:pt modelId="{CE9B15E1-0B2C-4ECD-8C00-100277D9A0F5}" type="parTrans" cxnId="{EB08E962-4D8D-4CF6-A0D3-DF8CFC91028D}">
      <dgm:prSet/>
      <dgm:spPr/>
      <dgm:t>
        <a:bodyPr/>
        <a:lstStyle/>
        <a:p>
          <a:endParaRPr lang="en-US"/>
        </a:p>
      </dgm:t>
    </dgm:pt>
    <dgm:pt modelId="{964776AD-477A-4C2D-9247-075A90E11CB0}" type="sibTrans" cxnId="{EB08E962-4D8D-4CF6-A0D3-DF8CFC91028D}">
      <dgm:prSet/>
      <dgm:spPr/>
      <dgm:t>
        <a:bodyPr/>
        <a:lstStyle/>
        <a:p>
          <a:endParaRPr lang="en-US"/>
        </a:p>
      </dgm:t>
    </dgm:pt>
    <dgm:pt modelId="{90C0C769-B010-4B77-850E-823E2E7FC2E7}">
      <dgm:prSet/>
      <dgm:spPr/>
      <dgm:t>
        <a:bodyPr/>
        <a:lstStyle/>
        <a:p>
          <a:r>
            <a:rPr lang="en-US" b="1" dirty="0"/>
            <a:t>Men tend to present with more negative symptoms, and women tend to present with more mood related symptoms, but there is an equal risk of developing the disorder between men and women </a:t>
          </a:r>
          <a:endParaRPr lang="en-US" dirty="0"/>
        </a:p>
      </dgm:t>
      <dgm:extLst>
        <a:ext uri="{E40237B7-FDA0-4F09-8148-C483321AD2D9}">
          <dgm14:cNvPr xmlns:dgm14="http://schemas.microsoft.com/office/drawing/2010/diagram" id="0" name="" descr="Men tend to present with more negative symptoms, and women tend to present with more mood related symptoms, but there is an equal risk of developing the disorder between men and women &#10;"/>
        </a:ext>
      </dgm:extLst>
    </dgm:pt>
    <dgm:pt modelId="{A198B130-9B1A-49B2-9166-17016ED7995D}" type="parTrans" cxnId="{7FC16C15-A9D6-482A-89C5-D59665F48D55}">
      <dgm:prSet/>
      <dgm:spPr/>
      <dgm:t>
        <a:bodyPr/>
        <a:lstStyle/>
        <a:p>
          <a:endParaRPr lang="en-US"/>
        </a:p>
      </dgm:t>
    </dgm:pt>
    <dgm:pt modelId="{822F87F4-972C-4A83-A3D2-3161ACAD2884}" type="sibTrans" cxnId="{7FC16C15-A9D6-482A-89C5-D59665F48D55}">
      <dgm:prSet/>
      <dgm:spPr/>
      <dgm:t>
        <a:bodyPr/>
        <a:lstStyle/>
        <a:p>
          <a:endParaRPr lang="en-US"/>
        </a:p>
      </dgm:t>
    </dgm:pt>
    <dgm:pt modelId="{E7CA737E-3E0A-4AF2-8E69-F49EF97A86E2}">
      <dgm:prSet/>
      <dgm:spPr/>
      <dgm:t>
        <a:bodyPr/>
        <a:lstStyle/>
        <a:p>
          <a:r>
            <a:rPr lang="en-US" b="1" dirty="0"/>
            <a:t>Typically and gradually starts in late teens and mid-30s, and the onset may be earlier for males, and earlier onset usually indicates a worse prognosis </a:t>
          </a:r>
          <a:endParaRPr lang="en-US" dirty="0"/>
        </a:p>
      </dgm:t>
      <dgm:extLst>
        <a:ext uri="{E40237B7-FDA0-4F09-8148-C483321AD2D9}">
          <dgm14:cNvPr xmlns:dgm14="http://schemas.microsoft.com/office/drawing/2010/diagram" id="0" name="" descr="Typically and gradually starts in late teens and mid-30s, and the onset may be earlier for males, and earlier onset usually indicates a worse prognosis &#10;"/>
        </a:ext>
      </dgm:extLst>
    </dgm:pt>
    <dgm:pt modelId="{91128023-9798-406F-A5F3-B36B4CFBB222}" type="parTrans" cxnId="{624B28FE-E441-4326-8ADE-98D5FEF29F64}">
      <dgm:prSet/>
      <dgm:spPr/>
      <dgm:t>
        <a:bodyPr/>
        <a:lstStyle/>
        <a:p>
          <a:endParaRPr lang="en-US"/>
        </a:p>
      </dgm:t>
    </dgm:pt>
    <dgm:pt modelId="{50438CFA-3C35-442E-9B13-BB5F0DAEAB10}" type="sibTrans" cxnId="{624B28FE-E441-4326-8ADE-98D5FEF29F64}">
      <dgm:prSet/>
      <dgm:spPr/>
      <dgm:t>
        <a:bodyPr/>
        <a:lstStyle/>
        <a:p>
          <a:endParaRPr lang="en-US"/>
        </a:p>
      </dgm:t>
    </dgm:pt>
    <dgm:pt modelId="{3F955A33-983F-4D91-99A1-96245EC5B34A}">
      <dgm:prSet/>
      <dgm:spPr/>
      <dgm:t>
        <a:bodyPr/>
        <a:lstStyle/>
        <a:p>
          <a:r>
            <a:rPr lang="en-US" b="1" dirty="0"/>
            <a:t>About 20% of individuals diagnosed with schizophrenia report complete recovery </a:t>
          </a:r>
          <a:endParaRPr lang="en-US" dirty="0"/>
        </a:p>
      </dgm:t>
      <dgm:extLst>
        <a:ext uri="{E40237B7-FDA0-4F09-8148-C483321AD2D9}">
          <dgm14:cNvPr xmlns:dgm14="http://schemas.microsoft.com/office/drawing/2010/diagram" id="0" name="" descr="About 20% of individuals diagnosed with schizophrenia report complete recovery &#10;"/>
        </a:ext>
      </dgm:extLst>
    </dgm:pt>
    <dgm:pt modelId="{F891CA87-8AFF-472A-81B1-1A357A602B8A}" type="parTrans" cxnId="{EA5A7F8C-99FB-4C9B-9240-1C2B2E14B980}">
      <dgm:prSet/>
      <dgm:spPr/>
      <dgm:t>
        <a:bodyPr/>
        <a:lstStyle/>
        <a:p>
          <a:endParaRPr lang="en-US"/>
        </a:p>
      </dgm:t>
    </dgm:pt>
    <dgm:pt modelId="{56231558-7061-4A2C-93E8-5CDEC98F4C5B}" type="sibTrans" cxnId="{EA5A7F8C-99FB-4C9B-9240-1C2B2E14B980}">
      <dgm:prSet/>
      <dgm:spPr/>
      <dgm:t>
        <a:bodyPr/>
        <a:lstStyle/>
        <a:p>
          <a:endParaRPr lang="en-US"/>
        </a:p>
      </dgm:t>
    </dgm:pt>
    <dgm:pt modelId="{03C91215-7D93-4746-9EE5-1CC4C8365A8F}">
      <dgm:prSet/>
      <dgm:spPr/>
      <dgm:t>
        <a:bodyPr/>
        <a:lstStyle/>
        <a:p>
          <a:r>
            <a:rPr lang="en-US" b="1" dirty="0"/>
            <a:t>Other disorders in the spectrum occur less in the general population (less than 0.3%) Schizoaffective disorder is found more in females, possibly due to a higher rate of depressive symptoms seen in females </a:t>
          </a:r>
          <a:endParaRPr lang="en-US" dirty="0"/>
        </a:p>
      </dgm:t>
      <dgm:extLst>
        <a:ext uri="{E40237B7-FDA0-4F09-8148-C483321AD2D9}">
          <dgm14:cNvPr xmlns:dgm14="http://schemas.microsoft.com/office/drawing/2010/diagram" id="0" name="" descr="Other disorders in the spectrum occur less in the general population (less than 0.3%)&#10; Schizoaffective disorder is found more in females, possibly due to a higher rate of depressive symptoms seen in females &#10;"/>
        </a:ext>
      </dgm:extLst>
    </dgm:pt>
    <dgm:pt modelId="{A007E55D-3E7C-4E12-B981-074164E617FB}" type="parTrans" cxnId="{5BE417F4-F155-4B42-8CF1-2570E2CCE21F}">
      <dgm:prSet/>
      <dgm:spPr/>
      <dgm:t>
        <a:bodyPr/>
        <a:lstStyle/>
        <a:p>
          <a:endParaRPr lang="en-US"/>
        </a:p>
      </dgm:t>
    </dgm:pt>
    <dgm:pt modelId="{CCABA6C1-2149-43E4-81AD-078C9E7FBB46}" type="sibTrans" cxnId="{5BE417F4-F155-4B42-8CF1-2570E2CCE21F}">
      <dgm:prSet/>
      <dgm:spPr/>
      <dgm:t>
        <a:bodyPr/>
        <a:lstStyle/>
        <a:p>
          <a:endParaRPr lang="en-US"/>
        </a:p>
      </dgm:t>
    </dgm:pt>
    <dgm:pt modelId="{57547C6F-98BB-4A48-9685-DCB531E7759C}" type="pres">
      <dgm:prSet presAssocID="{3E5C4EFB-8524-4715-88D6-FA784495F59A}" presName="Name0" presStyleCnt="0">
        <dgm:presLayoutVars>
          <dgm:dir/>
          <dgm:resizeHandles val="exact"/>
        </dgm:presLayoutVars>
      </dgm:prSet>
      <dgm:spPr/>
    </dgm:pt>
    <dgm:pt modelId="{5963A529-3B21-4ABF-BF0F-72A156246882}" type="pres">
      <dgm:prSet presAssocID="{60E51E77-6182-4848-A308-D26CDDBE9BE0}" presName="node" presStyleLbl="node1" presStyleIdx="0" presStyleCnt="5">
        <dgm:presLayoutVars>
          <dgm:bulletEnabled val="1"/>
        </dgm:presLayoutVars>
      </dgm:prSet>
      <dgm:spPr/>
    </dgm:pt>
    <dgm:pt modelId="{2ED67D2B-345E-42DE-99A6-3E71F7AFB0CF}" type="pres">
      <dgm:prSet presAssocID="{964776AD-477A-4C2D-9247-075A90E11CB0}" presName="sibTrans" presStyleLbl="sibTrans2D1" presStyleIdx="0" presStyleCnt="4"/>
      <dgm:spPr/>
    </dgm:pt>
    <dgm:pt modelId="{FA52B669-3B45-4943-AB6E-50FB55113CF5}" type="pres">
      <dgm:prSet presAssocID="{964776AD-477A-4C2D-9247-075A90E11CB0}" presName="connectorText" presStyleLbl="sibTrans2D1" presStyleIdx="0" presStyleCnt="4"/>
      <dgm:spPr/>
    </dgm:pt>
    <dgm:pt modelId="{CD373B32-398B-4053-B777-0326EA5E8179}" type="pres">
      <dgm:prSet presAssocID="{90C0C769-B010-4B77-850E-823E2E7FC2E7}" presName="node" presStyleLbl="node1" presStyleIdx="1" presStyleCnt="5">
        <dgm:presLayoutVars>
          <dgm:bulletEnabled val="1"/>
        </dgm:presLayoutVars>
      </dgm:prSet>
      <dgm:spPr/>
    </dgm:pt>
    <dgm:pt modelId="{2685FDB4-3ECC-4D3E-87B9-CCE8C8609831}" type="pres">
      <dgm:prSet presAssocID="{822F87F4-972C-4A83-A3D2-3161ACAD2884}" presName="sibTrans" presStyleLbl="sibTrans2D1" presStyleIdx="1" presStyleCnt="4"/>
      <dgm:spPr/>
    </dgm:pt>
    <dgm:pt modelId="{4A4AF063-D757-4818-9DC2-8657C3A5EC74}" type="pres">
      <dgm:prSet presAssocID="{822F87F4-972C-4A83-A3D2-3161ACAD2884}" presName="connectorText" presStyleLbl="sibTrans2D1" presStyleIdx="1" presStyleCnt="4"/>
      <dgm:spPr/>
    </dgm:pt>
    <dgm:pt modelId="{376F99E4-870C-4169-B48B-9555F3DAD5EB}" type="pres">
      <dgm:prSet presAssocID="{E7CA737E-3E0A-4AF2-8E69-F49EF97A86E2}" presName="node" presStyleLbl="node1" presStyleIdx="2" presStyleCnt="5">
        <dgm:presLayoutVars>
          <dgm:bulletEnabled val="1"/>
        </dgm:presLayoutVars>
      </dgm:prSet>
      <dgm:spPr/>
    </dgm:pt>
    <dgm:pt modelId="{CE360EB6-2CC6-4886-A7DE-55BDC8B25E69}" type="pres">
      <dgm:prSet presAssocID="{50438CFA-3C35-442E-9B13-BB5F0DAEAB10}" presName="sibTrans" presStyleLbl="sibTrans2D1" presStyleIdx="2" presStyleCnt="4"/>
      <dgm:spPr/>
    </dgm:pt>
    <dgm:pt modelId="{EA6ADCCF-9738-4B8D-B87D-ED171D21D7B5}" type="pres">
      <dgm:prSet presAssocID="{50438CFA-3C35-442E-9B13-BB5F0DAEAB10}" presName="connectorText" presStyleLbl="sibTrans2D1" presStyleIdx="2" presStyleCnt="4"/>
      <dgm:spPr/>
    </dgm:pt>
    <dgm:pt modelId="{D463E59B-CBE2-4245-B9D4-F2D582BCB77C}" type="pres">
      <dgm:prSet presAssocID="{3F955A33-983F-4D91-99A1-96245EC5B34A}" presName="node" presStyleLbl="node1" presStyleIdx="3" presStyleCnt="5">
        <dgm:presLayoutVars>
          <dgm:bulletEnabled val="1"/>
        </dgm:presLayoutVars>
      </dgm:prSet>
      <dgm:spPr/>
    </dgm:pt>
    <dgm:pt modelId="{896EB0F0-6570-44B9-8749-C236D5ED0AA5}" type="pres">
      <dgm:prSet presAssocID="{56231558-7061-4A2C-93E8-5CDEC98F4C5B}" presName="sibTrans" presStyleLbl="sibTrans2D1" presStyleIdx="3" presStyleCnt="4"/>
      <dgm:spPr/>
    </dgm:pt>
    <dgm:pt modelId="{A1C90C7F-7358-4419-AB89-F149C3E0141C}" type="pres">
      <dgm:prSet presAssocID="{56231558-7061-4A2C-93E8-5CDEC98F4C5B}" presName="connectorText" presStyleLbl="sibTrans2D1" presStyleIdx="3" presStyleCnt="4"/>
      <dgm:spPr/>
    </dgm:pt>
    <dgm:pt modelId="{2F043B82-15FA-48AB-B8FF-263AE8334E9C}" type="pres">
      <dgm:prSet presAssocID="{03C91215-7D93-4746-9EE5-1CC4C8365A8F}" presName="node" presStyleLbl="node1" presStyleIdx="4" presStyleCnt="5">
        <dgm:presLayoutVars>
          <dgm:bulletEnabled val="1"/>
        </dgm:presLayoutVars>
      </dgm:prSet>
      <dgm:spPr/>
    </dgm:pt>
  </dgm:ptLst>
  <dgm:cxnLst>
    <dgm:cxn modelId="{2CEEF007-9902-40FB-9524-937FFFD97C4D}" type="presOf" srcId="{90C0C769-B010-4B77-850E-823E2E7FC2E7}" destId="{CD373B32-398B-4053-B777-0326EA5E8179}" srcOrd="0" destOrd="0" presId="urn:microsoft.com/office/officeart/2005/8/layout/process1"/>
    <dgm:cxn modelId="{E9C56D12-B6A6-496C-902C-86C18FD5BEDD}" type="presOf" srcId="{E7CA737E-3E0A-4AF2-8E69-F49EF97A86E2}" destId="{376F99E4-870C-4169-B48B-9555F3DAD5EB}" srcOrd="0" destOrd="0" presId="urn:microsoft.com/office/officeart/2005/8/layout/process1"/>
    <dgm:cxn modelId="{7FC16C15-A9D6-482A-89C5-D59665F48D55}" srcId="{3E5C4EFB-8524-4715-88D6-FA784495F59A}" destId="{90C0C769-B010-4B77-850E-823E2E7FC2E7}" srcOrd="1" destOrd="0" parTransId="{A198B130-9B1A-49B2-9166-17016ED7995D}" sibTransId="{822F87F4-972C-4A83-A3D2-3161ACAD2884}"/>
    <dgm:cxn modelId="{7F257B1A-5FF0-4E40-A15F-97932729BB5C}" type="presOf" srcId="{964776AD-477A-4C2D-9247-075A90E11CB0}" destId="{2ED67D2B-345E-42DE-99A6-3E71F7AFB0CF}" srcOrd="0" destOrd="0" presId="urn:microsoft.com/office/officeart/2005/8/layout/process1"/>
    <dgm:cxn modelId="{B995F327-A248-4E5E-9007-8B16A27C9F7C}" type="presOf" srcId="{50438CFA-3C35-442E-9B13-BB5F0DAEAB10}" destId="{EA6ADCCF-9738-4B8D-B87D-ED171D21D7B5}" srcOrd="1" destOrd="0" presId="urn:microsoft.com/office/officeart/2005/8/layout/process1"/>
    <dgm:cxn modelId="{0DA4E12E-F90A-43C1-A8AE-EDDF9B01C35B}" type="presOf" srcId="{3F955A33-983F-4D91-99A1-96245EC5B34A}" destId="{D463E59B-CBE2-4245-B9D4-F2D582BCB77C}" srcOrd="0" destOrd="0" presId="urn:microsoft.com/office/officeart/2005/8/layout/process1"/>
    <dgm:cxn modelId="{B0972E40-6AE8-48A2-A968-A98FFF039AC8}" type="presOf" srcId="{964776AD-477A-4C2D-9247-075A90E11CB0}" destId="{FA52B669-3B45-4943-AB6E-50FB55113CF5}" srcOrd="1" destOrd="0" presId="urn:microsoft.com/office/officeart/2005/8/layout/process1"/>
    <dgm:cxn modelId="{45C2005F-E338-4099-9D4E-7F707D6A256B}" type="presOf" srcId="{56231558-7061-4A2C-93E8-5CDEC98F4C5B}" destId="{A1C90C7F-7358-4419-AB89-F149C3E0141C}" srcOrd="1" destOrd="0" presId="urn:microsoft.com/office/officeart/2005/8/layout/process1"/>
    <dgm:cxn modelId="{EB08E962-4D8D-4CF6-A0D3-DF8CFC91028D}" srcId="{3E5C4EFB-8524-4715-88D6-FA784495F59A}" destId="{60E51E77-6182-4848-A308-D26CDDBE9BE0}" srcOrd="0" destOrd="0" parTransId="{CE9B15E1-0B2C-4ECD-8C00-100277D9A0F5}" sibTransId="{964776AD-477A-4C2D-9247-075A90E11CB0}"/>
    <dgm:cxn modelId="{CD85BA46-2DE3-49F7-B294-6C4904B685D9}" type="presOf" srcId="{03C91215-7D93-4746-9EE5-1CC4C8365A8F}" destId="{2F043B82-15FA-48AB-B8FF-263AE8334E9C}" srcOrd="0" destOrd="0" presId="urn:microsoft.com/office/officeart/2005/8/layout/process1"/>
    <dgm:cxn modelId="{A2F91E87-6CB8-4C62-A789-26A13672C28A}" type="presOf" srcId="{822F87F4-972C-4A83-A3D2-3161ACAD2884}" destId="{4A4AF063-D757-4818-9DC2-8657C3A5EC74}" srcOrd="1" destOrd="0" presId="urn:microsoft.com/office/officeart/2005/8/layout/process1"/>
    <dgm:cxn modelId="{EA5A7F8C-99FB-4C9B-9240-1C2B2E14B980}" srcId="{3E5C4EFB-8524-4715-88D6-FA784495F59A}" destId="{3F955A33-983F-4D91-99A1-96245EC5B34A}" srcOrd="3" destOrd="0" parTransId="{F891CA87-8AFF-472A-81B1-1A357A602B8A}" sibTransId="{56231558-7061-4A2C-93E8-5CDEC98F4C5B}"/>
    <dgm:cxn modelId="{247E9B8E-4E94-4202-BAC3-1AEB2874DFA3}" type="presOf" srcId="{822F87F4-972C-4A83-A3D2-3161ACAD2884}" destId="{2685FDB4-3ECC-4D3E-87B9-CCE8C8609831}" srcOrd="0" destOrd="0" presId="urn:microsoft.com/office/officeart/2005/8/layout/process1"/>
    <dgm:cxn modelId="{1D8C9E95-213F-413B-9E72-4D363FFFE64A}" type="presOf" srcId="{60E51E77-6182-4848-A308-D26CDDBE9BE0}" destId="{5963A529-3B21-4ABF-BF0F-72A156246882}" srcOrd="0" destOrd="0" presId="urn:microsoft.com/office/officeart/2005/8/layout/process1"/>
    <dgm:cxn modelId="{39C7B7B5-FE6F-426E-AF04-001D3E0FF43B}" type="presOf" srcId="{56231558-7061-4A2C-93E8-5CDEC98F4C5B}" destId="{896EB0F0-6570-44B9-8749-C236D5ED0AA5}" srcOrd="0" destOrd="0" presId="urn:microsoft.com/office/officeart/2005/8/layout/process1"/>
    <dgm:cxn modelId="{D4DE0EE3-1F12-44C8-93BF-7E945462F8A3}" type="presOf" srcId="{50438CFA-3C35-442E-9B13-BB5F0DAEAB10}" destId="{CE360EB6-2CC6-4886-A7DE-55BDC8B25E69}" srcOrd="0" destOrd="0" presId="urn:microsoft.com/office/officeart/2005/8/layout/process1"/>
    <dgm:cxn modelId="{5BE417F4-F155-4B42-8CF1-2570E2CCE21F}" srcId="{3E5C4EFB-8524-4715-88D6-FA784495F59A}" destId="{03C91215-7D93-4746-9EE5-1CC4C8365A8F}" srcOrd="4" destOrd="0" parTransId="{A007E55D-3E7C-4E12-B981-074164E617FB}" sibTransId="{CCABA6C1-2149-43E4-81AD-078C9E7FBB46}"/>
    <dgm:cxn modelId="{835979FA-F407-442E-9445-E5761DAB4CA3}" type="presOf" srcId="{3E5C4EFB-8524-4715-88D6-FA784495F59A}" destId="{57547C6F-98BB-4A48-9685-DCB531E7759C}" srcOrd="0" destOrd="0" presId="urn:microsoft.com/office/officeart/2005/8/layout/process1"/>
    <dgm:cxn modelId="{624B28FE-E441-4326-8ADE-98D5FEF29F64}" srcId="{3E5C4EFB-8524-4715-88D6-FA784495F59A}" destId="{E7CA737E-3E0A-4AF2-8E69-F49EF97A86E2}" srcOrd="2" destOrd="0" parTransId="{91128023-9798-406F-A5F3-B36B4CFBB222}" sibTransId="{50438CFA-3C35-442E-9B13-BB5F0DAEAB10}"/>
    <dgm:cxn modelId="{4706C61D-6542-4562-B2AD-9311E7EE118F}" type="presParOf" srcId="{57547C6F-98BB-4A48-9685-DCB531E7759C}" destId="{5963A529-3B21-4ABF-BF0F-72A156246882}" srcOrd="0" destOrd="0" presId="urn:microsoft.com/office/officeart/2005/8/layout/process1"/>
    <dgm:cxn modelId="{692C3116-E90F-467C-A33C-5AA6BD0CFD7C}" type="presParOf" srcId="{57547C6F-98BB-4A48-9685-DCB531E7759C}" destId="{2ED67D2B-345E-42DE-99A6-3E71F7AFB0CF}" srcOrd="1" destOrd="0" presId="urn:microsoft.com/office/officeart/2005/8/layout/process1"/>
    <dgm:cxn modelId="{A460A23B-E469-4FFA-84BB-9A9E16DFF689}" type="presParOf" srcId="{2ED67D2B-345E-42DE-99A6-3E71F7AFB0CF}" destId="{FA52B669-3B45-4943-AB6E-50FB55113CF5}" srcOrd="0" destOrd="0" presId="urn:microsoft.com/office/officeart/2005/8/layout/process1"/>
    <dgm:cxn modelId="{8F23F948-21BE-47D9-B2BB-F60C5556802B}" type="presParOf" srcId="{57547C6F-98BB-4A48-9685-DCB531E7759C}" destId="{CD373B32-398B-4053-B777-0326EA5E8179}" srcOrd="2" destOrd="0" presId="urn:microsoft.com/office/officeart/2005/8/layout/process1"/>
    <dgm:cxn modelId="{52986B5C-2B1C-4D36-B5BF-2193D6D3B583}" type="presParOf" srcId="{57547C6F-98BB-4A48-9685-DCB531E7759C}" destId="{2685FDB4-3ECC-4D3E-87B9-CCE8C8609831}" srcOrd="3" destOrd="0" presId="urn:microsoft.com/office/officeart/2005/8/layout/process1"/>
    <dgm:cxn modelId="{3399798E-BAF0-46B0-88D9-A9F9C4D98560}" type="presParOf" srcId="{2685FDB4-3ECC-4D3E-87B9-CCE8C8609831}" destId="{4A4AF063-D757-4818-9DC2-8657C3A5EC74}" srcOrd="0" destOrd="0" presId="urn:microsoft.com/office/officeart/2005/8/layout/process1"/>
    <dgm:cxn modelId="{FDC239ED-923A-41A8-ACCD-55866835FCD6}" type="presParOf" srcId="{57547C6F-98BB-4A48-9685-DCB531E7759C}" destId="{376F99E4-870C-4169-B48B-9555F3DAD5EB}" srcOrd="4" destOrd="0" presId="urn:microsoft.com/office/officeart/2005/8/layout/process1"/>
    <dgm:cxn modelId="{07E7B4C7-7A64-4ED7-9AE5-7D26E56E6EB4}" type="presParOf" srcId="{57547C6F-98BB-4A48-9685-DCB531E7759C}" destId="{CE360EB6-2CC6-4886-A7DE-55BDC8B25E69}" srcOrd="5" destOrd="0" presId="urn:microsoft.com/office/officeart/2005/8/layout/process1"/>
    <dgm:cxn modelId="{520A48EE-D858-4521-8E6F-9FD5D07639A9}" type="presParOf" srcId="{CE360EB6-2CC6-4886-A7DE-55BDC8B25E69}" destId="{EA6ADCCF-9738-4B8D-B87D-ED171D21D7B5}" srcOrd="0" destOrd="0" presId="urn:microsoft.com/office/officeart/2005/8/layout/process1"/>
    <dgm:cxn modelId="{29FD7243-0490-45C9-80FD-23C5D783D615}" type="presParOf" srcId="{57547C6F-98BB-4A48-9685-DCB531E7759C}" destId="{D463E59B-CBE2-4245-B9D4-F2D582BCB77C}" srcOrd="6" destOrd="0" presId="urn:microsoft.com/office/officeart/2005/8/layout/process1"/>
    <dgm:cxn modelId="{99A0B489-0410-43CD-8B08-38F71135A390}" type="presParOf" srcId="{57547C6F-98BB-4A48-9685-DCB531E7759C}" destId="{896EB0F0-6570-44B9-8749-C236D5ED0AA5}" srcOrd="7" destOrd="0" presId="urn:microsoft.com/office/officeart/2005/8/layout/process1"/>
    <dgm:cxn modelId="{886AC50A-BDA5-489B-9675-72510FC06E68}" type="presParOf" srcId="{896EB0F0-6570-44B9-8749-C236D5ED0AA5}" destId="{A1C90C7F-7358-4419-AB89-F149C3E0141C}" srcOrd="0" destOrd="0" presId="urn:microsoft.com/office/officeart/2005/8/layout/process1"/>
    <dgm:cxn modelId="{D59CCC06-4A78-4EF9-B4CE-1F04F971200C}" type="presParOf" srcId="{57547C6F-98BB-4A48-9685-DCB531E7759C}" destId="{2F043B82-15FA-48AB-B8FF-263AE8334E9C}" srcOrd="8"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D61D07AD-0CBE-4645-A04A-A77BA2E94980}" type="doc">
      <dgm:prSet loTypeId="urn:microsoft.com/office/officeart/2005/8/layout/default" loCatId="list" qsTypeId="urn:microsoft.com/office/officeart/2005/8/quickstyle/simple1" qsCatId="simple" csTypeId="urn:microsoft.com/office/officeart/2005/8/colors/colorful1" csCatId="colorful" phldr="1"/>
      <dgm:spPr/>
      <dgm:t>
        <a:bodyPr/>
        <a:lstStyle/>
        <a:p>
          <a:endParaRPr lang="en-US"/>
        </a:p>
      </dgm:t>
    </dgm:pt>
    <dgm:pt modelId="{738C7E6F-408A-45EF-B111-0613A9BA12AC}">
      <dgm:prSet/>
      <dgm:spPr/>
      <dgm:t>
        <a:bodyPr/>
        <a:lstStyle/>
        <a:p>
          <a:r>
            <a:rPr lang="en-US" b="1" dirty="0"/>
            <a:t>High comorbidity rate between schizophrenia and substance abuse disorders, and it’s suggested that use of various substances can increase the risk of developing schizophrenia</a:t>
          </a:r>
        </a:p>
      </dgm:t>
      <dgm:extLst>
        <a:ext uri="{E40237B7-FDA0-4F09-8148-C483321AD2D9}">
          <dgm14:cNvPr xmlns:dgm14="http://schemas.microsoft.com/office/drawing/2010/diagram" id="0" name="" descr="High comorbidity rate between schizophrenia and substance abuse disorders, and it’s suggested that use of various substances can increase the risk of developing schizophrenia&#10;"/>
        </a:ext>
      </dgm:extLst>
    </dgm:pt>
    <dgm:pt modelId="{237D71D4-97DE-46D0-8744-4C13B175CC7B}" type="parTrans" cxnId="{0CBEA2BF-9F54-4E48-A220-8FE37B21EF20}">
      <dgm:prSet/>
      <dgm:spPr/>
      <dgm:t>
        <a:bodyPr/>
        <a:lstStyle/>
        <a:p>
          <a:endParaRPr lang="en-US"/>
        </a:p>
      </dgm:t>
    </dgm:pt>
    <dgm:pt modelId="{4408FAAC-CE6A-45FE-9887-2E1973C84C49}" type="sibTrans" cxnId="{0CBEA2BF-9F54-4E48-A220-8FE37B21EF20}">
      <dgm:prSet/>
      <dgm:spPr/>
      <dgm:t>
        <a:bodyPr/>
        <a:lstStyle/>
        <a:p>
          <a:endParaRPr lang="en-US"/>
        </a:p>
      </dgm:t>
    </dgm:pt>
    <dgm:pt modelId="{A356546D-D05F-49E0-951B-88EC01F6865E}">
      <dgm:prSet/>
      <dgm:spPr/>
      <dgm:t>
        <a:bodyPr/>
        <a:lstStyle/>
        <a:p>
          <a:r>
            <a:rPr lang="en-US" b="1" dirty="0"/>
            <a:t>Schizophrenia is often found with obsessive-compulsive disorder and panic disorder, as well</a:t>
          </a:r>
        </a:p>
      </dgm:t>
      <dgm:extLst>
        <a:ext uri="{E40237B7-FDA0-4F09-8148-C483321AD2D9}">
          <dgm14:cNvPr xmlns:dgm14="http://schemas.microsoft.com/office/drawing/2010/diagram" id="0" name="" descr="Schizophrenia is often found with obsessive-compulsive disorder and panic disorder, as well&#10;"/>
        </a:ext>
      </dgm:extLst>
    </dgm:pt>
    <dgm:pt modelId="{4B2AD1BF-6D49-4D03-B8D5-8F8116015095}" type="parTrans" cxnId="{D0BABA96-FF2C-4ED1-BD1A-D29F88A24489}">
      <dgm:prSet/>
      <dgm:spPr/>
      <dgm:t>
        <a:bodyPr/>
        <a:lstStyle/>
        <a:p>
          <a:endParaRPr lang="en-US"/>
        </a:p>
      </dgm:t>
    </dgm:pt>
    <dgm:pt modelId="{45E03E5E-CED3-4788-9176-7EC14A19F446}" type="sibTrans" cxnId="{D0BABA96-FF2C-4ED1-BD1A-D29F88A24489}">
      <dgm:prSet/>
      <dgm:spPr/>
      <dgm:t>
        <a:bodyPr/>
        <a:lstStyle/>
        <a:p>
          <a:endParaRPr lang="en-US"/>
        </a:p>
      </dgm:t>
    </dgm:pt>
    <dgm:pt modelId="{F0885C67-91CE-4847-A4F2-2529EBCDD4E7}">
      <dgm:prSet/>
      <dgm:spPr/>
      <dgm:t>
        <a:bodyPr/>
        <a:lstStyle/>
        <a:p>
          <a:r>
            <a:rPr lang="en-US" b="1" dirty="0"/>
            <a:t>Patients are at an increased risk for associated medical conditions (e.g., weight gain, diabetes, metabolic syndrome, and cardiovascular and pulmonary disease) likely due to medications and poor lifestyle choices </a:t>
          </a:r>
        </a:p>
      </dgm:t>
      <dgm:extLst>
        <a:ext uri="{E40237B7-FDA0-4F09-8148-C483321AD2D9}">
          <dgm14:cNvPr xmlns:dgm14="http://schemas.microsoft.com/office/drawing/2010/diagram" id="0" name="" descr="Patients are at an increased risk for associated medical conditions (e.g., weight gain, diabetes, metabolic syndrome, and cardiovascular and pulmonary disease) likely due to medications and poor lifestyle choices &#10;"/>
        </a:ext>
      </dgm:extLst>
    </dgm:pt>
    <dgm:pt modelId="{C12C13E5-1643-41E6-B9AF-AA6873DA3B05}" type="parTrans" cxnId="{593EE809-9F56-4A6D-9EA0-BB36FB11E502}">
      <dgm:prSet/>
      <dgm:spPr/>
      <dgm:t>
        <a:bodyPr/>
        <a:lstStyle/>
        <a:p>
          <a:endParaRPr lang="en-US"/>
        </a:p>
      </dgm:t>
    </dgm:pt>
    <dgm:pt modelId="{2148A39E-E469-4CDE-9BB4-ABB81005F973}" type="sibTrans" cxnId="{593EE809-9F56-4A6D-9EA0-BB36FB11E502}">
      <dgm:prSet/>
      <dgm:spPr/>
      <dgm:t>
        <a:bodyPr/>
        <a:lstStyle/>
        <a:p>
          <a:endParaRPr lang="en-US"/>
        </a:p>
      </dgm:t>
    </dgm:pt>
    <dgm:pt modelId="{BBBEBE91-CA71-45B6-BC06-775A566D16D3}" type="pres">
      <dgm:prSet presAssocID="{D61D07AD-0CBE-4645-A04A-A77BA2E94980}" presName="diagram" presStyleCnt="0">
        <dgm:presLayoutVars>
          <dgm:dir/>
          <dgm:resizeHandles val="exact"/>
        </dgm:presLayoutVars>
      </dgm:prSet>
      <dgm:spPr/>
    </dgm:pt>
    <dgm:pt modelId="{09683688-114F-4784-B8F1-F59FBEFBD620}" type="pres">
      <dgm:prSet presAssocID="{738C7E6F-408A-45EF-B111-0613A9BA12AC}" presName="node" presStyleLbl="node1" presStyleIdx="0" presStyleCnt="3">
        <dgm:presLayoutVars>
          <dgm:bulletEnabled val="1"/>
        </dgm:presLayoutVars>
      </dgm:prSet>
      <dgm:spPr/>
    </dgm:pt>
    <dgm:pt modelId="{CC35AB87-87F3-4506-85A3-0E3FE40629D9}" type="pres">
      <dgm:prSet presAssocID="{4408FAAC-CE6A-45FE-9887-2E1973C84C49}" presName="sibTrans" presStyleCnt="0"/>
      <dgm:spPr/>
    </dgm:pt>
    <dgm:pt modelId="{6952179A-E470-4EAA-9FF1-7CD99320007E}" type="pres">
      <dgm:prSet presAssocID="{A356546D-D05F-49E0-951B-88EC01F6865E}" presName="node" presStyleLbl="node1" presStyleIdx="1" presStyleCnt="3">
        <dgm:presLayoutVars>
          <dgm:bulletEnabled val="1"/>
        </dgm:presLayoutVars>
      </dgm:prSet>
      <dgm:spPr/>
    </dgm:pt>
    <dgm:pt modelId="{55F5B0B9-DCB0-44F6-9E23-45593F56B4BB}" type="pres">
      <dgm:prSet presAssocID="{45E03E5E-CED3-4788-9176-7EC14A19F446}" presName="sibTrans" presStyleCnt="0"/>
      <dgm:spPr/>
    </dgm:pt>
    <dgm:pt modelId="{BC9813DA-F6FD-4D59-9C24-D6EA84B63876}" type="pres">
      <dgm:prSet presAssocID="{F0885C67-91CE-4847-A4F2-2529EBCDD4E7}" presName="node" presStyleLbl="node1" presStyleIdx="2" presStyleCnt="3">
        <dgm:presLayoutVars>
          <dgm:bulletEnabled val="1"/>
        </dgm:presLayoutVars>
      </dgm:prSet>
      <dgm:spPr/>
    </dgm:pt>
  </dgm:ptLst>
  <dgm:cxnLst>
    <dgm:cxn modelId="{593EE809-9F56-4A6D-9EA0-BB36FB11E502}" srcId="{D61D07AD-0CBE-4645-A04A-A77BA2E94980}" destId="{F0885C67-91CE-4847-A4F2-2529EBCDD4E7}" srcOrd="2" destOrd="0" parTransId="{C12C13E5-1643-41E6-B9AF-AA6873DA3B05}" sibTransId="{2148A39E-E469-4CDE-9BB4-ABB81005F973}"/>
    <dgm:cxn modelId="{50A3065B-73FB-4AEF-9795-127424AF078F}" type="presOf" srcId="{A356546D-D05F-49E0-951B-88EC01F6865E}" destId="{6952179A-E470-4EAA-9FF1-7CD99320007E}" srcOrd="0" destOrd="0" presId="urn:microsoft.com/office/officeart/2005/8/layout/default"/>
    <dgm:cxn modelId="{D9199B76-14A5-4CC1-8B02-44199711E4C6}" type="presOf" srcId="{F0885C67-91CE-4847-A4F2-2529EBCDD4E7}" destId="{BC9813DA-F6FD-4D59-9C24-D6EA84B63876}" srcOrd="0" destOrd="0" presId="urn:microsoft.com/office/officeart/2005/8/layout/default"/>
    <dgm:cxn modelId="{3F8F5495-D6A6-4CFA-8A13-5A023C4621F5}" type="presOf" srcId="{738C7E6F-408A-45EF-B111-0613A9BA12AC}" destId="{09683688-114F-4784-B8F1-F59FBEFBD620}" srcOrd="0" destOrd="0" presId="urn:microsoft.com/office/officeart/2005/8/layout/default"/>
    <dgm:cxn modelId="{D0BABA96-FF2C-4ED1-BD1A-D29F88A24489}" srcId="{D61D07AD-0CBE-4645-A04A-A77BA2E94980}" destId="{A356546D-D05F-49E0-951B-88EC01F6865E}" srcOrd="1" destOrd="0" parTransId="{4B2AD1BF-6D49-4D03-B8D5-8F8116015095}" sibTransId="{45E03E5E-CED3-4788-9176-7EC14A19F446}"/>
    <dgm:cxn modelId="{0CBEA2BF-9F54-4E48-A220-8FE37B21EF20}" srcId="{D61D07AD-0CBE-4645-A04A-A77BA2E94980}" destId="{738C7E6F-408A-45EF-B111-0613A9BA12AC}" srcOrd="0" destOrd="0" parTransId="{237D71D4-97DE-46D0-8744-4C13B175CC7B}" sibTransId="{4408FAAC-CE6A-45FE-9887-2E1973C84C49}"/>
    <dgm:cxn modelId="{032ED8EF-9F95-4615-8880-96ADB246C777}" type="presOf" srcId="{D61D07AD-0CBE-4645-A04A-A77BA2E94980}" destId="{BBBEBE91-CA71-45B6-BC06-775A566D16D3}" srcOrd="0" destOrd="0" presId="urn:microsoft.com/office/officeart/2005/8/layout/default"/>
    <dgm:cxn modelId="{914BA70C-97C6-44D5-B3CF-3E751C08A991}" type="presParOf" srcId="{BBBEBE91-CA71-45B6-BC06-775A566D16D3}" destId="{09683688-114F-4784-B8F1-F59FBEFBD620}" srcOrd="0" destOrd="0" presId="urn:microsoft.com/office/officeart/2005/8/layout/default"/>
    <dgm:cxn modelId="{1B55DE50-4EE8-4C8D-985C-FE85597357D5}" type="presParOf" srcId="{BBBEBE91-CA71-45B6-BC06-775A566D16D3}" destId="{CC35AB87-87F3-4506-85A3-0E3FE40629D9}" srcOrd="1" destOrd="0" presId="urn:microsoft.com/office/officeart/2005/8/layout/default"/>
    <dgm:cxn modelId="{9FCBB131-B18D-488F-B811-B3CBF6324FBF}" type="presParOf" srcId="{BBBEBE91-CA71-45B6-BC06-775A566D16D3}" destId="{6952179A-E470-4EAA-9FF1-7CD99320007E}" srcOrd="2" destOrd="0" presId="urn:microsoft.com/office/officeart/2005/8/layout/default"/>
    <dgm:cxn modelId="{E1758DEA-397B-4AA5-AD0F-A040D20B2B2F}" type="presParOf" srcId="{BBBEBE91-CA71-45B6-BC06-775A566D16D3}" destId="{55F5B0B9-DCB0-44F6-9E23-45593F56B4BB}" srcOrd="3" destOrd="0" presId="urn:microsoft.com/office/officeart/2005/8/layout/default"/>
    <dgm:cxn modelId="{A7C02A85-5289-42A4-AD72-BFA7592A7C04}" type="presParOf" srcId="{BBBEBE91-CA71-45B6-BC06-775A566D16D3}" destId="{BC9813DA-F6FD-4D59-9C24-D6EA84B63876}" srcOrd="4"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E697E874-5C9E-4B10-AD3E-8DF7BC5793C4}" type="doc">
      <dgm:prSet loTypeId="urn:microsoft.com/office/officeart/2005/8/layout/hierarchy2" loCatId="hierarchy" qsTypeId="urn:microsoft.com/office/officeart/2005/8/quickstyle/simple1" qsCatId="simple" csTypeId="urn:microsoft.com/office/officeart/2005/8/colors/colorful5" csCatId="colorful" phldr="1"/>
      <dgm:spPr/>
      <dgm:t>
        <a:bodyPr/>
        <a:lstStyle/>
        <a:p>
          <a:endParaRPr lang="en-US"/>
        </a:p>
      </dgm:t>
    </dgm:pt>
    <dgm:pt modelId="{9C87CA64-51E2-4482-B850-05E1F3917BFC}">
      <dgm:prSet/>
      <dgm:spPr/>
      <dgm:t>
        <a:bodyPr/>
        <a:lstStyle/>
        <a:p>
          <a:r>
            <a:rPr lang="en-US" b="1" dirty="0"/>
            <a:t>Genetics – if one identical twin develops schizophrenia, there is a 48% chance that the other will also develop the disorder; similar brain abnormalities between schizophrenic individuals and their relatives </a:t>
          </a:r>
          <a:endParaRPr lang="en-US" dirty="0"/>
        </a:p>
      </dgm:t>
      <dgm:extLst>
        <a:ext uri="{E40237B7-FDA0-4F09-8148-C483321AD2D9}">
          <dgm14:cNvPr xmlns:dgm14="http://schemas.microsoft.com/office/drawing/2010/diagram" id="0" name="" descr="Genetics – if one identical twin develops schizophrenia, there is a 48% chance that the other will also develop the disorder; similar brain abnormalities between schizophrenic individuals and their relatives &#10;"/>
        </a:ext>
      </dgm:extLst>
    </dgm:pt>
    <dgm:pt modelId="{2E5F20DF-99E7-4E8B-AE7F-8DAD9DF82F3D}" type="parTrans" cxnId="{1B6F1E94-6A66-41A1-AEA4-852DEA2943D3}">
      <dgm:prSet/>
      <dgm:spPr/>
      <dgm:t>
        <a:bodyPr/>
        <a:lstStyle/>
        <a:p>
          <a:endParaRPr lang="en-US"/>
        </a:p>
      </dgm:t>
    </dgm:pt>
    <dgm:pt modelId="{26986EAA-CD4B-42E4-BAD7-D0B2B34BD8A0}" type="sibTrans" cxnId="{1B6F1E94-6A66-41A1-AEA4-852DEA2943D3}">
      <dgm:prSet/>
      <dgm:spPr/>
      <dgm:t>
        <a:bodyPr/>
        <a:lstStyle/>
        <a:p>
          <a:endParaRPr lang="en-US"/>
        </a:p>
      </dgm:t>
    </dgm:pt>
    <dgm:pt modelId="{5252EC0D-99AD-417A-9D56-F9F9631B0364}">
      <dgm:prSet/>
      <dgm:spPr/>
      <dgm:t>
        <a:bodyPr/>
        <a:lstStyle/>
        <a:p>
          <a:r>
            <a:rPr lang="en-US" b="1" dirty="0"/>
            <a:t>Neurobiological – neuroimaging has found… </a:t>
          </a:r>
          <a:endParaRPr lang="en-US" dirty="0"/>
        </a:p>
      </dgm:t>
      <dgm:extLst>
        <a:ext uri="{E40237B7-FDA0-4F09-8148-C483321AD2D9}">
          <dgm14:cNvPr xmlns:dgm14="http://schemas.microsoft.com/office/drawing/2010/diagram" id="0" name="" descr="Neurobiological – neuroimaging has found… &#10;"/>
        </a:ext>
      </dgm:extLst>
    </dgm:pt>
    <dgm:pt modelId="{6B324504-846F-4BC2-8919-1AFF36908B63}" type="parTrans" cxnId="{55EFC5FF-566E-440B-BD76-E2A9962A3E46}">
      <dgm:prSet/>
      <dgm:spPr/>
      <dgm:t>
        <a:bodyPr/>
        <a:lstStyle/>
        <a:p>
          <a:endParaRPr lang="en-US"/>
        </a:p>
      </dgm:t>
    </dgm:pt>
    <dgm:pt modelId="{5F93CC1C-9CDE-4702-A8DB-9677438FEF6A}" type="sibTrans" cxnId="{55EFC5FF-566E-440B-BD76-E2A9962A3E46}">
      <dgm:prSet/>
      <dgm:spPr/>
      <dgm:t>
        <a:bodyPr/>
        <a:lstStyle/>
        <a:p>
          <a:endParaRPr lang="en-US"/>
        </a:p>
      </dgm:t>
    </dgm:pt>
    <dgm:pt modelId="{8AA5E655-79F0-4C1D-B4F0-D740A13C9A6A}">
      <dgm:prSet/>
      <dgm:spPr/>
      <dgm:t>
        <a:bodyPr/>
        <a:lstStyle/>
        <a:p>
          <a:r>
            <a:rPr lang="en-US" b="1" dirty="0"/>
            <a:t>A significant reduction in overall and specific brain regions volumes, as well as tissue density of individuals with schizophrenia</a:t>
          </a:r>
          <a:endParaRPr lang="en-US" dirty="0"/>
        </a:p>
      </dgm:t>
      <dgm:extLst>
        <a:ext uri="{E40237B7-FDA0-4F09-8148-C483321AD2D9}">
          <dgm14:cNvPr xmlns:dgm14="http://schemas.microsoft.com/office/drawing/2010/diagram" id="0" name="" descr="A significant reduction in overall and specific brain regions volumes, as well as tissue density of individuals with schizophrenia&#10;"/>
        </a:ext>
      </dgm:extLst>
    </dgm:pt>
    <dgm:pt modelId="{6B7EB62A-0244-43B4-8501-4D3259E86A7C}" type="parTrans" cxnId="{538FAA83-CBBF-4586-B880-7AA44F98447B}">
      <dgm:prSet/>
      <dgm:spPr/>
      <dgm:t>
        <a:bodyPr/>
        <a:lstStyle/>
        <a:p>
          <a:endParaRPr lang="en-US"/>
        </a:p>
      </dgm:t>
    </dgm:pt>
    <dgm:pt modelId="{47940066-EDD1-46EE-B653-547E65F30923}" type="sibTrans" cxnId="{538FAA83-CBBF-4586-B880-7AA44F98447B}">
      <dgm:prSet/>
      <dgm:spPr/>
      <dgm:t>
        <a:bodyPr/>
        <a:lstStyle/>
        <a:p>
          <a:endParaRPr lang="en-US"/>
        </a:p>
      </dgm:t>
    </dgm:pt>
    <dgm:pt modelId="{F200BB26-A465-4052-BBB7-9D52BE233260}">
      <dgm:prSet/>
      <dgm:spPr/>
      <dgm:t>
        <a:bodyPr/>
        <a:lstStyle/>
        <a:p>
          <a:r>
            <a:rPr lang="en-US" b="1" dirty="0"/>
            <a:t>Evidence of ventricle enlargement as well as volume reductions in the medial temporal lobe (amygdala – emotion regulation; hippocampus – memory); neocortical surface – auditory information processor)</a:t>
          </a:r>
          <a:endParaRPr lang="en-US" dirty="0"/>
        </a:p>
      </dgm:t>
      <dgm:extLst>
        <a:ext uri="{E40237B7-FDA0-4F09-8148-C483321AD2D9}">
          <dgm14:cNvPr xmlns:dgm14="http://schemas.microsoft.com/office/drawing/2010/diagram" id="0" name="" descr="Evidence of ventricle enlargement as well as volume reductions in the medial temporal lobe (amygdala – emotion regulation; hippocampus – memory); neocortical surface – auditory information processor)&#10;"/>
        </a:ext>
      </dgm:extLst>
    </dgm:pt>
    <dgm:pt modelId="{78C65A3D-B3DF-4920-85B0-71E197CAEED9}" type="parTrans" cxnId="{C2EE638B-2E98-4FDC-AA8A-0568B3C9FA02}">
      <dgm:prSet/>
      <dgm:spPr/>
      <dgm:t>
        <a:bodyPr/>
        <a:lstStyle/>
        <a:p>
          <a:endParaRPr lang="en-US"/>
        </a:p>
      </dgm:t>
    </dgm:pt>
    <dgm:pt modelId="{4808C3A3-7143-40A1-84AB-478C59B95907}" type="sibTrans" cxnId="{C2EE638B-2E98-4FDC-AA8A-0568B3C9FA02}">
      <dgm:prSet/>
      <dgm:spPr/>
      <dgm:t>
        <a:bodyPr/>
        <a:lstStyle/>
        <a:p>
          <a:endParaRPr lang="en-US"/>
        </a:p>
      </dgm:t>
    </dgm:pt>
    <dgm:pt modelId="{6CBFB95A-5854-411E-96FA-27563D7B786F}">
      <dgm:prSet/>
      <dgm:spPr/>
      <dgm:t>
        <a:bodyPr/>
        <a:lstStyle/>
        <a:p>
          <a:r>
            <a:rPr lang="en-US" b="1" dirty="0"/>
            <a:t>A reduction in the orbitofrontal regions of the brain (responsible for inhibition)</a:t>
          </a:r>
          <a:endParaRPr lang="en-US" dirty="0"/>
        </a:p>
      </dgm:t>
      <dgm:extLst>
        <a:ext uri="{E40237B7-FDA0-4F09-8148-C483321AD2D9}">
          <dgm14:cNvPr xmlns:dgm14="http://schemas.microsoft.com/office/drawing/2010/diagram" id="0" name="" descr="A reduction in the orbitofrontal regions of the brain (responsible for inhibition)&#10;"/>
        </a:ext>
      </dgm:extLst>
    </dgm:pt>
    <dgm:pt modelId="{B176DAF2-F4BD-45DF-ACF3-9D5C398195C5}" type="parTrans" cxnId="{C0926689-BC3D-48E6-BD30-25A2B015616B}">
      <dgm:prSet/>
      <dgm:spPr/>
      <dgm:t>
        <a:bodyPr/>
        <a:lstStyle/>
        <a:p>
          <a:endParaRPr lang="en-US"/>
        </a:p>
      </dgm:t>
    </dgm:pt>
    <dgm:pt modelId="{B7836866-08FA-49D3-983D-C6D7AA79C0E2}" type="sibTrans" cxnId="{C0926689-BC3D-48E6-BD30-25A2B015616B}">
      <dgm:prSet/>
      <dgm:spPr/>
      <dgm:t>
        <a:bodyPr/>
        <a:lstStyle/>
        <a:p>
          <a:endParaRPr lang="en-US"/>
        </a:p>
      </dgm:t>
    </dgm:pt>
    <dgm:pt modelId="{C241AD61-9831-45AE-AB6A-ADAFDC9B981C}">
      <dgm:prSet/>
      <dgm:spPr/>
      <dgm:t>
        <a:bodyPr/>
        <a:lstStyle/>
        <a:p>
          <a:r>
            <a:rPr lang="en-US" b="1" dirty="0"/>
            <a:t>Stress Cascade – the HPA axis (which mediates stress) doesn’t function properly due to an influx of glucocorticoids</a:t>
          </a:r>
          <a:endParaRPr lang="en-US" dirty="0"/>
        </a:p>
      </dgm:t>
      <dgm:extLst>
        <a:ext uri="{E40237B7-FDA0-4F09-8148-C483321AD2D9}">
          <dgm14:cNvPr xmlns:dgm14="http://schemas.microsoft.com/office/drawing/2010/diagram" id="0" name="" descr="Stress Cascade – the HPA axis (which mediates stress) doesn’t function properly due to an influx of glucocorticoids&#10;"/>
        </a:ext>
      </dgm:extLst>
    </dgm:pt>
    <dgm:pt modelId="{25DD8A45-8197-4822-8C7A-3C432429A06C}" type="parTrans" cxnId="{2FD2E8A5-67FA-426F-AA72-E2B2206B7040}">
      <dgm:prSet/>
      <dgm:spPr/>
      <dgm:t>
        <a:bodyPr/>
        <a:lstStyle/>
        <a:p>
          <a:endParaRPr lang="en-US"/>
        </a:p>
      </dgm:t>
    </dgm:pt>
    <dgm:pt modelId="{57DCDE3B-8F0F-41E8-8F52-CFA55E016C88}" type="sibTrans" cxnId="{2FD2E8A5-67FA-426F-AA72-E2B2206B7040}">
      <dgm:prSet/>
      <dgm:spPr/>
      <dgm:t>
        <a:bodyPr/>
        <a:lstStyle/>
        <a:p>
          <a:endParaRPr lang="en-US"/>
        </a:p>
      </dgm:t>
    </dgm:pt>
    <dgm:pt modelId="{6FA207FE-5939-48A5-9D76-14D098701233}" type="pres">
      <dgm:prSet presAssocID="{E697E874-5C9E-4B10-AD3E-8DF7BC5793C4}" presName="diagram" presStyleCnt="0">
        <dgm:presLayoutVars>
          <dgm:chPref val="1"/>
          <dgm:dir/>
          <dgm:animOne val="branch"/>
          <dgm:animLvl val="lvl"/>
          <dgm:resizeHandles val="exact"/>
        </dgm:presLayoutVars>
      </dgm:prSet>
      <dgm:spPr/>
    </dgm:pt>
    <dgm:pt modelId="{2FDFF8AD-3AB0-49A2-9346-3DFE59AB42BD}" type="pres">
      <dgm:prSet presAssocID="{9C87CA64-51E2-4482-B850-05E1F3917BFC}" presName="root1" presStyleCnt="0"/>
      <dgm:spPr/>
    </dgm:pt>
    <dgm:pt modelId="{7EAE86BF-EB1B-4F64-A56E-6E0D12073310}" type="pres">
      <dgm:prSet presAssocID="{9C87CA64-51E2-4482-B850-05E1F3917BFC}" presName="LevelOneTextNode" presStyleLbl="node0" presStyleIdx="0" presStyleCnt="3">
        <dgm:presLayoutVars>
          <dgm:chPref val="3"/>
        </dgm:presLayoutVars>
      </dgm:prSet>
      <dgm:spPr/>
    </dgm:pt>
    <dgm:pt modelId="{DF033255-B698-4F5E-9912-7949E675901E}" type="pres">
      <dgm:prSet presAssocID="{9C87CA64-51E2-4482-B850-05E1F3917BFC}" presName="level2hierChild" presStyleCnt="0"/>
      <dgm:spPr/>
    </dgm:pt>
    <dgm:pt modelId="{7F262231-B69B-42D5-8374-4008B12B5D21}" type="pres">
      <dgm:prSet presAssocID="{5252EC0D-99AD-417A-9D56-F9F9631B0364}" presName="root1" presStyleCnt="0"/>
      <dgm:spPr/>
    </dgm:pt>
    <dgm:pt modelId="{1A85BCFF-7EC3-4639-916B-565B95957F52}" type="pres">
      <dgm:prSet presAssocID="{5252EC0D-99AD-417A-9D56-F9F9631B0364}" presName="LevelOneTextNode" presStyleLbl="node0" presStyleIdx="1" presStyleCnt="3">
        <dgm:presLayoutVars>
          <dgm:chPref val="3"/>
        </dgm:presLayoutVars>
      </dgm:prSet>
      <dgm:spPr/>
    </dgm:pt>
    <dgm:pt modelId="{6924A958-0A6B-4DA4-A405-65651A7FA4A6}" type="pres">
      <dgm:prSet presAssocID="{5252EC0D-99AD-417A-9D56-F9F9631B0364}" presName="level2hierChild" presStyleCnt="0"/>
      <dgm:spPr/>
    </dgm:pt>
    <dgm:pt modelId="{080F2391-38AD-438B-802E-50E9AE6A7B79}" type="pres">
      <dgm:prSet presAssocID="{6B7EB62A-0244-43B4-8501-4D3259E86A7C}" presName="conn2-1" presStyleLbl="parChTrans1D2" presStyleIdx="0" presStyleCnt="3"/>
      <dgm:spPr/>
    </dgm:pt>
    <dgm:pt modelId="{5182852C-ADCF-480F-86C2-86B6F3EBA009}" type="pres">
      <dgm:prSet presAssocID="{6B7EB62A-0244-43B4-8501-4D3259E86A7C}" presName="connTx" presStyleLbl="parChTrans1D2" presStyleIdx="0" presStyleCnt="3"/>
      <dgm:spPr/>
    </dgm:pt>
    <dgm:pt modelId="{85651F2A-61B1-42D8-A669-0A191BC9F876}" type="pres">
      <dgm:prSet presAssocID="{8AA5E655-79F0-4C1D-B4F0-D740A13C9A6A}" presName="root2" presStyleCnt="0"/>
      <dgm:spPr/>
    </dgm:pt>
    <dgm:pt modelId="{B7EE37E2-B9AA-4097-836F-504652EFF8C9}" type="pres">
      <dgm:prSet presAssocID="{8AA5E655-79F0-4C1D-B4F0-D740A13C9A6A}" presName="LevelTwoTextNode" presStyleLbl="node2" presStyleIdx="0" presStyleCnt="3">
        <dgm:presLayoutVars>
          <dgm:chPref val="3"/>
        </dgm:presLayoutVars>
      </dgm:prSet>
      <dgm:spPr/>
    </dgm:pt>
    <dgm:pt modelId="{A0D12DE8-4AF9-4C4D-BE74-91F3E994432F}" type="pres">
      <dgm:prSet presAssocID="{8AA5E655-79F0-4C1D-B4F0-D740A13C9A6A}" presName="level3hierChild" presStyleCnt="0"/>
      <dgm:spPr/>
    </dgm:pt>
    <dgm:pt modelId="{DBD6803F-3710-4D8C-8C72-0BA268F5E9FA}" type="pres">
      <dgm:prSet presAssocID="{78C65A3D-B3DF-4920-85B0-71E197CAEED9}" presName="conn2-1" presStyleLbl="parChTrans1D2" presStyleIdx="1" presStyleCnt="3"/>
      <dgm:spPr/>
    </dgm:pt>
    <dgm:pt modelId="{D38D7A92-0EEB-44DE-9896-4DA2F4B09E70}" type="pres">
      <dgm:prSet presAssocID="{78C65A3D-B3DF-4920-85B0-71E197CAEED9}" presName="connTx" presStyleLbl="parChTrans1D2" presStyleIdx="1" presStyleCnt="3"/>
      <dgm:spPr/>
    </dgm:pt>
    <dgm:pt modelId="{CE504A71-0561-4BCD-9444-7355492A2DD2}" type="pres">
      <dgm:prSet presAssocID="{F200BB26-A465-4052-BBB7-9D52BE233260}" presName="root2" presStyleCnt="0"/>
      <dgm:spPr/>
    </dgm:pt>
    <dgm:pt modelId="{CB19BD1F-5C1C-4024-A433-489268576DA7}" type="pres">
      <dgm:prSet presAssocID="{F200BB26-A465-4052-BBB7-9D52BE233260}" presName="LevelTwoTextNode" presStyleLbl="node2" presStyleIdx="1" presStyleCnt="3">
        <dgm:presLayoutVars>
          <dgm:chPref val="3"/>
        </dgm:presLayoutVars>
      </dgm:prSet>
      <dgm:spPr/>
    </dgm:pt>
    <dgm:pt modelId="{35F53510-D86E-4360-B5C5-5C364226967D}" type="pres">
      <dgm:prSet presAssocID="{F200BB26-A465-4052-BBB7-9D52BE233260}" presName="level3hierChild" presStyleCnt="0"/>
      <dgm:spPr/>
    </dgm:pt>
    <dgm:pt modelId="{85412634-07B4-4AEF-8D85-EE6322538F09}" type="pres">
      <dgm:prSet presAssocID="{B176DAF2-F4BD-45DF-ACF3-9D5C398195C5}" presName="conn2-1" presStyleLbl="parChTrans1D2" presStyleIdx="2" presStyleCnt="3"/>
      <dgm:spPr/>
    </dgm:pt>
    <dgm:pt modelId="{72EEC65C-A7D5-4F2A-BD34-A95142A91CA8}" type="pres">
      <dgm:prSet presAssocID="{B176DAF2-F4BD-45DF-ACF3-9D5C398195C5}" presName="connTx" presStyleLbl="parChTrans1D2" presStyleIdx="2" presStyleCnt="3"/>
      <dgm:spPr/>
    </dgm:pt>
    <dgm:pt modelId="{EC47BB0E-B881-4B31-804E-29623FE29FBF}" type="pres">
      <dgm:prSet presAssocID="{6CBFB95A-5854-411E-96FA-27563D7B786F}" presName="root2" presStyleCnt="0"/>
      <dgm:spPr/>
    </dgm:pt>
    <dgm:pt modelId="{290D8AE7-2C65-4EEB-AB3B-D543A40358F7}" type="pres">
      <dgm:prSet presAssocID="{6CBFB95A-5854-411E-96FA-27563D7B786F}" presName="LevelTwoTextNode" presStyleLbl="node2" presStyleIdx="2" presStyleCnt="3">
        <dgm:presLayoutVars>
          <dgm:chPref val="3"/>
        </dgm:presLayoutVars>
      </dgm:prSet>
      <dgm:spPr/>
    </dgm:pt>
    <dgm:pt modelId="{144F1D90-F0D3-4450-9BD8-DF479BA12EB8}" type="pres">
      <dgm:prSet presAssocID="{6CBFB95A-5854-411E-96FA-27563D7B786F}" presName="level3hierChild" presStyleCnt="0"/>
      <dgm:spPr/>
    </dgm:pt>
    <dgm:pt modelId="{9C991F32-DD90-4229-8FF3-D4A57670296B}" type="pres">
      <dgm:prSet presAssocID="{C241AD61-9831-45AE-AB6A-ADAFDC9B981C}" presName="root1" presStyleCnt="0"/>
      <dgm:spPr/>
    </dgm:pt>
    <dgm:pt modelId="{B66F5E54-89B1-45EA-AC9F-E6289E2C1035}" type="pres">
      <dgm:prSet presAssocID="{C241AD61-9831-45AE-AB6A-ADAFDC9B981C}" presName="LevelOneTextNode" presStyleLbl="node0" presStyleIdx="2" presStyleCnt="3">
        <dgm:presLayoutVars>
          <dgm:chPref val="3"/>
        </dgm:presLayoutVars>
      </dgm:prSet>
      <dgm:spPr/>
    </dgm:pt>
    <dgm:pt modelId="{8741482A-CEEE-4FC1-99BB-40183B5D4995}" type="pres">
      <dgm:prSet presAssocID="{C241AD61-9831-45AE-AB6A-ADAFDC9B981C}" presName="level2hierChild" presStyleCnt="0"/>
      <dgm:spPr/>
    </dgm:pt>
  </dgm:ptLst>
  <dgm:cxnLst>
    <dgm:cxn modelId="{C9684B05-CD78-4740-BEDB-BAE7B2A1655A}" type="presOf" srcId="{B176DAF2-F4BD-45DF-ACF3-9D5C398195C5}" destId="{85412634-07B4-4AEF-8D85-EE6322538F09}" srcOrd="0" destOrd="0" presId="urn:microsoft.com/office/officeart/2005/8/layout/hierarchy2"/>
    <dgm:cxn modelId="{C6A4FF0A-18E2-4577-8951-521D3A9FCD34}" type="presOf" srcId="{F200BB26-A465-4052-BBB7-9D52BE233260}" destId="{CB19BD1F-5C1C-4024-A433-489268576DA7}" srcOrd="0" destOrd="0" presId="urn:microsoft.com/office/officeart/2005/8/layout/hierarchy2"/>
    <dgm:cxn modelId="{B1B0210F-A373-4617-81A6-FAF5B47AA7F4}" type="presOf" srcId="{5252EC0D-99AD-417A-9D56-F9F9631B0364}" destId="{1A85BCFF-7EC3-4639-916B-565B95957F52}" srcOrd="0" destOrd="0" presId="urn:microsoft.com/office/officeart/2005/8/layout/hierarchy2"/>
    <dgm:cxn modelId="{3F4B003E-9248-4866-A288-C725896AE064}" type="presOf" srcId="{9C87CA64-51E2-4482-B850-05E1F3917BFC}" destId="{7EAE86BF-EB1B-4F64-A56E-6E0D12073310}" srcOrd="0" destOrd="0" presId="urn:microsoft.com/office/officeart/2005/8/layout/hierarchy2"/>
    <dgm:cxn modelId="{9266883F-3CB6-462A-BC5A-1C055341102F}" type="presOf" srcId="{6B7EB62A-0244-43B4-8501-4D3259E86A7C}" destId="{080F2391-38AD-438B-802E-50E9AE6A7B79}" srcOrd="0" destOrd="0" presId="urn:microsoft.com/office/officeart/2005/8/layout/hierarchy2"/>
    <dgm:cxn modelId="{BF216D60-E4A0-40E2-A30A-022EECB63530}" type="presOf" srcId="{C241AD61-9831-45AE-AB6A-ADAFDC9B981C}" destId="{B66F5E54-89B1-45EA-AC9F-E6289E2C1035}" srcOrd="0" destOrd="0" presId="urn:microsoft.com/office/officeart/2005/8/layout/hierarchy2"/>
    <dgm:cxn modelId="{902FB248-64BF-4E37-A0CC-F19A3B365AAF}" type="presOf" srcId="{78C65A3D-B3DF-4920-85B0-71E197CAEED9}" destId="{D38D7A92-0EEB-44DE-9896-4DA2F4B09E70}" srcOrd="1" destOrd="0" presId="urn:microsoft.com/office/officeart/2005/8/layout/hierarchy2"/>
    <dgm:cxn modelId="{538FAA83-CBBF-4586-B880-7AA44F98447B}" srcId="{5252EC0D-99AD-417A-9D56-F9F9631B0364}" destId="{8AA5E655-79F0-4C1D-B4F0-D740A13C9A6A}" srcOrd="0" destOrd="0" parTransId="{6B7EB62A-0244-43B4-8501-4D3259E86A7C}" sibTransId="{47940066-EDD1-46EE-B653-547E65F30923}"/>
    <dgm:cxn modelId="{171F2A84-D2D1-47B0-9326-78CA6DB871B6}" type="presOf" srcId="{8AA5E655-79F0-4C1D-B4F0-D740A13C9A6A}" destId="{B7EE37E2-B9AA-4097-836F-504652EFF8C9}" srcOrd="0" destOrd="0" presId="urn:microsoft.com/office/officeart/2005/8/layout/hierarchy2"/>
    <dgm:cxn modelId="{C0926689-BC3D-48E6-BD30-25A2B015616B}" srcId="{5252EC0D-99AD-417A-9D56-F9F9631B0364}" destId="{6CBFB95A-5854-411E-96FA-27563D7B786F}" srcOrd="2" destOrd="0" parTransId="{B176DAF2-F4BD-45DF-ACF3-9D5C398195C5}" sibTransId="{B7836866-08FA-49D3-983D-C6D7AA79C0E2}"/>
    <dgm:cxn modelId="{C2EE638B-2E98-4FDC-AA8A-0568B3C9FA02}" srcId="{5252EC0D-99AD-417A-9D56-F9F9631B0364}" destId="{F200BB26-A465-4052-BBB7-9D52BE233260}" srcOrd="1" destOrd="0" parTransId="{78C65A3D-B3DF-4920-85B0-71E197CAEED9}" sibTransId="{4808C3A3-7143-40A1-84AB-478C59B95907}"/>
    <dgm:cxn modelId="{FA883490-2C14-4C06-A3E0-C12FAB07E01F}" type="presOf" srcId="{6CBFB95A-5854-411E-96FA-27563D7B786F}" destId="{290D8AE7-2C65-4EEB-AB3B-D543A40358F7}" srcOrd="0" destOrd="0" presId="urn:microsoft.com/office/officeart/2005/8/layout/hierarchy2"/>
    <dgm:cxn modelId="{1B6F1E94-6A66-41A1-AEA4-852DEA2943D3}" srcId="{E697E874-5C9E-4B10-AD3E-8DF7BC5793C4}" destId="{9C87CA64-51E2-4482-B850-05E1F3917BFC}" srcOrd="0" destOrd="0" parTransId="{2E5F20DF-99E7-4E8B-AE7F-8DAD9DF82F3D}" sibTransId="{26986EAA-CD4B-42E4-BAD7-D0B2B34BD8A0}"/>
    <dgm:cxn modelId="{2FD2E8A5-67FA-426F-AA72-E2B2206B7040}" srcId="{E697E874-5C9E-4B10-AD3E-8DF7BC5793C4}" destId="{C241AD61-9831-45AE-AB6A-ADAFDC9B981C}" srcOrd="2" destOrd="0" parTransId="{25DD8A45-8197-4822-8C7A-3C432429A06C}" sibTransId="{57DCDE3B-8F0F-41E8-8F52-CFA55E016C88}"/>
    <dgm:cxn modelId="{1DC9FFA6-0110-4554-B7F7-D50100A9F73B}" type="presOf" srcId="{6B7EB62A-0244-43B4-8501-4D3259E86A7C}" destId="{5182852C-ADCF-480F-86C2-86B6F3EBA009}" srcOrd="1" destOrd="0" presId="urn:microsoft.com/office/officeart/2005/8/layout/hierarchy2"/>
    <dgm:cxn modelId="{3E6187C8-2D23-4E8E-93E4-346B59999BBF}" type="presOf" srcId="{E697E874-5C9E-4B10-AD3E-8DF7BC5793C4}" destId="{6FA207FE-5939-48A5-9D76-14D098701233}" srcOrd="0" destOrd="0" presId="urn:microsoft.com/office/officeart/2005/8/layout/hierarchy2"/>
    <dgm:cxn modelId="{CF0BDAF1-DE65-4A07-82D5-D1DE8C6F77DA}" type="presOf" srcId="{B176DAF2-F4BD-45DF-ACF3-9D5C398195C5}" destId="{72EEC65C-A7D5-4F2A-BD34-A95142A91CA8}" srcOrd="1" destOrd="0" presId="urn:microsoft.com/office/officeart/2005/8/layout/hierarchy2"/>
    <dgm:cxn modelId="{67FDE9F6-72A8-43BF-9EB1-8CE36298BDCC}" type="presOf" srcId="{78C65A3D-B3DF-4920-85B0-71E197CAEED9}" destId="{DBD6803F-3710-4D8C-8C72-0BA268F5E9FA}" srcOrd="0" destOrd="0" presId="urn:microsoft.com/office/officeart/2005/8/layout/hierarchy2"/>
    <dgm:cxn modelId="{55EFC5FF-566E-440B-BD76-E2A9962A3E46}" srcId="{E697E874-5C9E-4B10-AD3E-8DF7BC5793C4}" destId="{5252EC0D-99AD-417A-9D56-F9F9631B0364}" srcOrd="1" destOrd="0" parTransId="{6B324504-846F-4BC2-8919-1AFF36908B63}" sibTransId="{5F93CC1C-9CDE-4702-A8DB-9677438FEF6A}"/>
    <dgm:cxn modelId="{E5841775-273A-4780-A1E8-762F6456E58A}" type="presParOf" srcId="{6FA207FE-5939-48A5-9D76-14D098701233}" destId="{2FDFF8AD-3AB0-49A2-9346-3DFE59AB42BD}" srcOrd="0" destOrd="0" presId="urn:microsoft.com/office/officeart/2005/8/layout/hierarchy2"/>
    <dgm:cxn modelId="{520BF783-0935-41C0-AAE4-4CDF75BC9D96}" type="presParOf" srcId="{2FDFF8AD-3AB0-49A2-9346-3DFE59AB42BD}" destId="{7EAE86BF-EB1B-4F64-A56E-6E0D12073310}" srcOrd="0" destOrd="0" presId="urn:microsoft.com/office/officeart/2005/8/layout/hierarchy2"/>
    <dgm:cxn modelId="{4952F0B9-2682-4DD3-B589-76474A47D73C}" type="presParOf" srcId="{2FDFF8AD-3AB0-49A2-9346-3DFE59AB42BD}" destId="{DF033255-B698-4F5E-9912-7949E675901E}" srcOrd="1" destOrd="0" presId="urn:microsoft.com/office/officeart/2005/8/layout/hierarchy2"/>
    <dgm:cxn modelId="{9F620BE6-6EC2-423F-A8A6-E93BB5EF2170}" type="presParOf" srcId="{6FA207FE-5939-48A5-9D76-14D098701233}" destId="{7F262231-B69B-42D5-8374-4008B12B5D21}" srcOrd="1" destOrd="0" presId="urn:microsoft.com/office/officeart/2005/8/layout/hierarchy2"/>
    <dgm:cxn modelId="{F80108EB-27E4-4379-8C95-D712E87E184F}" type="presParOf" srcId="{7F262231-B69B-42D5-8374-4008B12B5D21}" destId="{1A85BCFF-7EC3-4639-916B-565B95957F52}" srcOrd="0" destOrd="0" presId="urn:microsoft.com/office/officeart/2005/8/layout/hierarchy2"/>
    <dgm:cxn modelId="{71000B9D-8A6F-40EE-A902-E280700FB6B9}" type="presParOf" srcId="{7F262231-B69B-42D5-8374-4008B12B5D21}" destId="{6924A958-0A6B-4DA4-A405-65651A7FA4A6}" srcOrd="1" destOrd="0" presId="urn:microsoft.com/office/officeart/2005/8/layout/hierarchy2"/>
    <dgm:cxn modelId="{E72F2633-047C-4E00-8DE3-335F51E16A01}" type="presParOf" srcId="{6924A958-0A6B-4DA4-A405-65651A7FA4A6}" destId="{080F2391-38AD-438B-802E-50E9AE6A7B79}" srcOrd="0" destOrd="0" presId="urn:microsoft.com/office/officeart/2005/8/layout/hierarchy2"/>
    <dgm:cxn modelId="{4961B8FB-321D-447A-8016-E479AFCD0D56}" type="presParOf" srcId="{080F2391-38AD-438B-802E-50E9AE6A7B79}" destId="{5182852C-ADCF-480F-86C2-86B6F3EBA009}" srcOrd="0" destOrd="0" presId="urn:microsoft.com/office/officeart/2005/8/layout/hierarchy2"/>
    <dgm:cxn modelId="{EBC2ED91-C872-4AE0-B388-3557DC0E90B2}" type="presParOf" srcId="{6924A958-0A6B-4DA4-A405-65651A7FA4A6}" destId="{85651F2A-61B1-42D8-A669-0A191BC9F876}" srcOrd="1" destOrd="0" presId="urn:microsoft.com/office/officeart/2005/8/layout/hierarchy2"/>
    <dgm:cxn modelId="{C06D0948-71FF-4AAF-82CB-88F18B057D9F}" type="presParOf" srcId="{85651F2A-61B1-42D8-A669-0A191BC9F876}" destId="{B7EE37E2-B9AA-4097-836F-504652EFF8C9}" srcOrd="0" destOrd="0" presId="urn:microsoft.com/office/officeart/2005/8/layout/hierarchy2"/>
    <dgm:cxn modelId="{6EF6DA90-BE73-48F3-BEFF-7DBF233F04C7}" type="presParOf" srcId="{85651F2A-61B1-42D8-A669-0A191BC9F876}" destId="{A0D12DE8-4AF9-4C4D-BE74-91F3E994432F}" srcOrd="1" destOrd="0" presId="urn:microsoft.com/office/officeart/2005/8/layout/hierarchy2"/>
    <dgm:cxn modelId="{993B14DA-5949-4BAB-947F-95CD1C728E9D}" type="presParOf" srcId="{6924A958-0A6B-4DA4-A405-65651A7FA4A6}" destId="{DBD6803F-3710-4D8C-8C72-0BA268F5E9FA}" srcOrd="2" destOrd="0" presId="urn:microsoft.com/office/officeart/2005/8/layout/hierarchy2"/>
    <dgm:cxn modelId="{7F3FD3B4-8A9B-4434-AD4B-D8DA07D97DFF}" type="presParOf" srcId="{DBD6803F-3710-4D8C-8C72-0BA268F5E9FA}" destId="{D38D7A92-0EEB-44DE-9896-4DA2F4B09E70}" srcOrd="0" destOrd="0" presId="urn:microsoft.com/office/officeart/2005/8/layout/hierarchy2"/>
    <dgm:cxn modelId="{7DFA9ABB-4DA5-461E-BB4F-9B2135811AF9}" type="presParOf" srcId="{6924A958-0A6B-4DA4-A405-65651A7FA4A6}" destId="{CE504A71-0561-4BCD-9444-7355492A2DD2}" srcOrd="3" destOrd="0" presId="urn:microsoft.com/office/officeart/2005/8/layout/hierarchy2"/>
    <dgm:cxn modelId="{0E62753E-F58A-4416-A569-ECAACF72FABA}" type="presParOf" srcId="{CE504A71-0561-4BCD-9444-7355492A2DD2}" destId="{CB19BD1F-5C1C-4024-A433-489268576DA7}" srcOrd="0" destOrd="0" presId="urn:microsoft.com/office/officeart/2005/8/layout/hierarchy2"/>
    <dgm:cxn modelId="{FCAD4C37-0FB2-4DFD-9350-D5CCF24A75EC}" type="presParOf" srcId="{CE504A71-0561-4BCD-9444-7355492A2DD2}" destId="{35F53510-D86E-4360-B5C5-5C364226967D}" srcOrd="1" destOrd="0" presId="urn:microsoft.com/office/officeart/2005/8/layout/hierarchy2"/>
    <dgm:cxn modelId="{10DE0EC9-C9B4-4A7E-A07E-F2ADC67BD412}" type="presParOf" srcId="{6924A958-0A6B-4DA4-A405-65651A7FA4A6}" destId="{85412634-07B4-4AEF-8D85-EE6322538F09}" srcOrd="4" destOrd="0" presId="urn:microsoft.com/office/officeart/2005/8/layout/hierarchy2"/>
    <dgm:cxn modelId="{5B479462-FD5C-4C3E-9750-B0138964045E}" type="presParOf" srcId="{85412634-07B4-4AEF-8D85-EE6322538F09}" destId="{72EEC65C-A7D5-4F2A-BD34-A95142A91CA8}" srcOrd="0" destOrd="0" presId="urn:microsoft.com/office/officeart/2005/8/layout/hierarchy2"/>
    <dgm:cxn modelId="{3326B0BE-36EA-40AF-87A4-93F7276D0A8E}" type="presParOf" srcId="{6924A958-0A6B-4DA4-A405-65651A7FA4A6}" destId="{EC47BB0E-B881-4B31-804E-29623FE29FBF}" srcOrd="5" destOrd="0" presId="urn:microsoft.com/office/officeart/2005/8/layout/hierarchy2"/>
    <dgm:cxn modelId="{92F9A84D-36C5-48E3-BBA2-21BB44E5D193}" type="presParOf" srcId="{EC47BB0E-B881-4B31-804E-29623FE29FBF}" destId="{290D8AE7-2C65-4EEB-AB3B-D543A40358F7}" srcOrd="0" destOrd="0" presId="urn:microsoft.com/office/officeart/2005/8/layout/hierarchy2"/>
    <dgm:cxn modelId="{956E71C0-D258-4766-A4AE-BEADE3AA7F52}" type="presParOf" srcId="{EC47BB0E-B881-4B31-804E-29623FE29FBF}" destId="{144F1D90-F0D3-4450-9BD8-DF479BA12EB8}" srcOrd="1" destOrd="0" presId="urn:microsoft.com/office/officeart/2005/8/layout/hierarchy2"/>
    <dgm:cxn modelId="{89D5FB48-E6A3-41BE-9F0E-B6394F465BA7}" type="presParOf" srcId="{6FA207FE-5939-48A5-9D76-14D098701233}" destId="{9C991F32-DD90-4229-8FF3-D4A57670296B}" srcOrd="2" destOrd="0" presId="urn:microsoft.com/office/officeart/2005/8/layout/hierarchy2"/>
    <dgm:cxn modelId="{7A31C0DA-A72D-411D-A733-4A1A4F6A76BB}" type="presParOf" srcId="{9C991F32-DD90-4229-8FF3-D4A57670296B}" destId="{B66F5E54-89B1-45EA-AC9F-E6289E2C1035}" srcOrd="0" destOrd="0" presId="urn:microsoft.com/office/officeart/2005/8/layout/hierarchy2"/>
    <dgm:cxn modelId="{F9542ACE-FA04-44A0-BA9D-174D72BC8926}" type="presParOf" srcId="{9C991F32-DD90-4229-8FF3-D4A57670296B}" destId="{8741482A-CEEE-4FC1-99BB-40183B5D4995}"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75204886-4F24-46AE-9177-570105131DF3}" type="doc">
      <dgm:prSet loTypeId="urn:microsoft.com/office/officeart/2005/8/layout/hierarchy1" loCatId="hierarchy" qsTypeId="urn:microsoft.com/office/officeart/2005/8/quickstyle/simple1" qsCatId="simple" csTypeId="urn:microsoft.com/office/officeart/2005/8/colors/colorful2" csCatId="colorful" phldr="1"/>
      <dgm:spPr/>
      <dgm:t>
        <a:bodyPr/>
        <a:lstStyle/>
        <a:p>
          <a:endParaRPr lang="en-US"/>
        </a:p>
      </dgm:t>
    </dgm:pt>
    <dgm:pt modelId="{EC5E12FA-9AA3-4D84-BC31-26DEA70D6F0D}">
      <dgm:prSet/>
      <dgm:spPr/>
      <dgm:t>
        <a:bodyPr/>
        <a:lstStyle/>
        <a:p>
          <a:r>
            <a:rPr lang="en-US" b="1" dirty="0"/>
            <a:t>Like the diathesis-stress model, cognitive model proposes that premorbid neurocognitive impairment places individuals at risk for aversive work/academic/interpersonal experiences which, in return, lead to dysfunctional beliefs and cognitive appraisals, ultimately leading to maladaptive behaviors such as delusions/hallucinations</a:t>
          </a:r>
        </a:p>
      </dgm:t>
      <dgm:extLst>
        <a:ext uri="{E40237B7-FDA0-4F09-8148-C483321AD2D9}">
          <dgm14:cNvPr xmlns:dgm14="http://schemas.microsoft.com/office/drawing/2010/diagram" id="0" name="" descr="Like the diathesis-stress model, cognitive model proposes that premorbid neurocognitive impairment places individuals at risk for aversive work/academic/interpersonal experiences which, in return, lead to dysfunctional beliefs and cognitive appraisals, ultimately leading to maladaptive behaviors such as delusions/hallucinations&#10;"/>
        </a:ext>
      </dgm:extLst>
    </dgm:pt>
    <dgm:pt modelId="{A552D0A4-C9DD-41C4-B6B4-545964929BAF}" type="parTrans" cxnId="{F56E399B-0EDC-44A9-B3D3-D5F8AE3E59C9}">
      <dgm:prSet/>
      <dgm:spPr/>
      <dgm:t>
        <a:bodyPr/>
        <a:lstStyle/>
        <a:p>
          <a:endParaRPr lang="en-US"/>
        </a:p>
      </dgm:t>
    </dgm:pt>
    <dgm:pt modelId="{52FC5AFC-DEDE-4510-90FB-0E0ABF2BB841}" type="sibTrans" cxnId="{F56E399B-0EDC-44A9-B3D3-D5F8AE3E59C9}">
      <dgm:prSet/>
      <dgm:spPr/>
      <dgm:t>
        <a:bodyPr/>
        <a:lstStyle/>
        <a:p>
          <a:endParaRPr lang="en-US"/>
        </a:p>
      </dgm:t>
    </dgm:pt>
    <dgm:pt modelId="{A6F51FF3-73C3-4C24-9E30-251DCE5FA8C9}">
      <dgm:prSet/>
      <dgm:spPr/>
      <dgm:t>
        <a:bodyPr/>
        <a:lstStyle/>
        <a:p>
          <a:r>
            <a:rPr lang="en-US" b="1" dirty="0"/>
            <a:t>Neurocognitive impairment </a:t>
          </a:r>
          <a:r>
            <a:rPr lang="en-US" b="1" dirty="0">
              <a:sym typeface="Wingdings" panose="05000000000000000000" pitchFamily="2" charset="2"/>
            </a:rPr>
            <a:t></a:t>
          </a:r>
          <a:r>
            <a:rPr lang="en-US" b="1" dirty="0"/>
            <a:t> aversive life events </a:t>
          </a:r>
          <a:r>
            <a:rPr lang="en-US" b="1" dirty="0">
              <a:sym typeface="Wingdings" panose="05000000000000000000" pitchFamily="2" charset="2"/>
            </a:rPr>
            <a:t></a:t>
          </a:r>
          <a:r>
            <a:rPr lang="en-US" b="1" dirty="0"/>
            <a:t> dysfunctional attitudes </a:t>
          </a:r>
          <a:r>
            <a:rPr lang="en-US" b="1" dirty="0">
              <a:sym typeface="Wingdings" panose="05000000000000000000" pitchFamily="2" charset="2"/>
            </a:rPr>
            <a:t></a:t>
          </a:r>
          <a:r>
            <a:rPr lang="en-US" b="1" dirty="0"/>
            <a:t> cognitive distortions </a:t>
          </a:r>
          <a:r>
            <a:rPr lang="en-US" b="1" dirty="0">
              <a:sym typeface="Wingdings" panose="05000000000000000000" pitchFamily="2" charset="2"/>
            </a:rPr>
            <a:t></a:t>
          </a:r>
          <a:r>
            <a:rPr lang="en-US" b="1" dirty="0"/>
            <a:t> hyperactivation of HPA </a:t>
          </a:r>
          <a:r>
            <a:rPr lang="en-US" b="1" dirty="0">
              <a:sym typeface="Wingdings" panose="05000000000000000000" pitchFamily="2" charset="2"/>
            </a:rPr>
            <a:t></a:t>
          </a:r>
          <a:r>
            <a:rPr lang="en-US" b="1" dirty="0"/>
            <a:t> schizophrenia</a:t>
          </a:r>
        </a:p>
      </dgm:t>
      <dgm:extLst>
        <a:ext uri="{E40237B7-FDA0-4F09-8148-C483321AD2D9}">
          <dgm14:cNvPr xmlns:dgm14="http://schemas.microsoft.com/office/drawing/2010/diagram" id="0" name="" descr="Neurocognitive impairment  aversive life events  dysfunctional attitudes  cognitive distortions  hyperactivation of HPA  schizophrenia&#10;"/>
        </a:ext>
      </dgm:extLst>
    </dgm:pt>
    <dgm:pt modelId="{288DE5AB-7201-4740-8D19-2C7E1FCB6812}" type="parTrans" cxnId="{B09CC51C-BE33-4C4D-92E8-BD889D970F67}">
      <dgm:prSet/>
      <dgm:spPr/>
      <dgm:t>
        <a:bodyPr/>
        <a:lstStyle/>
        <a:p>
          <a:endParaRPr lang="en-US"/>
        </a:p>
      </dgm:t>
    </dgm:pt>
    <dgm:pt modelId="{F5A3598D-7391-42C7-BB68-163F88A9CF99}" type="sibTrans" cxnId="{B09CC51C-BE33-4C4D-92E8-BD889D970F67}">
      <dgm:prSet/>
      <dgm:spPr/>
      <dgm:t>
        <a:bodyPr/>
        <a:lstStyle/>
        <a:p>
          <a:endParaRPr lang="en-US"/>
        </a:p>
      </dgm:t>
    </dgm:pt>
    <dgm:pt modelId="{E9600841-80AB-4035-A049-BC6411106B41}" type="pres">
      <dgm:prSet presAssocID="{75204886-4F24-46AE-9177-570105131DF3}" presName="hierChild1" presStyleCnt="0">
        <dgm:presLayoutVars>
          <dgm:chPref val="1"/>
          <dgm:dir/>
          <dgm:animOne val="branch"/>
          <dgm:animLvl val="lvl"/>
          <dgm:resizeHandles/>
        </dgm:presLayoutVars>
      </dgm:prSet>
      <dgm:spPr/>
    </dgm:pt>
    <dgm:pt modelId="{2AC9CE89-E4B0-428E-B69A-D90ADDF294B4}" type="pres">
      <dgm:prSet presAssocID="{EC5E12FA-9AA3-4D84-BC31-26DEA70D6F0D}" presName="hierRoot1" presStyleCnt="0"/>
      <dgm:spPr/>
    </dgm:pt>
    <dgm:pt modelId="{3EDB0F78-9A88-4A62-9C05-2635F0E06FD2}" type="pres">
      <dgm:prSet presAssocID="{EC5E12FA-9AA3-4D84-BC31-26DEA70D6F0D}" presName="composite" presStyleCnt="0"/>
      <dgm:spPr/>
    </dgm:pt>
    <dgm:pt modelId="{1F343C04-8F65-4BFE-AB13-76BFB71B958B}" type="pres">
      <dgm:prSet presAssocID="{EC5E12FA-9AA3-4D84-BC31-26DEA70D6F0D}" presName="background" presStyleLbl="node0" presStyleIdx="0" presStyleCnt="2"/>
      <dgm:spPr/>
    </dgm:pt>
    <dgm:pt modelId="{050BA2A8-EF87-4CCE-9DB8-9433A7F068F1}" type="pres">
      <dgm:prSet presAssocID="{EC5E12FA-9AA3-4D84-BC31-26DEA70D6F0D}" presName="text" presStyleLbl="fgAcc0" presStyleIdx="0" presStyleCnt="2">
        <dgm:presLayoutVars>
          <dgm:chPref val="3"/>
        </dgm:presLayoutVars>
      </dgm:prSet>
      <dgm:spPr/>
    </dgm:pt>
    <dgm:pt modelId="{016431D9-B3AF-405D-AD22-CBE9F82C2512}" type="pres">
      <dgm:prSet presAssocID="{EC5E12FA-9AA3-4D84-BC31-26DEA70D6F0D}" presName="hierChild2" presStyleCnt="0"/>
      <dgm:spPr/>
    </dgm:pt>
    <dgm:pt modelId="{0FFA665C-FE59-44A2-A1D9-02B0220E6CBB}" type="pres">
      <dgm:prSet presAssocID="{A6F51FF3-73C3-4C24-9E30-251DCE5FA8C9}" presName="hierRoot1" presStyleCnt="0"/>
      <dgm:spPr/>
    </dgm:pt>
    <dgm:pt modelId="{D48E1D6D-A265-48BC-B48F-1EBCE47B64B1}" type="pres">
      <dgm:prSet presAssocID="{A6F51FF3-73C3-4C24-9E30-251DCE5FA8C9}" presName="composite" presStyleCnt="0"/>
      <dgm:spPr/>
    </dgm:pt>
    <dgm:pt modelId="{8BF882F0-C1ED-4EF3-B3A7-FC9141978AAB}" type="pres">
      <dgm:prSet presAssocID="{A6F51FF3-73C3-4C24-9E30-251DCE5FA8C9}" presName="background" presStyleLbl="node0" presStyleIdx="1" presStyleCnt="2"/>
      <dgm:spPr/>
    </dgm:pt>
    <dgm:pt modelId="{118A9D5C-E353-418A-A1C4-F174C2EE13E6}" type="pres">
      <dgm:prSet presAssocID="{A6F51FF3-73C3-4C24-9E30-251DCE5FA8C9}" presName="text" presStyleLbl="fgAcc0" presStyleIdx="1" presStyleCnt="2">
        <dgm:presLayoutVars>
          <dgm:chPref val="3"/>
        </dgm:presLayoutVars>
      </dgm:prSet>
      <dgm:spPr/>
    </dgm:pt>
    <dgm:pt modelId="{30C12736-E032-4C31-81F7-BABADF4AE95C}" type="pres">
      <dgm:prSet presAssocID="{A6F51FF3-73C3-4C24-9E30-251DCE5FA8C9}" presName="hierChild2" presStyleCnt="0"/>
      <dgm:spPr/>
    </dgm:pt>
  </dgm:ptLst>
  <dgm:cxnLst>
    <dgm:cxn modelId="{B09CC51C-BE33-4C4D-92E8-BD889D970F67}" srcId="{75204886-4F24-46AE-9177-570105131DF3}" destId="{A6F51FF3-73C3-4C24-9E30-251DCE5FA8C9}" srcOrd="1" destOrd="0" parTransId="{288DE5AB-7201-4740-8D19-2C7E1FCB6812}" sibTransId="{F5A3598D-7391-42C7-BB68-163F88A9CF99}"/>
    <dgm:cxn modelId="{64A7E51E-89B2-462D-B402-0331F90D6275}" type="presOf" srcId="{A6F51FF3-73C3-4C24-9E30-251DCE5FA8C9}" destId="{118A9D5C-E353-418A-A1C4-F174C2EE13E6}" srcOrd="0" destOrd="0" presId="urn:microsoft.com/office/officeart/2005/8/layout/hierarchy1"/>
    <dgm:cxn modelId="{F56E399B-0EDC-44A9-B3D3-D5F8AE3E59C9}" srcId="{75204886-4F24-46AE-9177-570105131DF3}" destId="{EC5E12FA-9AA3-4D84-BC31-26DEA70D6F0D}" srcOrd="0" destOrd="0" parTransId="{A552D0A4-C9DD-41C4-B6B4-545964929BAF}" sibTransId="{52FC5AFC-DEDE-4510-90FB-0E0ABF2BB841}"/>
    <dgm:cxn modelId="{3D6321E5-4AE7-4C07-B82B-CAB6A8FDE300}" type="presOf" srcId="{75204886-4F24-46AE-9177-570105131DF3}" destId="{E9600841-80AB-4035-A049-BC6411106B41}" srcOrd="0" destOrd="0" presId="urn:microsoft.com/office/officeart/2005/8/layout/hierarchy1"/>
    <dgm:cxn modelId="{DC3874F5-7333-4CF9-9CE6-F5FC1D80CE9B}" type="presOf" srcId="{EC5E12FA-9AA3-4D84-BC31-26DEA70D6F0D}" destId="{050BA2A8-EF87-4CCE-9DB8-9433A7F068F1}" srcOrd="0" destOrd="0" presId="urn:microsoft.com/office/officeart/2005/8/layout/hierarchy1"/>
    <dgm:cxn modelId="{80156E0E-80B9-403A-827C-D2BB9FE87325}" type="presParOf" srcId="{E9600841-80AB-4035-A049-BC6411106B41}" destId="{2AC9CE89-E4B0-428E-B69A-D90ADDF294B4}" srcOrd="0" destOrd="0" presId="urn:microsoft.com/office/officeart/2005/8/layout/hierarchy1"/>
    <dgm:cxn modelId="{4122850E-ABD2-40DA-A8E9-123B71F15E13}" type="presParOf" srcId="{2AC9CE89-E4B0-428E-B69A-D90ADDF294B4}" destId="{3EDB0F78-9A88-4A62-9C05-2635F0E06FD2}" srcOrd="0" destOrd="0" presId="urn:microsoft.com/office/officeart/2005/8/layout/hierarchy1"/>
    <dgm:cxn modelId="{F83122AE-25DE-4CF8-9E5A-60C696C2F5A1}" type="presParOf" srcId="{3EDB0F78-9A88-4A62-9C05-2635F0E06FD2}" destId="{1F343C04-8F65-4BFE-AB13-76BFB71B958B}" srcOrd="0" destOrd="0" presId="urn:microsoft.com/office/officeart/2005/8/layout/hierarchy1"/>
    <dgm:cxn modelId="{23DEC2A4-828B-443A-891F-D8AC9CA9639A}" type="presParOf" srcId="{3EDB0F78-9A88-4A62-9C05-2635F0E06FD2}" destId="{050BA2A8-EF87-4CCE-9DB8-9433A7F068F1}" srcOrd="1" destOrd="0" presId="urn:microsoft.com/office/officeart/2005/8/layout/hierarchy1"/>
    <dgm:cxn modelId="{C26847F7-F9B2-4429-A78B-C7DC13B1875C}" type="presParOf" srcId="{2AC9CE89-E4B0-428E-B69A-D90ADDF294B4}" destId="{016431D9-B3AF-405D-AD22-CBE9F82C2512}" srcOrd="1" destOrd="0" presId="urn:microsoft.com/office/officeart/2005/8/layout/hierarchy1"/>
    <dgm:cxn modelId="{7E3A27DF-7ADB-4CBE-8152-F8BF77853B6B}" type="presParOf" srcId="{E9600841-80AB-4035-A049-BC6411106B41}" destId="{0FFA665C-FE59-44A2-A1D9-02B0220E6CBB}" srcOrd="1" destOrd="0" presId="urn:microsoft.com/office/officeart/2005/8/layout/hierarchy1"/>
    <dgm:cxn modelId="{B273EC50-7874-40BF-91A0-ADFCBD0AA778}" type="presParOf" srcId="{0FFA665C-FE59-44A2-A1D9-02B0220E6CBB}" destId="{D48E1D6D-A265-48BC-B48F-1EBCE47B64B1}" srcOrd="0" destOrd="0" presId="urn:microsoft.com/office/officeart/2005/8/layout/hierarchy1"/>
    <dgm:cxn modelId="{89829574-42FC-472E-9496-EB479A0BEE33}" type="presParOf" srcId="{D48E1D6D-A265-48BC-B48F-1EBCE47B64B1}" destId="{8BF882F0-C1ED-4EF3-B3A7-FC9141978AAB}" srcOrd="0" destOrd="0" presId="urn:microsoft.com/office/officeart/2005/8/layout/hierarchy1"/>
    <dgm:cxn modelId="{272F8338-3777-4720-9837-51A216E0E3D8}" type="presParOf" srcId="{D48E1D6D-A265-48BC-B48F-1EBCE47B64B1}" destId="{118A9D5C-E353-418A-A1C4-F174C2EE13E6}" srcOrd="1" destOrd="0" presId="urn:microsoft.com/office/officeart/2005/8/layout/hierarchy1"/>
    <dgm:cxn modelId="{14835E77-D549-44DA-83CF-89B131ADA1C0}" type="presParOf" srcId="{0FFA665C-FE59-44A2-A1D9-02B0220E6CBB}" destId="{30C12736-E032-4C31-81F7-BABADF4AE95C}"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FBE487A3-50E4-40BC-89C8-537441F1F911}" type="doc">
      <dgm:prSet loTypeId="urn:microsoft.com/office/officeart/2016/7/layout/BasicLinearProcessNumbered" loCatId="process" qsTypeId="urn:microsoft.com/office/officeart/2005/8/quickstyle/simple1" qsCatId="simple" csTypeId="urn:microsoft.com/office/officeart/2005/8/colors/accent2_2" csCatId="accent2" phldr="1"/>
      <dgm:spPr/>
      <dgm:t>
        <a:bodyPr/>
        <a:lstStyle/>
        <a:p>
          <a:endParaRPr lang="en-US"/>
        </a:p>
      </dgm:t>
    </dgm:pt>
    <dgm:pt modelId="{37032D38-552B-4AFA-9B03-AC34CA8149AB}">
      <dgm:prSet/>
      <dgm:spPr/>
      <dgm:t>
        <a:bodyPr/>
        <a:lstStyle/>
        <a:p>
          <a:r>
            <a:rPr lang="en-US" b="1" dirty="0"/>
            <a:t>Expressed emotion (hostility, criticality, overinvolvement) – patients in this kind of home environment are twice as likely to relapse</a:t>
          </a:r>
        </a:p>
      </dgm:t>
      <dgm:extLst>
        <a:ext uri="{E40237B7-FDA0-4F09-8148-C483321AD2D9}">
          <dgm14:cNvPr xmlns:dgm14="http://schemas.microsoft.com/office/drawing/2010/diagram" id="0" name="" descr="Expressed emotion (hostility, criticality, overinvolvement) – patients in this kind of home environment are twice as likely to relapse&#10;"/>
        </a:ext>
      </dgm:extLst>
    </dgm:pt>
    <dgm:pt modelId="{AC04FE66-8031-443B-BD61-B2D9CE78C133}" type="parTrans" cxnId="{293D8717-4560-4829-BB6B-CC4A3A42B099}">
      <dgm:prSet/>
      <dgm:spPr/>
      <dgm:t>
        <a:bodyPr/>
        <a:lstStyle/>
        <a:p>
          <a:endParaRPr lang="en-US"/>
        </a:p>
      </dgm:t>
    </dgm:pt>
    <dgm:pt modelId="{047A66DB-3AA5-4E0B-AC9D-2136C41AE165}" type="sibTrans" cxnId="{293D8717-4560-4829-BB6B-CC4A3A42B099}">
      <dgm:prSet phldrT="1" phldr="0"/>
      <dgm:spPr/>
      <dgm:t>
        <a:bodyPr/>
        <a:lstStyle/>
        <a:p>
          <a:r>
            <a:rPr lang="en-US"/>
            <a:t>1</a:t>
          </a:r>
        </a:p>
      </dgm:t>
    </dgm:pt>
    <dgm:pt modelId="{2AAD420C-473C-4132-AC61-D08BC166DC30}">
      <dgm:prSet/>
      <dgm:spPr/>
      <dgm:t>
        <a:bodyPr/>
        <a:lstStyle/>
        <a:p>
          <a:r>
            <a:rPr lang="en-US" b="1" dirty="0"/>
            <a:t>Family dysfunction – i.e., conflict, difficulty with communication, overall disruption; all of which do not support the patient’s progress</a:t>
          </a:r>
        </a:p>
      </dgm:t>
      <dgm:extLst>
        <a:ext uri="{E40237B7-FDA0-4F09-8148-C483321AD2D9}">
          <dgm14:cNvPr xmlns:dgm14="http://schemas.microsoft.com/office/drawing/2010/diagram" id="0" name="" descr="Family dysfunction – i.e., conflict, difficulty with communication, overall disruption; all of which do not support the patient’s progress&#10;"/>
        </a:ext>
      </dgm:extLst>
    </dgm:pt>
    <dgm:pt modelId="{586CCA3B-7FBD-4970-8AD9-E15DA544909A}" type="parTrans" cxnId="{A61CB653-E21E-440B-AB41-A7690C0D546C}">
      <dgm:prSet/>
      <dgm:spPr/>
      <dgm:t>
        <a:bodyPr/>
        <a:lstStyle/>
        <a:p>
          <a:endParaRPr lang="en-US"/>
        </a:p>
      </dgm:t>
    </dgm:pt>
    <dgm:pt modelId="{3CD111AF-C877-4963-8C59-A39E6782DBA4}" type="sibTrans" cxnId="{A61CB653-E21E-440B-AB41-A7690C0D546C}">
      <dgm:prSet phldrT="2" phldr="0"/>
      <dgm:spPr/>
      <dgm:t>
        <a:bodyPr/>
        <a:lstStyle/>
        <a:p>
          <a:r>
            <a:rPr lang="en-US"/>
            <a:t>2</a:t>
          </a:r>
        </a:p>
      </dgm:t>
    </dgm:pt>
    <dgm:pt modelId="{393D7364-5AC0-4E7A-98C5-37F8BFD19468}" type="pres">
      <dgm:prSet presAssocID="{FBE487A3-50E4-40BC-89C8-537441F1F911}" presName="Name0" presStyleCnt="0">
        <dgm:presLayoutVars>
          <dgm:animLvl val="lvl"/>
          <dgm:resizeHandles val="exact"/>
        </dgm:presLayoutVars>
      </dgm:prSet>
      <dgm:spPr/>
    </dgm:pt>
    <dgm:pt modelId="{AE3A8E63-9F16-4C94-9149-9D3E1A2590B9}" type="pres">
      <dgm:prSet presAssocID="{37032D38-552B-4AFA-9B03-AC34CA8149AB}" presName="compositeNode" presStyleCnt="0">
        <dgm:presLayoutVars>
          <dgm:bulletEnabled val="1"/>
        </dgm:presLayoutVars>
      </dgm:prSet>
      <dgm:spPr/>
    </dgm:pt>
    <dgm:pt modelId="{89F8F07E-3C7E-4FA7-9EC0-BE47E2A5585A}" type="pres">
      <dgm:prSet presAssocID="{37032D38-552B-4AFA-9B03-AC34CA8149AB}" presName="bgRect" presStyleLbl="bgAccFollowNode1" presStyleIdx="0" presStyleCnt="2"/>
      <dgm:spPr/>
    </dgm:pt>
    <dgm:pt modelId="{28BD04BB-174A-4C7B-94D8-DF656908E9E2}" type="pres">
      <dgm:prSet presAssocID="{047A66DB-3AA5-4E0B-AC9D-2136C41AE165}" presName="sibTransNodeCircle" presStyleLbl="alignNode1" presStyleIdx="0" presStyleCnt="4">
        <dgm:presLayoutVars>
          <dgm:chMax val="0"/>
          <dgm:bulletEnabled/>
        </dgm:presLayoutVars>
      </dgm:prSet>
      <dgm:spPr/>
    </dgm:pt>
    <dgm:pt modelId="{29D71A33-59C8-4EB5-AC8A-9583311927FC}" type="pres">
      <dgm:prSet presAssocID="{37032D38-552B-4AFA-9B03-AC34CA8149AB}" presName="bottomLine" presStyleLbl="alignNode1" presStyleIdx="1" presStyleCnt="4">
        <dgm:presLayoutVars/>
      </dgm:prSet>
      <dgm:spPr/>
    </dgm:pt>
    <dgm:pt modelId="{B2206FCD-C3A9-467F-BE77-642C0EB716C7}" type="pres">
      <dgm:prSet presAssocID="{37032D38-552B-4AFA-9B03-AC34CA8149AB}" presName="nodeText" presStyleLbl="bgAccFollowNode1" presStyleIdx="0" presStyleCnt="2">
        <dgm:presLayoutVars>
          <dgm:bulletEnabled val="1"/>
        </dgm:presLayoutVars>
      </dgm:prSet>
      <dgm:spPr/>
    </dgm:pt>
    <dgm:pt modelId="{B9C76E1A-0162-4D73-BB07-6B1CEBFED210}" type="pres">
      <dgm:prSet presAssocID="{047A66DB-3AA5-4E0B-AC9D-2136C41AE165}" presName="sibTrans" presStyleCnt="0"/>
      <dgm:spPr/>
    </dgm:pt>
    <dgm:pt modelId="{B79C3832-37CF-4AD2-9EBC-1771D0E1A349}" type="pres">
      <dgm:prSet presAssocID="{2AAD420C-473C-4132-AC61-D08BC166DC30}" presName="compositeNode" presStyleCnt="0">
        <dgm:presLayoutVars>
          <dgm:bulletEnabled val="1"/>
        </dgm:presLayoutVars>
      </dgm:prSet>
      <dgm:spPr/>
    </dgm:pt>
    <dgm:pt modelId="{4202ED27-31A6-4248-A9F0-C03293D63177}" type="pres">
      <dgm:prSet presAssocID="{2AAD420C-473C-4132-AC61-D08BC166DC30}" presName="bgRect" presStyleLbl="bgAccFollowNode1" presStyleIdx="1" presStyleCnt="2"/>
      <dgm:spPr/>
    </dgm:pt>
    <dgm:pt modelId="{E7F9627F-BE46-4906-8493-E62A606487CE}" type="pres">
      <dgm:prSet presAssocID="{3CD111AF-C877-4963-8C59-A39E6782DBA4}" presName="sibTransNodeCircle" presStyleLbl="alignNode1" presStyleIdx="2" presStyleCnt="4">
        <dgm:presLayoutVars>
          <dgm:chMax val="0"/>
          <dgm:bulletEnabled/>
        </dgm:presLayoutVars>
      </dgm:prSet>
      <dgm:spPr/>
    </dgm:pt>
    <dgm:pt modelId="{3E36233C-B209-482E-852D-4B1C9C7FB6A1}" type="pres">
      <dgm:prSet presAssocID="{2AAD420C-473C-4132-AC61-D08BC166DC30}" presName="bottomLine" presStyleLbl="alignNode1" presStyleIdx="3" presStyleCnt="4">
        <dgm:presLayoutVars/>
      </dgm:prSet>
      <dgm:spPr/>
    </dgm:pt>
    <dgm:pt modelId="{1D0FE9B4-C3F9-4CEE-92B8-FE560FA2CA89}" type="pres">
      <dgm:prSet presAssocID="{2AAD420C-473C-4132-AC61-D08BC166DC30}" presName="nodeText" presStyleLbl="bgAccFollowNode1" presStyleIdx="1" presStyleCnt="2">
        <dgm:presLayoutVars>
          <dgm:bulletEnabled val="1"/>
        </dgm:presLayoutVars>
      </dgm:prSet>
      <dgm:spPr/>
    </dgm:pt>
  </dgm:ptLst>
  <dgm:cxnLst>
    <dgm:cxn modelId="{EAB04609-C6C8-4F75-B844-06DA991D891D}" type="presOf" srcId="{2AAD420C-473C-4132-AC61-D08BC166DC30}" destId="{1D0FE9B4-C3F9-4CEE-92B8-FE560FA2CA89}" srcOrd="1" destOrd="0" presId="urn:microsoft.com/office/officeart/2016/7/layout/BasicLinearProcessNumbered"/>
    <dgm:cxn modelId="{293D8717-4560-4829-BB6B-CC4A3A42B099}" srcId="{FBE487A3-50E4-40BC-89C8-537441F1F911}" destId="{37032D38-552B-4AFA-9B03-AC34CA8149AB}" srcOrd="0" destOrd="0" parTransId="{AC04FE66-8031-443B-BD61-B2D9CE78C133}" sibTransId="{047A66DB-3AA5-4E0B-AC9D-2136C41AE165}"/>
    <dgm:cxn modelId="{5589171C-A9B1-41D3-9582-8ED37B2D0BD7}" type="presOf" srcId="{37032D38-552B-4AFA-9B03-AC34CA8149AB}" destId="{89F8F07E-3C7E-4FA7-9EC0-BE47E2A5585A}" srcOrd="0" destOrd="0" presId="urn:microsoft.com/office/officeart/2016/7/layout/BasicLinearProcessNumbered"/>
    <dgm:cxn modelId="{A61CB653-E21E-440B-AB41-A7690C0D546C}" srcId="{FBE487A3-50E4-40BC-89C8-537441F1F911}" destId="{2AAD420C-473C-4132-AC61-D08BC166DC30}" srcOrd="1" destOrd="0" parTransId="{586CCA3B-7FBD-4970-8AD9-E15DA544909A}" sibTransId="{3CD111AF-C877-4963-8C59-A39E6782DBA4}"/>
    <dgm:cxn modelId="{CF44A177-2BE4-4412-B70D-716CB2AC2C97}" type="presOf" srcId="{3CD111AF-C877-4963-8C59-A39E6782DBA4}" destId="{E7F9627F-BE46-4906-8493-E62A606487CE}" srcOrd="0" destOrd="0" presId="urn:microsoft.com/office/officeart/2016/7/layout/BasicLinearProcessNumbered"/>
    <dgm:cxn modelId="{11B25095-F0F6-45A6-9CCD-451784CC8E5D}" type="presOf" srcId="{047A66DB-3AA5-4E0B-AC9D-2136C41AE165}" destId="{28BD04BB-174A-4C7B-94D8-DF656908E9E2}" srcOrd="0" destOrd="0" presId="urn:microsoft.com/office/officeart/2016/7/layout/BasicLinearProcessNumbered"/>
    <dgm:cxn modelId="{5A3995B6-C31D-436E-987C-C7733ECDECEE}" type="presOf" srcId="{FBE487A3-50E4-40BC-89C8-537441F1F911}" destId="{393D7364-5AC0-4E7A-98C5-37F8BFD19468}" srcOrd="0" destOrd="0" presId="urn:microsoft.com/office/officeart/2016/7/layout/BasicLinearProcessNumbered"/>
    <dgm:cxn modelId="{5B161BD1-8E36-48AD-8595-978E1951F48D}" type="presOf" srcId="{37032D38-552B-4AFA-9B03-AC34CA8149AB}" destId="{B2206FCD-C3A9-467F-BE77-642C0EB716C7}" srcOrd="1" destOrd="0" presId="urn:microsoft.com/office/officeart/2016/7/layout/BasicLinearProcessNumbered"/>
    <dgm:cxn modelId="{35BFFFFA-A46D-4EEE-BA8A-3539906F332C}" type="presOf" srcId="{2AAD420C-473C-4132-AC61-D08BC166DC30}" destId="{4202ED27-31A6-4248-A9F0-C03293D63177}" srcOrd="0" destOrd="0" presId="urn:microsoft.com/office/officeart/2016/7/layout/BasicLinearProcessNumbered"/>
    <dgm:cxn modelId="{631698C4-6F60-42AF-8D0F-8000BFBA08D0}" type="presParOf" srcId="{393D7364-5AC0-4E7A-98C5-37F8BFD19468}" destId="{AE3A8E63-9F16-4C94-9149-9D3E1A2590B9}" srcOrd="0" destOrd="0" presId="urn:microsoft.com/office/officeart/2016/7/layout/BasicLinearProcessNumbered"/>
    <dgm:cxn modelId="{427982D9-2264-4263-A43E-D276649F65C3}" type="presParOf" srcId="{AE3A8E63-9F16-4C94-9149-9D3E1A2590B9}" destId="{89F8F07E-3C7E-4FA7-9EC0-BE47E2A5585A}" srcOrd="0" destOrd="0" presId="urn:microsoft.com/office/officeart/2016/7/layout/BasicLinearProcessNumbered"/>
    <dgm:cxn modelId="{69B7732B-0B22-452A-972C-08A43E0AFA36}" type="presParOf" srcId="{AE3A8E63-9F16-4C94-9149-9D3E1A2590B9}" destId="{28BD04BB-174A-4C7B-94D8-DF656908E9E2}" srcOrd="1" destOrd="0" presId="urn:microsoft.com/office/officeart/2016/7/layout/BasicLinearProcessNumbered"/>
    <dgm:cxn modelId="{0BBE62A2-E985-469F-A989-DAF52A123052}" type="presParOf" srcId="{AE3A8E63-9F16-4C94-9149-9D3E1A2590B9}" destId="{29D71A33-59C8-4EB5-AC8A-9583311927FC}" srcOrd="2" destOrd="0" presId="urn:microsoft.com/office/officeart/2016/7/layout/BasicLinearProcessNumbered"/>
    <dgm:cxn modelId="{49AB8410-AF4E-46A7-A9AC-C10DD97537D0}" type="presParOf" srcId="{AE3A8E63-9F16-4C94-9149-9D3E1A2590B9}" destId="{B2206FCD-C3A9-467F-BE77-642C0EB716C7}" srcOrd="3" destOrd="0" presId="urn:microsoft.com/office/officeart/2016/7/layout/BasicLinearProcessNumbered"/>
    <dgm:cxn modelId="{C12083BD-69AA-4F1C-9FBB-25212482E211}" type="presParOf" srcId="{393D7364-5AC0-4E7A-98C5-37F8BFD19468}" destId="{B9C76E1A-0162-4D73-BB07-6B1CEBFED210}" srcOrd="1" destOrd="0" presId="urn:microsoft.com/office/officeart/2016/7/layout/BasicLinearProcessNumbered"/>
    <dgm:cxn modelId="{E3E0AE63-BD08-4B4E-B38B-70F749BEA049}" type="presParOf" srcId="{393D7364-5AC0-4E7A-98C5-37F8BFD19468}" destId="{B79C3832-37CF-4AD2-9EBC-1771D0E1A349}" srcOrd="2" destOrd="0" presId="urn:microsoft.com/office/officeart/2016/7/layout/BasicLinearProcessNumbered"/>
    <dgm:cxn modelId="{10464E12-D1D8-4522-AA0A-D812BBD4793C}" type="presParOf" srcId="{B79C3832-37CF-4AD2-9EBC-1771D0E1A349}" destId="{4202ED27-31A6-4248-A9F0-C03293D63177}" srcOrd="0" destOrd="0" presId="urn:microsoft.com/office/officeart/2016/7/layout/BasicLinearProcessNumbered"/>
    <dgm:cxn modelId="{6EA0E364-B880-4A20-B166-B7BE0C1AA0E8}" type="presParOf" srcId="{B79C3832-37CF-4AD2-9EBC-1771D0E1A349}" destId="{E7F9627F-BE46-4906-8493-E62A606487CE}" srcOrd="1" destOrd="0" presId="urn:microsoft.com/office/officeart/2016/7/layout/BasicLinearProcessNumbered"/>
    <dgm:cxn modelId="{5F617992-706D-4622-8506-DA721D0334BC}" type="presParOf" srcId="{B79C3832-37CF-4AD2-9EBC-1771D0E1A349}" destId="{3E36233C-B209-482E-852D-4B1C9C7FB6A1}" srcOrd="2" destOrd="0" presId="urn:microsoft.com/office/officeart/2016/7/layout/BasicLinearProcessNumbered"/>
    <dgm:cxn modelId="{BB22E80A-C717-4DE6-871F-12FFEFB6A72A}" type="presParOf" srcId="{B79C3832-37CF-4AD2-9EBC-1771D0E1A349}" destId="{1D0FE9B4-C3F9-4CEE-92B8-FE560FA2CA89}" srcOrd="3" destOrd="0" presId="urn:microsoft.com/office/officeart/2016/7/layout/BasicLinearProcessNumbered"/>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BC63DBCF-5441-49DA-8B63-1400F90461B8}"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9435AC12-72ED-4561-9E43-E661A99DAC20}">
      <dgm:prSet custT="1"/>
      <dgm:spPr/>
      <dgm:t>
        <a:bodyPr/>
        <a:lstStyle/>
        <a:p>
          <a:r>
            <a:rPr lang="en-US" sz="1800" b="1" dirty="0"/>
            <a:t>Conventional antipsychotics (e.g., Thorazine, Chlorpromazine) – successfully calm agitated patients by acting on dopamine receptors, but come with awful side effects (e.g., muscle tremors; involuntary movements; muscle rigidity; and tardive dyskinesia which includes involuntary movements of the tongue, mouth, and face) which increase the longer an individual takes the medication</a:t>
          </a:r>
          <a:endParaRPr lang="en-US" sz="1800" dirty="0"/>
        </a:p>
      </dgm:t>
      <dgm:extLst>
        <a:ext uri="{E40237B7-FDA0-4F09-8148-C483321AD2D9}">
          <dgm14:cNvPr xmlns:dgm14="http://schemas.microsoft.com/office/drawing/2010/diagram" id="0" name="" descr="Conventional antipsychotics (e.g., Thorazine, Chlorpromazine) – successfully calm agitated patients by acting on dopamine receptors, but come with awful side effects (e.g., muscle tremors; involuntary movements; muscle rigidity; and tardive dyskinesia which includes involuntary movements of the tongue, mouth, and face) which increase the longer an individual takes the medication&#10;"/>
        </a:ext>
      </dgm:extLst>
    </dgm:pt>
    <dgm:pt modelId="{36EBAD37-A88A-4171-8B7B-5328C7435231}" type="parTrans" cxnId="{4903A80B-D48B-4105-BEF4-9CBA25668FAD}">
      <dgm:prSet/>
      <dgm:spPr/>
      <dgm:t>
        <a:bodyPr/>
        <a:lstStyle/>
        <a:p>
          <a:endParaRPr lang="en-US"/>
        </a:p>
      </dgm:t>
    </dgm:pt>
    <dgm:pt modelId="{F721EFB1-1B2F-4DE8-98C6-8515BBE0B6C2}" type="sibTrans" cxnId="{4903A80B-D48B-4105-BEF4-9CBA25668FAD}">
      <dgm:prSet/>
      <dgm:spPr/>
      <dgm:t>
        <a:bodyPr/>
        <a:lstStyle/>
        <a:p>
          <a:endParaRPr lang="en-US"/>
        </a:p>
      </dgm:t>
    </dgm:pt>
    <dgm:pt modelId="{70F58A5A-C81C-4356-B161-FE176811ACE9}">
      <dgm:prSet custT="1"/>
      <dgm:spPr/>
      <dgm:t>
        <a:bodyPr/>
        <a:lstStyle/>
        <a:p>
          <a:r>
            <a:rPr lang="en-US" sz="2400" b="1" dirty="0"/>
            <a:t>Second generation/Atypical antipsychotics (e.g., Clozapine, Risperidone, Aripiprazole) – acts on dopamine and serotonin receptors and manages both positive and negative symptoms; side effects are less likely but still possible </a:t>
          </a:r>
          <a:endParaRPr lang="en-US" sz="2400" dirty="0"/>
        </a:p>
      </dgm:t>
      <dgm:extLst>
        <a:ext uri="{E40237B7-FDA0-4F09-8148-C483321AD2D9}">
          <dgm14:cNvPr xmlns:dgm14="http://schemas.microsoft.com/office/drawing/2010/diagram" id="0" name="" descr="Second generation/Atypical antipsychotics (e.g., Clozapine, Risperidone, Aripiprazole) – acts on dopamine and serotonin receptors and manages both positive and negative symptoms; side effects are less likely but still possible &#10;"/>
        </a:ext>
      </dgm:extLst>
    </dgm:pt>
    <dgm:pt modelId="{D4726952-EBA2-42C3-AEC0-961A4FD5398C}" type="parTrans" cxnId="{7359FC3F-7576-4C1A-A913-F0DC5F97CC41}">
      <dgm:prSet/>
      <dgm:spPr/>
      <dgm:t>
        <a:bodyPr/>
        <a:lstStyle/>
        <a:p>
          <a:endParaRPr lang="en-US"/>
        </a:p>
      </dgm:t>
    </dgm:pt>
    <dgm:pt modelId="{6C8A1571-B3B5-4E7B-A1C3-82CBA197C180}" type="sibTrans" cxnId="{7359FC3F-7576-4C1A-A913-F0DC5F97CC41}">
      <dgm:prSet/>
      <dgm:spPr/>
      <dgm:t>
        <a:bodyPr/>
        <a:lstStyle/>
        <a:p>
          <a:endParaRPr lang="en-US"/>
        </a:p>
      </dgm:t>
    </dgm:pt>
    <dgm:pt modelId="{D6616EFF-59DE-4AE2-BA03-6A30FD02C415}">
      <dgm:prSet custT="1"/>
      <dgm:spPr/>
      <dgm:t>
        <a:bodyPr/>
        <a:lstStyle/>
        <a:p>
          <a:r>
            <a:rPr lang="en-US" sz="2800" b="1" dirty="0"/>
            <a:t>Patients often discontinue medications, which makes it important to incorporate psychological treatment and additional support</a:t>
          </a:r>
          <a:endParaRPr lang="en-US" sz="2800" dirty="0"/>
        </a:p>
      </dgm:t>
      <dgm:extLst>
        <a:ext uri="{E40237B7-FDA0-4F09-8148-C483321AD2D9}">
          <dgm14:cNvPr xmlns:dgm14="http://schemas.microsoft.com/office/drawing/2010/diagram" id="0" name="" descr="Patients often discontinue medications, which makes it important to incorporate psychological treatment and additional support&#10;"/>
        </a:ext>
      </dgm:extLst>
    </dgm:pt>
    <dgm:pt modelId="{A827DF66-FFFE-48A2-B484-57D3D67CFF79}" type="parTrans" cxnId="{665A0D04-C891-4281-8CFB-114202B47279}">
      <dgm:prSet/>
      <dgm:spPr/>
      <dgm:t>
        <a:bodyPr/>
        <a:lstStyle/>
        <a:p>
          <a:endParaRPr lang="en-US"/>
        </a:p>
      </dgm:t>
    </dgm:pt>
    <dgm:pt modelId="{426D6936-44C5-4B63-AC7B-E308482C8497}" type="sibTrans" cxnId="{665A0D04-C891-4281-8CFB-114202B47279}">
      <dgm:prSet/>
      <dgm:spPr/>
      <dgm:t>
        <a:bodyPr/>
        <a:lstStyle/>
        <a:p>
          <a:endParaRPr lang="en-US"/>
        </a:p>
      </dgm:t>
    </dgm:pt>
    <dgm:pt modelId="{C99D1DB7-5D70-43E8-9BE0-84538032462F}" type="pres">
      <dgm:prSet presAssocID="{BC63DBCF-5441-49DA-8B63-1400F90461B8}" presName="root" presStyleCnt="0">
        <dgm:presLayoutVars>
          <dgm:dir/>
          <dgm:resizeHandles val="exact"/>
        </dgm:presLayoutVars>
      </dgm:prSet>
      <dgm:spPr/>
    </dgm:pt>
    <dgm:pt modelId="{02044964-65F2-4DB2-BFF7-A3359D707669}" type="pres">
      <dgm:prSet presAssocID="{9435AC12-72ED-4561-9E43-E661A99DAC20}" presName="compNode" presStyleCnt="0"/>
      <dgm:spPr/>
    </dgm:pt>
    <dgm:pt modelId="{B2F3B486-8A2E-4FEA-A733-CB4694BFD4AF}" type="pres">
      <dgm:prSet presAssocID="{9435AC12-72ED-4561-9E43-E661A99DAC20}" presName="bgRect" presStyleLbl="bgShp" presStyleIdx="0" presStyleCnt="3"/>
      <dgm:spPr/>
    </dgm:pt>
    <dgm:pt modelId="{132573EB-4186-4D0B-B06C-B088BF78D462}" type="pres">
      <dgm:prSet presAssocID="{9435AC12-72ED-4561-9E43-E661A99DAC20}"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Skeleton"/>
        </a:ext>
      </dgm:extLst>
    </dgm:pt>
    <dgm:pt modelId="{03D26CB9-7729-4BC3-B97A-57DE4DC10B6E}" type="pres">
      <dgm:prSet presAssocID="{9435AC12-72ED-4561-9E43-E661A99DAC20}" presName="spaceRect" presStyleCnt="0"/>
      <dgm:spPr/>
    </dgm:pt>
    <dgm:pt modelId="{EDE4EBC5-C2E1-4A15-BE72-7299FB2F35EA}" type="pres">
      <dgm:prSet presAssocID="{9435AC12-72ED-4561-9E43-E661A99DAC20}" presName="parTx" presStyleLbl="revTx" presStyleIdx="0" presStyleCnt="3">
        <dgm:presLayoutVars>
          <dgm:chMax val="0"/>
          <dgm:chPref val="0"/>
        </dgm:presLayoutVars>
      </dgm:prSet>
      <dgm:spPr/>
    </dgm:pt>
    <dgm:pt modelId="{4765884B-2FBC-426E-9F16-AB4EF70F7AA0}" type="pres">
      <dgm:prSet presAssocID="{F721EFB1-1B2F-4DE8-98C6-8515BBE0B6C2}" presName="sibTrans" presStyleCnt="0"/>
      <dgm:spPr/>
    </dgm:pt>
    <dgm:pt modelId="{B8B75ED7-54C6-414E-8208-69032327B96D}" type="pres">
      <dgm:prSet presAssocID="{70F58A5A-C81C-4356-B161-FE176811ACE9}" presName="compNode" presStyleCnt="0"/>
      <dgm:spPr/>
    </dgm:pt>
    <dgm:pt modelId="{430ADAA1-1725-4491-89DD-16602CB28413}" type="pres">
      <dgm:prSet presAssocID="{70F58A5A-C81C-4356-B161-FE176811ACE9}" presName="bgRect" presStyleLbl="bgShp" presStyleIdx="1" presStyleCnt="3"/>
      <dgm:spPr/>
    </dgm:pt>
    <dgm:pt modelId="{C518F770-8880-453D-9584-CBB22193F8C2}" type="pres">
      <dgm:prSet presAssocID="{70F58A5A-C81C-4356-B161-FE176811ACE9}"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Medicine"/>
        </a:ext>
      </dgm:extLst>
    </dgm:pt>
    <dgm:pt modelId="{4ABC88BA-7D0C-46EA-BC34-814F30CBE087}" type="pres">
      <dgm:prSet presAssocID="{70F58A5A-C81C-4356-B161-FE176811ACE9}" presName="spaceRect" presStyleCnt="0"/>
      <dgm:spPr/>
    </dgm:pt>
    <dgm:pt modelId="{598CBA73-76A4-4082-9F3E-4973EEE9A6E7}" type="pres">
      <dgm:prSet presAssocID="{70F58A5A-C81C-4356-B161-FE176811ACE9}" presName="parTx" presStyleLbl="revTx" presStyleIdx="1" presStyleCnt="3">
        <dgm:presLayoutVars>
          <dgm:chMax val="0"/>
          <dgm:chPref val="0"/>
        </dgm:presLayoutVars>
      </dgm:prSet>
      <dgm:spPr/>
    </dgm:pt>
    <dgm:pt modelId="{AE9117EC-0DEB-41B3-9438-057F9DF36846}" type="pres">
      <dgm:prSet presAssocID="{6C8A1571-B3B5-4E7B-A1C3-82CBA197C180}" presName="sibTrans" presStyleCnt="0"/>
      <dgm:spPr/>
    </dgm:pt>
    <dgm:pt modelId="{CC20AADE-B50A-489A-B285-B63F1475B0AB}" type="pres">
      <dgm:prSet presAssocID="{D6616EFF-59DE-4AE2-BA03-6A30FD02C415}" presName="compNode" presStyleCnt="0"/>
      <dgm:spPr/>
    </dgm:pt>
    <dgm:pt modelId="{051BBE59-7357-4101-825F-B01B65BF46BD}" type="pres">
      <dgm:prSet presAssocID="{D6616EFF-59DE-4AE2-BA03-6A30FD02C415}" presName="bgRect" presStyleLbl="bgShp" presStyleIdx="2" presStyleCnt="3"/>
      <dgm:spPr/>
    </dgm:pt>
    <dgm:pt modelId="{606E0152-6164-40DB-867A-BD1BEF16C986}" type="pres">
      <dgm:prSet presAssocID="{D6616EFF-59DE-4AE2-BA03-6A30FD02C415}"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Doctor"/>
        </a:ext>
      </dgm:extLst>
    </dgm:pt>
    <dgm:pt modelId="{67B3B8E8-49DD-4068-8251-139E6F9BC85B}" type="pres">
      <dgm:prSet presAssocID="{D6616EFF-59DE-4AE2-BA03-6A30FD02C415}" presName="spaceRect" presStyleCnt="0"/>
      <dgm:spPr/>
    </dgm:pt>
    <dgm:pt modelId="{5A578257-B1BA-4B08-B14D-09929ED51DBD}" type="pres">
      <dgm:prSet presAssocID="{D6616EFF-59DE-4AE2-BA03-6A30FD02C415}" presName="parTx" presStyleLbl="revTx" presStyleIdx="2" presStyleCnt="3">
        <dgm:presLayoutVars>
          <dgm:chMax val="0"/>
          <dgm:chPref val="0"/>
        </dgm:presLayoutVars>
      </dgm:prSet>
      <dgm:spPr/>
    </dgm:pt>
  </dgm:ptLst>
  <dgm:cxnLst>
    <dgm:cxn modelId="{665A0D04-C891-4281-8CFB-114202B47279}" srcId="{BC63DBCF-5441-49DA-8B63-1400F90461B8}" destId="{D6616EFF-59DE-4AE2-BA03-6A30FD02C415}" srcOrd="2" destOrd="0" parTransId="{A827DF66-FFFE-48A2-B484-57D3D67CFF79}" sibTransId="{426D6936-44C5-4B63-AC7B-E308482C8497}"/>
    <dgm:cxn modelId="{4903A80B-D48B-4105-BEF4-9CBA25668FAD}" srcId="{BC63DBCF-5441-49DA-8B63-1400F90461B8}" destId="{9435AC12-72ED-4561-9E43-E661A99DAC20}" srcOrd="0" destOrd="0" parTransId="{36EBAD37-A88A-4171-8B7B-5328C7435231}" sibTransId="{F721EFB1-1B2F-4DE8-98C6-8515BBE0B6C2}"/>
    <dgm:cxn modelId="{7359FC3F-7576-4C1A-A913-F0DC5F97CC41}" srcId="{BC63DBCF-5441-49DA-8B63-1400F90461B8}" destId="{70F58A5A-C81C-4356-B161-FE176811ACE9}" srcOrd="1" destOrd="0" parTransId="{D4726952-EBA2-42C3-AEC0-961A4FD5398C}" sibTransId="{6C8A1571-B3B5-4E7B-A1C3-82CBA197C180}"/>
    <dgm:cxn modelId="{AEC77E42-0C2E-4DA2-A106-7A486FB949F9}" type="presOf" srcId="{70F58A5A-C81C-4356-B161-FE176811ACE9}" destId="{598CBA73-76A4-4082-9F3E-4973EEE9A6E7}" srcOrd="0" destOrd="0" presId="urn:microsoft.com/office/officeart/2018/2/layout/IconVerticalSolidList"/>
    <dgm:cxn modelId="{08E8A99D-5A92-41E9-B48B-FD635CC082DE}" type="presOf" srcId="{BC63DBCF-5441-49DA-8B63-1400F90461B8}" destId="{C99D1DB7-5D70-43E8-9BE0-84538032462F}" srcOrd="0" destOrd="0" presId="urn:microsoft.com/office/officeart/2018/2/layout/IconVerticalSolidList"/>
    <dgm:cxn modelId="{89F62EA5-662E-475E-89A9-F817600E5583}" type="presOf" srcId="{9435AC12-72ED-4561-9E43-E661A99DAC20}" destId="{EDE4EBC5-C2E1-4A15-BE72-7299FB2F35EA}" srcOrd="0" destOrd="0" presId="urn:microsoft.com/office/officeart/2018/2/layout/IconVerticalSolidList"/>
    <dgm:cxn modelId="{9E000DD0-27F2-48CA-A588-ABF4ED29F57B}" type="presOf" srcId="{D6616EFF-59DE-4AE2-BA03-6A30FD02C415}" destId="{5A578257-B1BA-4B08-B14D-09929ED51DBD}" srcOrd="0" destOrd="0" presId="urn:microsoft.com/office/officeart/2018/2/layout/IconVerticalSolidList"/>
    <dgm:cxn modelId="{0DC446D1-02BB-4AC1-86A7-7F579B58A8D0}" type="presParOf" srcId="{C99D1DB7-5D70-43E8-9BE0-84538032462F}" destId="{02044964-65F2-4DB2-BFF7-A3359D707669}" srcOrd="0" destOrd="0" presId="urn:microsoft.com/office/officeart/2018/2/layout/IconVerticalSolidList"/>
    <dgm:cxn modelId="{ACE7316F-2807-4EF3-92D9-0DCAD88AAEB9}" type="presParOf" srcId="{02044964-65F2-4DB2-BFF7-A3359D707669}" destId="{B2F3B486-8A2E-4FEA-A733-CB4694BFD4AF}" srcOrd="0" destOrd="0" presId="urn:microsoft.com/office/officeart/2018/2/layout/IconVerticalSolidList"/>
    <dgm:cxn modelId="{46F81271-A8CE-4A2E-8F91-61B17EE86E44}" type="presParOf" srcId="{02044964-65F2-4DB2-BFF7-A3359D707669}" destId="{132573EB-4186-4D0B-B06C-B088BF78D462}" srcOrd="1" destOrd="0" presId="urn:microsoft.com/office/officeart/2018/2/layout/IconVerticalSolidList"/>
    <dgm:cxn modelId="{68746B39-4F7D-450B-A8C5-194A4865077A}" type="presParOf" srcId="{02044964-65F2-4DB2-BFF7-A3359D707669}" destId="{03D26CB9-7729-4BC3-B97A-57DE4DC10B6E}" srcOrd="2" destOrd="0" presId="urn:microsoft.com/office/officeart/2018/2/layout/IconVerticalSolidList"/>
    <dgm:cxn modelId="{750FD2FD-B84F-4E37-BC64-4CF9DC7DDDE8}" type="presParOf" srcId="{02044964-65F2-4DB2-BFF7-A3359D707669}" destId="{EDE4EBC5-C2E1-4A15-BE72-7299FB2F35EA}" srcOrd="3" destOrd="0" presId="urn:microsoft.com/office/officeart/2018/2/layout/IconVerticalSolidList"/>
    <dgm:cxn modelId="{95E13ACF-66B4-49DA-9A67-B9C780F95F44}" type="presParOf" srcId="{C99D1DB7-5D70-43E8-9BE0-84538032462F}" destId="{4765884B-2FBC-426E-9F16-AB4EF70F7AA0}" srcOrd="1" destOrd="0" presId="urn:microsoft.com/office/officeart/2018/2/layout/IconVerticalSolidList"/>
    <dgm:cxn modelId="{7D9885A3-BA8F-47B7-A401-9A26A3107301}" type="presParOf" srcId="{C99D1DB7-5D70-43E8-9BE0-84538032462F}" destId="{B8B75ED7-54C6-414E-8208-69032327B96D}" srcOrd="2" destOrd="0" presId="urn:microsoft.com/office/officeart/2018/2/layout/IconVerticalSolidList"/>
    <dgm:cxn modelId="{775A420D-55D8-4098-AFFA-15E7073078F4}" type="presParOf" srcId="{B8B75ED7-54C6-414E-8208-69032327B96D}" destId="{430ADAA1-1725-4491-89DD-16602CB28413}" srcOrd="0" destOrd="0" presId="urn:microsoft.com/office/officeart/2018/2/layout/IconVerticalSolidList"/>
    <dgm:cxn modelId="{2B809F80-C4A9-4611-B869-BA076A9F85F2}" type="presParOf" srcId="{B8B75ED7-54C6-414E-8208-69032327B96D}" destId="{C518F770-8880-453D-9584-CBB22193F8C2}" srcOrd="1" destOrd="0" presId="urn:microsoft.com/office/officeart/2018/2/layout/IconVerticalSolidList"/>
    <dgm:cxn modelId="{D42E8E20-7AED-4953-AEE0-E69203904051}" type="presParOf" srcId="{B8B75ED7-54C6-414E-8208-69032327B96D}" destId="{4ABC88BA-7D0C-46EA-BC34-814F30CBE087}" srcOrd="2" destOrd="0" presId="urn:microsoft.com/office/officeart/2018/2/layout/IconVerticalSolidList"/>
    <dgm:cxn modelId="{96266CC2-5F30-4483-8C2A-B1AD543517C8}" type="presParOf" srcId="{B8B75ED7-54C6-414E-8208-69032327B96D}" destId="{598CBA73-76A4-4082-9F3E-4973EEE9A6E7}" srcOrd="3" destOrd="0" presId="urn:microsoft.com/office/officeart/2018/2/layout/IconVerticalSolidList"/>
    <dgm:cxn modelId="{3AA02251-391B-44A3-8EB6-3BAAF68A518E}" type="presParOf" srcId="{C99D1DB7-5D70-43E8-9BE0-84538032462F}" destId="{AE9117EC-0DEB-41B3-9438-057F9DF36846}" srcOrd="3" destOrd="0" presId="urn:microsoft.com/office/officeart/2018/2/layout/IconVerticalSolidList"/>
    <dgm:cxn modelId="{E422739B-F57C-471A-8BF8-5EE9D85DE0BB}" type="presParOf" srcId="{C99D1DB7-5D70-43E8-9BE0-84538032462F}" destId="{CC20AADE-B50A-489A-B285-B63F1475B0AB}" srcOrd="4" destOrd="0" presId="urn:microsoft.com/office/officeart/2018/2/layout/IconVerticalSolidList"/>
    <dgm:cxn modelId="{476EE460-F933-48A8-AA5D-2F74AB3C72E3}" type="presParOf" srcId="{CC20AADE-B50A-489A-B285-B63F1475B0AB}" destId="{051BBE59-7357-4101-825F-B01B65BF46BD}" srcOrd="0" destOrd="0" presId="urn:microsoft.com/office/officeart/2018/2/layout/IconVerticalSolidList"/>
    <dgm:cxn modelId="{A14252A4-14AC-4E4A-B8FC-A50AAB19182B}" type="presParOf" srcId="{CC20AADE-B50A-489A-B285-B63F1475B0AB}" destId="{606E0152-6164-40DB-867A-BD1BEF16C986}" srcOrd="1" destOrd="0" presId="urn:microsoft.com/office/officeart/2018/2/layout/IconVerticalSolidList"/>
    <dgm:cxn modelId="{3F52F926-4001-490E-B4E2-41FF817E959C}" type="presParOf" srcId="{CC20AADE-B50A-489A-B285-B63F1475B0AB}" destId="{67B3B8E8-49DD-4068-8251-139E6F9BC85B}" srcOrd="2" destOrd="0" presId="urn:microsoft.com/office/officeart/2018/2/layout/IconVerticalSolidList"/>
    <dgm:cxn modelId="{917DC9EA-78B9-4E0E-99E2-EBC4D997C570}" type="presParOf" srcId="{CC20AADE-B50A-489A-B285-B63F1475B0AB}" destId="{5A578257-B1BA-4B08-B14D-09929ED51DBD}"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64D1F2B-AD51-428D-8695-07B7B3871764}" type="doc">
      <dgm:prSet loTypeId="urn:microsoft.com/office/officeart/2005/8/layout/list1" loCatId="list" qsTypeId="urn:microsoft.com/office/officeart/2005/8/quickstyle/simple1" qsCatId="simple" csTypeId="urn:microsoft.com/office/officeart/2005/8/colors/colorful1" csCatId="colorful" phldr="1"/>
      <dgm:spPr/>
      <dgm:t>
        <a:bodyPr/>
        <a:lstStyle/>
        <a:p>
          <a:endParaRPr lang="en-US"/>
        </a:p>
      </dgm:t>
    </dgm:pt>
    <dgm:pt modelId="{72F2E734-87C3-42FC-982E-B6F82A35393E}">
      <dgm:prSet/>
      <dgm:spPr/>
      <dgm:t>
        <a:bodyPr/>
        <a:lstStyle/>
        <a:p>
          <a:r>
            <a:rPr lang="en-US" b="1" dirty="0"/>
            <a:t>Fixed beliefs that are not amenable to change considering conflicting evidence</a:t>
          </a:r>
        </a:p>
      </dgm:t>
      <dgm:extLst>
        <a:ext uri="{E40237B7-FDA0-4F09-8148-C483321AD2D9}">
          <dgm14:cNvPr xmlns:dgm14="http://schemas.microsoft.com/office/drawing/2010/diagram" id="0" name="" descr="Fixed beliefs that are not amenable to change considering conflicting evidence&#10;"/>
        </a:ext>
      </dgm:extLst>
    </dgm:pt>
    <dgm:pt modelId="{50B74CA8-3260-46E5-83A1-8619FDF1E381}" type="parTrans" cxnId="{DDAE4AFA-1560-4D9F-A75C-3FA583C9F1C6}">
      <dgm:prSet/>
      <dgm:spPr/>
      <dgm:t>
        <a:bodyPr/>
        <a:lstStyle/>
        <a:p>
          <a:endParaRPr lang="en-US"/>
        </a:p>
      </dgm:t>
    </dgm:pt>
    <dgm:pt modelId="{FA30DC15-3D17-4B72-9E49-EBEAF11504D4}" type="sibTrans" cxnId="{DDAE4AFA-1560-4D9F-A75C-3FA583C9F1C6}">
      <dgm:prSet/>
      <dgm:spPr/>
      <dgm:t>
        <a:bodyPr/>
        <a:lstStyle/>
        <a:p>
          <a:endParaRPr lang="en-US"/>
        </a:p>
      </dgm:t>
    </dgm:pt>
    <dgm:pt modelId="{7B830E70-552A-4FBC-9CFC-4F95711EE223}">
      <dgm:prSet/>
      <dgm:spPr/>
      <dgm:t>
        <a:bodyPr/>
        <a:lstStyle/>
        <a:p>
          <a:r>
            <a:rPr lang="en-US" b="1" dirty="0"/>
            <a:t>Different types of delusions </a:t>
          </a:r>
        </a:p>
      </dgm:t>
      <dgm:extLst>
        <a:ext uri="{E40237B7-FDA0-4F09-8148-C483321AD2D9}">
          <dgm14:cNvPr xmlns:dgm14="http://schemas.microsoft.com/office/drawing/2010/diagram" id="0" name="" descr="Different types of delusions &#10;"/>
        </a:ext>
      </dgm:extLst>
    </dgm:pt>
    <dgm:pt modelId="{E9A3812F-653A-406B-B3F4-DA1E01917818}" type="parTrans" cxnId="{D53DE1A2-F719-45A4-8406-56B37BA097E6}">
      <dgm:prSet/>
      <dgm:spPr/>
      <dgm:t>
        <a:bodyPr/>
        <a:lstStyle/>
        <a:p>
          <a:endParaRPr lang="en-US"/>
        </a:p>
      </dgm:t>
    </dgm:pt>
    <dgm:pt modelId="{76C523A1-8003-4A21-85DC-A1B41A3769AD}" type="sibTrans" cxnId="{D53DE1A2-F719-45A4-8406-56B37BA097E6}">
      <dgm:prSet/>
      <dgm:spPr/>
      <dgm:t>
        <a:bodyPr/>
        <a:lstStyle/>
        <a:p>
          <a:endParaRPr lang="en-US"/>
        </a:p>
      </dgm:t>
    </dgm:pt>
    <dgm:pt modelId="{17EAE070-2B4C-472C-AC9A-758C0459EB33}">
      <dgm:prSet/>
      <dgm:spPr/>
      <dgm:t>
        <a:bodyPr/>
        <a:lstStyle/>
        <a:p>
          <a:r>
            <a:rPr lang="en-US" b="1" dirty="0">
              <a:solidFill>
                <a:schemeClr val="accent4"/>
              </a:solidFill>
            </a:rPr>
            <a:t>Of grandeur </a:t>
          </a:r>
          <a:r>
            <a:rPr lang="en-US" b="1" dirty="0"/>
            <a:t>– belief that they have exceptional abilities, wealth, or fame; belief they are God or another religious savior </a:t>
          </a:r>
        </a:p>
      </dgm:t>
      <dgm:extLst>
        <a:ext uri="{E40237B7-FDA0-4F09-8148-C483321AD2D9}">
          <dgm14:cNvPr xmlns:dgm14="http://schemas.microsoft.com/office/drawing/2010/diagram" id="0" name="" descr="Of grandeur – belief that they have exceptional abilities, wealth, or fame; belief they are God or another religious savior &#10;Of control – belief that their thoughts/feelings/actions are controlled by others &#10;Of thought broadcasting – belief that one’s thoughts are transparent, and everyone knows what they are thinking &#10;Of persecution – belief they are going to be harmed, harassed, plotted or discriminated against by either an individual or an institution ***most common&#10;Of reference – belief that specific gestures, comments, or even larger environmental cues are directed directly to them &#10;Of thought withdrawal – belief that one’s thoughts have been removed by another source&#10;"/>
        </a:ext>
      </dgm:extLst>
    </dgm:pt>
    <dgm:pt modelId="{849E0D0C-B666-4A7D-A447-393DD7B73EB2}" type="parTrans" cxnId="{580D9FE5-C38F-4F3C-9BF2-310876DD2E51}">
      <dgm:prSet/>
      <dgm:spPr/>
      <dgm:t>
        <a:bodyPr/>
        <a:lstStyle/>
        <a:p>
          <a:endParaRPr lang="en-US"/>
        </a:p>
      </dgm:t>
    </dgm:pt>
    <dgm:pt modelId="{74088221-5391-4512-92D0-90CEE852F554}" type="sibTrans" cxnId="{580D9FE5-C38F-4F3C-9BF2-310876DD2E51}">
      <dgm:prSet/>
      <dgm:spPr/>
      <dgm:t>
        <a:bodyPr/>
        <a:lstStyle/>
        <a:p>
          <a:endParaRPr lang="en-US"/>
        </a:p>
      </dgm:t>
    </dgm:pt>
    <dgm:pt modelId="{F1A8C4F2-8490-47EB-9FB6-C150E36AF000}">
      <dgm:prSet/>
      <dgm:spPr/>
      <dgm:t>
        <a:bodyPr/>
        <a:lstStyle/>
        <a:p>
          <a:r>
            <a:rPr lang="en-US" b="1" dirty="0">
              <a:solidFill>
                <a:schemeClr val="accent4"/>
              </a:solidFill>
            </a:rPr>
            <a:t>Of control </a:t>
          </a:r>
          <a:r>
            <a:rPr lang="en-US" b="1" dirty="0"/>
            <a:t>– belief that their thoughts/feelings/actions are controlled by others </a:t>
          </a:r>
        </a:p>
      </dgm:t>
    </dgm:pt>
    <dgm:pt modelId="{C539CC0C-A5D0-47D6-8715-CEAEE79F29DF}" type="parTrans" cxnId="{A60C5D0F-DDEF-4C89-BF68-5F823F461E08}">
      <dgm:prSet/>
      <dgm:spPr/>
      <dgm:t>
        <a:bodyPr/>
        <a:lstStyle/>
        <a:p>
          <a:endParaRPr lang="en-US"/>
        </a:p>
      </dgm:t>
    </dgm:pt>
    <dgm:pt modelId="{2F7DCA7B-962F-45EA-9532-8B83207827E9}" type="sibTrans" cxnId="{A60C5D0F-DDEF-4C89-BF68-5F823F461E08}">
      <dgm:prSet/>
      <dgm:spPr/>
      <dgm:t>
        <a:bodyPr/>
        <a:lstStyle/>
        <a:p>
          <a:endParaRPr lang="en-US"/>
        </a:p>
      </dgm:t>
    </dgm:pt>
    <dgm:pt modelId="{66624CB7-1395-409C-BE5A-5822C11083E8}">
      <dgm:prSet/>
      <dgm:spPr/>
      <dgm:t>
        <a:bodyPr/>
        <a:lstStyle/>
        <a:p>
          <a:r>
            <a:rPr lang="en-US" b="1" dirty="0">
              <a:solidFill>
                <a:schemeClr val="accent4"/>
              </a:solidFill>
            </a:rPr>
            <a:t>Of thought broadcasting </a:t>
          </a:r>
          <a:r>
            <a:rPr lang="en-US" b="1" dirty="0"/>
            <a:t>– belief that one’s thoughts are transparent, and everyone knows what they are thinking </a:t>
          </a:r>
        </a:p>
      </dgm:t>
    </dgm:pt>
    <dgm:pt modelId="{50457F05-9003-4655-98AB-C36EFE6AF35C}" type="parTrans" cxnId="{5417094A-7021-4C29-A895-0FDAA838392C}">
      <dgm:prSet/>
      <dgm:spPr/>
      <dgm:t>
        <a:bodyPr/>
        <a:lstStyle/>
        <a:p>
          <a:endParaRPr lang="en-US"/>
        </a:p>
      </dgm:t>
    </dgm:pt>
    <dgm:pt modelId="{069421B7-CD6C-4189-9878-199294613800}" type="sibTrans" cxnId="{5417094A-7021-4C29-A895-0FDAA838392C}">
      <dgm:prSet/>
      <dgm:spPr/>
      <dgm:t>
        <a:bodyPr/>
        <a:lstStyle/>
        <a:p>
          <a:endParaRPr lang="en-US"/>
        </a:p>
      </dgm:t>
    </dgm:pt>
    <dgm:pt modelId="{6D64F1DD-CCFE-4D5C-B185-A307B182CCFE}">
      <dgm:prSet/>
      <dgm:spPr/>
      <dgm:t>
        <a:bodyPr/>
        <a:lstStyle/>
        <a:p>
          <a:r>
            <a:rPr lang="en-US" b="1" dirty="0">
              <a:solidFill>
                <a:schemeClr val="accent4"/>
              </a:solidFill>
            </a:rPr>
            <a:t>Of persecution </a:t>
          </a:r>
          <a:r>
            <a:rPr lang="en-US" b="1" dirty="0"/>
            <a:t>– belief they are going to be harmed, harassed, plotted or discriminated against by either an individual or an institution ***most common</a:t>
          </a:r>
        </a:p>
      </dgm:t>
    </dgm:pt>
    <dgm:pt modelId="{78ACDFC1-91BC-4037-983D-F00E04DF282D}" type="parTrans" cxnId="{6BBADF01-1135-4D9C-B614-D3552DBB4464}">
      <dgm:prSet/>
      <dgm:spPr/>
      <dgm:t>
        <a:bodyPr/>
        <a:lstStyle/>
        <a:p>
          <a:endParaRPr lang="en-US"/>
        </a:p>
      </dgm:t>
    </dgm:pt>
    <dgm:pt modelId="{5C5E3AC5-4D1F-4E94-9B80-C825049B797D}" type="sibTrans" cxnId="{6BBADF01-1135-4D9C-B614-D3552DBB4464}">
      <dgm:prSet/>
      <dgm:spPr/>
      <dgm:t>
        <a:bodyPr/>
        <a:lstStyle/>
        <a:p>
          <a:endParaRPr lang="en-US"/>
        </a:p>
      </dgm:t>
    </dgm:pt>
    <dgm:pt modelId="{A75533A9-8CF0-4672-8FC9-CDC7B3F3910E}">
      <dgm:prSet/>
      <dgm:spPr/>
      <dgm:t>
        <a:bodyPr/>
        <a:lstStyle/>
        <a:p>
          <a:r>
            <a:rPr lang="en-US" b="1" dirty="0">
              <a:solidFill>
                <a:schemeClr val="accent4"/>
              </a:solidFill>
            </a:rPr>
            <a:t>Of reference </a:t>
          </a:r>
          <a:r>
            <a:rPr lang="en-US" b="1" dirty="0"/>
            <a:t>– belief that specific gestures, comments, or even larger environmental cues are directed directly to them </a:t>
          </a:r>
        </a:p>
      </dgm:t>
    </dgm:pt>
    <dgm:pt modelId="{ADB9340F-D6F3-4228-A224-7CC176F4ACAE}" type="parTrans" cxnId="{0F49D246-E94D-4924-A0F3-CCBF31B3DC2F}">
      <dgm:prSet/>
      <dgm:spPr/>
      <dgm:t>
        <a:bodyPr/>
        <a:lstStyle/>
        <a:p>
          <a:endParaRPr lang="en-US"/>
        </a:p>
      </dgm:t>
    </dgm:pt>
    <dgm:pt modelId="{E7F16B0F-1F04-4C49-88EB-584C72BE2AE1}" type="sibTrans" cxnId="{0F49D246-E94D-4924-A0F3-CCBF31B3DC2F}">
      <dgm:prSet/>
      <dgm:spPr/>
      <dgm:t>
        <a:bodyPr/>
        <a:lstStyle/>
        <a:p>
          <a:endParaRPr lang="en-US"/>
        </a:p>
      </dgm:t>
    </dgm:pt>
    <dgm:pt modelId="{FE4196C5-1314-423A-80EC-54916E5399DD}">
      <dgm:prSet/>
      <dgm:spPr/>
      <dgm:t>
        <a:bodyPr/>
        <a:lstStyle/>
        <a:p>
          <a:r>
            <a:rPr lang="en-US" b="1" dirty="0">
              <a:solidFill>
                <a:schemeClr val="accent4"/>
              </a:solidFill>
            </a:rPr>
            <a:t>Of thought withdrawal </a:t>
          </a:r>
          <a:r>
            <a:rPr lang="en-US" b="1" dirty="0"/>
            <a:t>– belief that one’s thoughts have been removed by another source</a:t>
          </a:r>
        </a:p>
      </dgm:t>
    </dgm:pt>
    <dgm:pt modelId="{EEF92D24-163A-477E-8560-2A3E5B161662}" type="parTrans" cxnId="{36E5CA02-53DB-45AF-887A-EE9DC8DBB703}">
      <dgm:prSet/>
      <dgm:spPr/>
      <dgm:t>
        <a:bodyPr/>
        <a:lstStyle/>
        <a:p>
          <a:endParaRPr lang="en-US"/>
        </a:p>
      </dgm:t>
    </dgm:pt>
    <dgm:pt modelId="{FA41FD48-14AC-4A51-AD73-FB374935769D}" type="sibTrans" cxnId="{36E5CA02-53DB-45AF-887A-EE9DC8DBB703}">
      <dgm:prSet/>
      <dgm:spPr/>
      <dgm:t>
        <a:bodyPr/>
        <a:lstStyle/>
        <a:p>
          <a:endParaRPr lang="en-US"/>
        </a:p>
      </dgm:t>
    </dgm:pt>
    <dgm:pt modelId="{2C843FA8-9F26-4DD2-B4C3-FE9555938E33}" type="pres">
      <dgm:prSet presAssocID="{364D1F2B-AD51-428D-8695-07B7B3871764}" presName="linear" presStyleCnt="0">
        <dgm:presLayoutVars>
          <dgm:dir/>
          <dgm:animLvl val="lvl"/>
          <dgm:resizeHandles val="exact"/>
        </dgm:presLayoutVars>
      </dgm:prSet>
      <dgm:spPr/>
    </dgm:pt>
    <dgm:pt modelId="{01A42881-706A-4C6B-AE53-479578F1FEB1}" type="pres">
      <dgm:prSet presAssocID="{72F2E734-87C3-42FC-982E-B6F82A35393E}" presName="parentLin" presStyleCnt="0"/>
      <dgm:spPr/>
    </dgm:pt>
    <dgm:pt modelId="{4B3E17E2-E9DE-43C0-AB14-ECD4C313039A}" type="pres">
      <dgm:prSet presAssocID="{72F2E734-87C3-42FC-982E-B6F82A35393E}" presName="parentLeftMargin" presStyleLbl="node1" presStyleIdx="0" presStyleCnt="2"/>
      <dgm:spPr/>
    </dgm:pt>
    <dgm:pt modelId="{11CBD2CD-D660-45B2-90C1-AFB90C75A2B4}" type="pres">
      <dgm:prSet presAssocID="{72F2E734-87C3-42FC-982E-B6F82A35393E}" presName="parentText" presStyleLbl="node1" presStyleIdx="0" presStyleCnt="2">
        <dgm:presLayoutVars>
          <dgm:chMax val="0"/>
          <dgm:bulletEnabled val="1"/>
        </dgm:presLayoutVars>
      </dgm:prSet>
      <dgm:spPr/>
    </dgm:pt>
    <dgm:pt modelId="{A28DC977-4155-46BF-844D-5CD7F36A19DA}" type="pres">
      <dgm:prSet presAssocID="{72F2E734-87C3-42FC-982E-B6F82A35393E}" presName="negativeSpace" presStyleCnt="0"/>
      <dgm:spPr/>
    </dgm:pt>
    <dgm:pt modelId="{B375C598-72BA-45E2-86D2-5D9017484516}" type="pres">
      <dgm:prSet presAssocID="{72F2E734-87C3-42FC-982E-B6F82A35393E}" presName="childText" presStyleLbl="conFgAcc1" presStyleIdx="0" presStyleCnt="2">
        <dgm:presLayoutVars>
          <dgm:bulletEnabled val="1"/>
        </dgm:presLayoutVars>
      </dgm:prSet>
      <dgm:spPr/>
    </dgm:pt>
    <dgm:pt modelId="{A5259696-44E0-4700-BEDA-7F7E88FB3D6F}" type="pres">
      <dgm:prSet presAssocID="{FA30DC15-3D17-4B72-9E49-EBEAF11504D4}" presName="spaceBetweenRectangles" presStyleCnt="0"/>
      <dgm:spPr/>
    </dgm:pt>
    <dgm:pt modelId="{BDB933C4-657B-4A14-BC66-C69A43D08464}" type="pres">
      <dgm:prSet presAssocID="{7B830E70-552A-4FBC-9CFC-4F95711EE223}" presName="parentLin" presStyleCnt="0"/>
      <dgm:spPr/>
    </dgm:pt>
    <dgm:pt modelId="{7A5E9232-92F1-4DB6-B856-4C75B8ED203B}" type="pres">
      <dgm:prSet presAssocID="{7B830E70-552A-4FBC-9CFC-4F95711EE223}" presName="parentLeftMargin" presStyleLbl="node1" presStyleIdx="0" presStyleCnt="2"/>
      <dgm:spPr/>
    </dgm:pt>
    <dgm:pt modelId="{3163B440-206B-487C-B5E1-406B3F90F7D2}" type="pres">
      <dgm:prSet presAssocID="{7B830E70-552A-4FBC-9CFC-4F95711EE223}" presName="parentText" presStyleLbl="node1" presStyleIdx="1" presStyleCnt="2">
        <dgm:presLayoutVars>
          <dgm:chMax val="0"/>
          <dgm:bulletEnabled val="1"/>
        </dgm:presLayoutVars>
      </dgm:prSet>
      <dgm:spPr/>
    </dgm:pt>
    <dgm:pt modelId="{A6A14F3C-EE05-4D42-9663-F597EC4AD7AB}" type="pres">
      <dgm:prSet presAssocID="{7B830E70-552A-4FBC-9CFC-4F95711EE223}" presName="negativeSpace" presStyleCnt="0"/>
      <dgm:spPr/>
    </dgm:pt>
    <dgm:pt modelId="{19A3CAA2-DBE7-49F5-A141-2B0C079ED1AD}" type="pres">
      <dgm:prSet presAssocID="{7B830E70-552A-4FBC-9CFC-4F95711EE223}" presName="childText" presStyleLbl="conFgAcc1" presStyleIdx="1" presStyleCnt="2">
        <dgm:presLayoutVars>
          <dgm:bulletEnabled val="1"/>
        </dgm:presLayoutVars>
      </dgm:prSet>
      <dgm:spPr/>
    </dgm:pt>
  </dgm:ptLst>
  <dgm:cxnLst>
    <dgm:cxn modelId="{6BBADF01-1135-4D9C-B614-D3552DBB4464}" srcId="{7B830E70-552A-4FBC-9CFC-4F95711EE223}" destId="{6D64F1DD-CCFE-4D5C-B185-A307B182CCFE}" srcOrd="3" destOrd="0" parTransId="{78ACDFC1-91BC-4037-983D-F00E04DF282D}" sibTransId="{5C5E3AC5-4D1F-4E94-9B80-C825049B797D}"/>
    <dgm:cxn modelId="{36E5CA02-53DB-45AF-887A-EE9DC8DBB703}" srcId="{7B830E70-552A-4FBC-9CFC-4F95711EE223}" destId="{FE4196C5-1314-423A-80EC-54916E5399DD}" srcOrd="5" destOrd="0" parTransId="{EEF92D24-163A-477E-8560-2A3E5B161662}" sibTransId="{FA41FD48-14AC-4A51-AD73-FB374935769D}"/>
    <dgm:cxn modelId="{A60C5D0F-DDEF-4C89-BF68-5F823F461E08}" srcId="{7B830E70-552A-4FBC-9CFC-4F95711EE223}" destId="{F1A8C4F2-8490-47EB-9FB6-C150E36AF000}" srcOrd="1" destOrd="0" parTransId="{C539CC0C-A5D0-47D6-8715-CEAEE79F29DF}" sibTransId="{2F7DCA7B-962F-45EA-9532-8B83207827E9}"/>
    <dgm:cxn modelId="{BBA8C92B-C887-4DC3-877E-CFDF09007B84}" type="presOf" srcId="{72F2E734-87C3-42FC-982E-B6F82A35393E}" destId="{11CBD2CD-D660-45B2-90C1-AFB90C75A2B4}" srcOrd="1" destOrd="0" presId="urn:microsoft.com/office/officeart/2005/8/layout/list1"/>
    <dgm:cxn modelId="{916A453C-13ED-4B25-9B25-4FD253DE40CD}" type="presOf" srcId="{FE4196C5-1314-423A-80EC-54916E5399DD}" destId="{19A3CAA2-DBE7-49F5-A141-2B0C079ED1AD}" srcOrd="0" destOrd="5" presId="urn:microsoft.com/office/officeart/2005/8/layout/list1"/>
    <dgm:cxn modelId="{0F49D246-E94D-4924-A0F3-CCBF31B3DC2F}" srcId="{7B830E70-552A-4FBC-9CFC-4F95711EE223}" destId="{A75533A9-8CF0-4672-8FC9-CDC7B3F3910E}" srcOrd="4" destOrd="0" parTransId="{ADB9340F-D6F3-4228-A224-7CC176F4ACAE}" sibTransId="{E7F16B0F-1F04-4C49-88EB-584C72BE2AE1}"/>
    <dgm:cxn modelId="{5417094A-7021-4C29-A895-0FDAA838392C}" srcId="{7B830E70-552A-4FBC-9CFC-4F95711EE223}" destId="{66624CB7-1395-409C-BE5A-5822C11083E8}" srcOrd="2" destOrd="0" parTransId="{50457F05-9003-4655-98AB-C36EFE6AF35C}" sibTransId="{069421B7-CD6C-4189-9878-199294613800}"/>
    <dgm:cxn modelId="{1349A775-CC7B-4372-B7B2-257AC834959D}" type="presOf" srcId="{7B830E70-552A-4FBC-9CFC-4F95711EE223}" destId="{7A5E9232-92F1-4DB6-B856-4C75B8ED203B}" srcOrd="0" destOrd="0" presId="urn:microsoft.com/office/officeart/2005/8/layout/list1"/>
    <dgm:cxn modelId="{CDE87390-30FA-4A1F-9EC8-A6792DD3D0E5}" type="presOf" srcId="{A75533A9-8CF0-4672-8FC9-CDC7B3F3910E}" destId="{19A3CAA2-DBE7-49F5-A141-2B0C079ED1AD}" srcOrd="0" destOrd="4" presId="urn:microsoft.com/office/officeart/2005/8/layout/list1"/>
    <dgm:cxn modelId="{CCECC493-E3FD-4E0B-B0D3-2B78E2221121}" type="presOf" srcId="{7B830E70-552A-4FBC-9CFC-4F95711EE223}" destId="{3163B440-206B-487C-B5E1-406B3F90F7D2}" srcOrd="1" destOrd="0" presId="urn:microsoft.com/office/officeart/2005/8/layout/list1"/>
    <dgm:cxn modelId="{D53DE1A2-F719-45A4-8406-56B37BA097E6}" srcId="{364D1F2B-AD51-428D-8695-07B7B3871764}" destId="{7B830E70-552A-4FBC-9CFC-4F95711EE223}" srcOrd="1" destOrd="0" parTransId="{E9A3812F-653A-406B-B3F4-DA1E01917818}" sibTransId="{76C523A1-8003-4A21-85DC-A1B41A3769AD}"/>
    <dgm:cxn modelId="{4AA633A3-0BBA-4F69-8153-BA4CD3EAA730}" type="presOf" srcId="{66624CB7-1395-409C-BE5A-5822C11083E8}" destId="{19A3CAA2-DBE7-49F5-A141-2B0C079ED1AD}" srcOrd="0" destOrd="2" presId="urn:microsoft.com/office/officeart/2005/8/layout/list1"/>
    <dgm:cxn modelId="{B1E423BD-6A58-49E2-AC65-F03B9E3F8FAE}" type="presOf" srcId="{17EAE070-2B4C-472C-AC9A-758C0459EB33}" destId="{19A3CAA2-DBE7-49F5-A141-2B0C079ED1AD}" srcOrd="0" destOrd="0" presId="urn:microsoft.com/office/officeart/2005/8/layout/list1"/>
    <dgm:cxn modelId="{8AD4E4C4-5E55-4173-B7E5-0056512D7A9A}" type="presOf" srcId="{364D1F2B-AD51-428D-8695-07B7B3871764}" destId="{2C843FA8-9F26-4DD2-B4C3-FE9555938E33}" srcOrd="0" destOrd="0" presId="urn:microsoft.com/office/officeart/2005/8/layout/list1"/>
    <dgm:cxn modelId="{C0E566CA-5951-4333-86FF-3A1A15A048BD}" type="presOf" srcId="{6D64F1DD-CCFE-4D5C-B185-A307B182CCFE}" destId="{19A3CAA2-DBE7-49F5-A141-2B0C079ED1AD}" srcOrd="0" destOrd="3" presId="urn:microsoft.com/office/officeart/2005/8/layout/list1"/>
    <dgm:cxn modelId="{62E06CCA-AB02-4634-91B3-72719564C032}" type="presOf" srcId="{F1A8C4F2-8490-47EB-9FB6-C150E36AF000}" destId="{19A3CAA2-DBE7-49F5-A141-2B0C079ED1AD}" srcOrd="0" destOrd="1" presId="urn:microsoft.com/office/officeart/2005/8/layout/list1"/>
    <dgm:cxn modelId="{580D9FE5-C38F-4F3C-9BF2-310876DD2E51}" srcId="{7B830E70-552A-4FBC-9CFC-4F95711EE223}" destId="{17EAE070-2B4C-472C-AC9A-758C0459EB33}" srcOrd="0" destOrd="0" parTransId="{849E0D0C-B666-4A7D-A447-393DD7B73EB2}" sibTransId="{74088221-5391-4512-92D0-90CEE852F554}"/>
    <dgm:cxn modelId="{BA20D4F3-771D-427D-9D81-3CF252BB152C}" type="presOf" srcId="{72F2E734-87C3-42FC-982E-B6F82A35393E}" destId="{4B3E17E2-E9DE-43C0-AB14-ECD4C313039A}" srcOrd="0" destOrd="0" presId="urn:microsoft.com/office/officeart/2005/8/layout/list1"/>
    <dgm:cxn modelId="{DDAE4AFA-1560-4D9F-A75C-3FA583C9F1C6}" srcId="{364D1F2B-AD51-428D-8695-07B7B3871764}" destId="{72F2E734-87C3-42FC-982E-B6F82A35393E}" srcOrd="0" destOrd="0" parTransId="{50B74CA8-3260-46E5-83A1-8619FDF1E381}" sibTransId="{FA30DC15-3D17-4B72-9E49-EBEAF11504D4}"/>
    <dgm:cxn modelId="{9FCEDF5C-BE28-4A10-BF4D-C36C56E00C95}" type="presParOf" srcId="{2C843FA8-9F26-4DD2-B4C3-FE9555938E33}" destId="{01A42881-706A-4C6B-AE53-479578F1FEB1}" srcOrd="0" destOrd="0" presId="urn:microsoft.com/office/officeart/2005/8/layout/list1"/>
    <dgm:cxn modelId="{595E04E2-C313-4C24-94E1-D6EEAD895B7A}" type="presParOf" srcId="{01A42881-706A-4C6B-AE53-479578F1FEB1}" destId="{4B3E17E2-E9DE-43C0-AB14-ECD4C313039A}" srcOrd="0" destOrd="0" presId="urn:microsoft.com/office/officeart/2005/8/layout/list1"/>
    <dgm:cxn modelId="{7F393478-4DC5-4CE2-9050-A7A8B92FCB32}" type="presParOf" srcId="{01A42881-706A-4C6B-AE53-479578F1FEB1}" destId="{11CBD2CD-D660-45B2-90C1-AFB90C75A2B4}" srcOrd="1" destOrd="0" presId="urn:microsoft.com/office/officeart/2005/8/layout/list1"/>
    <dgm:cxn modelId="{1AACF22B-1877-41D2-AAF9-2AF0D0D29216}" type="presParOf" srcId="{2C843FA8-9F26-4DD2-B4C3-FE9555938E33}" destId="{A28DC977-4155-46BF-844D-5CD7F36A19DA}" srcOrd="1" destOrd="0" presId="urn:microsoft.com/office/officeart/2005/8/layout/list1"/>
    <dgm:cxn modelId="{35A75B7C-1EC1-4B32-8DE7-554CF375D5D5}" type="presParOf" srcId="{2C843FA8-9F26-4DD2-B4C3-FE9555938E33}" destId="{B375C598-72BA-45E2-86D2-5D9017484516}" srcOrd="2" destOrd="0" presId="urn:microsoft.com/office/officeart/2005/8/layout/list1"/>
    <dgm:cxn modelId="{4A6AC2A1-7376-4EE5-AC0A-826A28A3D1CB}" type="presParOf" srcId="{2C843FA8-9F26-4DD2-B4C3-FE9555938E33}" destId="{A5259696-44E0-4700-BEDA-7F7E88FB3D6F}" srcOrd="3" destOrd="0" presId="urn:microsoft.com/office/officeart/2005/8/layout/list1"/>
    <dgm:cxn modelId="{52A720F7-0150-406E-89B5-D3CDE68952DB}" type="presParOf" srcId="{2C843FA8-9F26-4DD2-B4C3-FE9555938E33}" destId="{BDB933C4-657B-4A14-BC66-C69A43D08464}" srcOrd="4" destOrd="0" presId="urn:microsoft.com/office/officeart/2005/8/layout/list1"/>
    <dgm:cxn modelId="{B039C263-32CB-4533-8284-01C74915D2A9}" type="presParOf" srcId="{BDB933C4-657B-4A14-BC66-C69A43D08464}" destId="{7A5E9232-92F1-4DB6-B856-4C75B8ED203B}" srcOrd="0" destOrd="0" presId="urn:microsoft.com/office/officeart/2005/8/layout/list1"/>
    <dgm:cxn modelId="{B9DD6E80-97F2-48FE-A3DF-7DF98A8EF4B9}" type="presParOf" srcId="{BDB933C4-657B-4A14-BC66-C69A43D08464}" destId="{3163B440-206B-487C-B5E1-406B3F90F7D2}" srcOrd="1" destOrd="0" presId="urn:microsoft.com/office/officeart/2005/8/layout/list1"/>
    <dgm:cxn modelId="{1FDF4069-E4F9-4CFD-AC14-F12DB9265895}" type="presParOf" srcId="{2C843FA8-9F26-4DD2-B4C3-FE9555938E33}" destId="{A6A14F3C-EE05-4D42-9663-F597EC4AD7AB}" srcOrd="5" destOrd="0" presId="urn:microsoft.com/office/officeart/2005/8/layout/list1"/>
    <dgm:cxn modelId="{F2530F0B-3D8A-4442-AA4C-09AA58B27356}" type="presParOf" srcId="{2C843FA8-9F26-4DD2-B4C3-FE9555938E33}" destId="{19A3CAA2-DBE7-49F5-A141-2B0C079ED1AD}" srcOrd="6"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39150A1-2943-4073-80D3-E597498405C1}" type="doc">
      <dgm:prSet loTypeId="urn:microsoft.com/office/officeart/2005/8/layout/list1" loCatId="list" qsTypeId="urn:microsoft.com/office/officeart/2005/8/quickstyle/simple1" qsCatId="simple" csTypeId="urn:microsoft.com/office/officeart/2005/8/colors/colorful2" csCatId="colorful" phldr="1"/>
      <dgm:spPr/>
      <dgm:t>
        <a:bodyPr/>
        <a:lstStyle/>
        <a:p>
          <a:endParaRPr lang="en-US"/>
        </a:p>
      </dgm:t>
    </dgm:pt>
    <dgm:pt modelId="{39BAC586-2BC6-4F32-91BB-0824CD0F0C00}">
      <dgm:prSet/>
      <dgm:spPr/>
      <dgm:t>
        <a:bodyPr/>
        <a:lstStyle/>
        <a:p>
          <a:r>
            <a:rPr lang="en-US" b="1" dirty="0"/>
            <a:t>Disorganized/Abnormal Motor Behavior</a:t>
          </a:r>
          <a:endParaRPr lang="en-US" dirty="0"/>
        </a:p>
      </dgm:t>
      <dgm:extLst>
        <a:ext uri="{E40237B7-FDA0-4F09-8148-C483321AD2D9}">
          <dgm14:cNvPr xmlns:dgm14="http://schemas.microsoft.com/office/drawing/2010/diagram" id="0" name="" descr="Disorganized/Abnormal Motor Behavior&#10;"/>
        </a:ext>
      </dgm:extLst>
    </dgm:pt>
    <dgm:pt modelId="{87585D08-20EB-4B19-A59D-3D2C27EEF150}" type="parTrans" cxnId="{FD320625-774E-4932-A59C-1517B89AD785}">
      <dgm:prSet/>
      <dgm:spPr/>
      <dgm:t>
        <a:bodyPr/>
        <a:lstStyle/>
        <a:p>
          <a:endParaRPr lang="en-US"/>
        </a:p>
      </dgm:t>
    </dgm:pt>
    <dgm:pt modelId="{B6877483-6A02-4B21-BD86-7B2326E50D2F}" type="sibTrans" cxnId="{FD320625-774E-4932-A59C-1517B89AD785}">
      <dgm:prSet/>
      <dgm:spPr/>
      <dgm:t>
        <a:bodyPr/>
        <a:lstStyle/>
        <a:p>
          <a:endParaRPr lang="en-US"/>
        </a:p>
      </dgm:t>
    </dgm:pt>
    <dgm:pt modelId="{1C2A6B0A-D422-4972-9F5C-A0F6521E5B54}">
      <dgm:prSet/>
      <dgm:spPr/>
      <dgm:t>
        <a:bodyPr/>
        <a:lstStyle/>
        <a:p>
          <a:r>
            <a:rPr lang="en-US" b="1" dirty="0"/>
            <a:t>Psychomotor symptoms – include awkward movements or even ritualistic/repetitive behaviors that are often unpredictable and overwhelming </a:t>
          </a:r>
          <a:endParaRPr lang="en-US" dirty="0"/>
        </a:p>
      </dgm:t>
      <dgm:extLst>
        <a:ext uri="{E40237B7-FDA0-4F09-8148-C483321AD2D9}">
          <dgm14:cNvPr xmlns:dgm14="http://schemas.microsoft.com/office/drawing/2010/diagram" id="0" name="" descr="Psychomotor symptoms – include awkward movements or even ritualistic/repetitive behaviors that are often unpredictable and overwhelming &#10;"/>
        </a:ext>
      </dgm:extLst>
    </dgm:pt>
    <dgm:pt modelId="{FFF1AC65-31AE-47EC-9769-BFC8F820039F}" type="parTrans" cxnId="{4E283CC2-BE4E-40EE-BC78-3DBF0285D5A3}">
      <dgm:prSet/>
      <dgm:spPr/>
      <dgm:t>
        <a:bodyPr/>
        <a:lstStyle/>
        <a:p>
          <a:endParaRPr lang="en-US"/>
        </a:p>
      </dgm:t>
    </dgm:pt>
    <dgm:pt modelId="{74EDB03C-C8EB-45D9-B3C5-9884B9A6FD9E}" type="sibTrans" cxnId="{4E283CC2-BE4E-40EE-BC78-3DBF0285D5A3}">
      <dgm:prSet/>
      <dgm:spPr/>
      <dgm:t>
        <a:bodyPr/>
        <a:lstStyle/>
        <a:p>
          <a:endParaRPr lang="en-US"/>
        </a:p>
      </dgm:t>
    </dgm:pt>
    <dgm:pt modelId="{28D7B0A1-B4CF-4FF8-A4AA-2F96BDE3C7B2}">
      <dgm:prSet/>
      <dgm:spPr/>
      <dgm:t>
        <a:bodyPr/>
        <a:lstStyle/>
        <a:p>
          <a:r>
            <a:rPr lang="en-US" b="1" dirty="0"/>
            <a:t>Catatonic Behavior </a:t>
          </a:r>
          <a:endParaRPr lang="en-US" dirty="0"/>
        </a:p>
      </dgm:t>
      <dgm:extLst>
        <a:ext uri="{E40237B7-FDA0-4F09-8148-C483321AD2D9}">
          <dgm14:cNvPr xmlns:dgm14="http://schemas.microsoft.com/office/drawing/2010/diagram" id="0" name="" descr="Catatonic Behavior &#10;"/>
        </a:ext>
      </dgm:extLst>
    </dgm:pt>
    <dgm:pt modelId="{B6F00C95-0F5B-4AF4-B11C-8304CF382B17}" type="parTrans" cxnId="{4AE34AB4-1718-41F4-9E01-64A941B73A57}">
      <dgm:prSet/>
      <dgm:spPr/>
      <dgm:t>
        <a:bodyPr/>
        <a:lstStyle/>
        <a:p>
          <a:endParaRPr lang="en-US"/>
        </a:p>
      </dgm:t>
    </dgm:pt>
    <dgm:pt modelId="{5F0D8880-9D1A-42FC-98AF-40D7DAC17299}" type="sibTrans" cxnId="{4AE34AB4-1718-41F4-9E01-64A941B73A57}">
      <dgm:prSet/>
      <dgm:spPr/>
      <dgm:t>
        <a:bodyPr/>
        <a:lstStyle/>
        <a:p>
          <a:endParaRPr lang="en-US"/>
        </a:p>
      </dgm:t>
    </dgm:pt>
    <dgm:pt modelId="{FE2EFBAB-660D-43CA-BAE2-7FB98EB0677E}">
      <dgm:prSet/>
      <dgm:spPr/>
      <dgm:t>
        <a:bodyPr/>
        <a:lstStyle/>
        <a:p>
          <a:r>
            <a:rPr lang="en-US" b="1" dirty="0"/>
            <a:t>The decrease or even lack of reactivity to the environment</a:t>
          </a:r>
          <a:endParaRPr lang="en-US" dirty="0"/>
        </a:p>
      </dgm:t>
      <dgm:extLst>
        <a:ext uri="{E40237B7-FDA0-4F09-8148-C483321AD2D9}">
          <dgm14:cNvPr xmlns:dgm14="http://schemas.microsoft.com/office/drawing/2010/diagram" id="0" name="" descr="The decrease or even lack of reactivity to the environment&#10;Includes: negativism (resistance to instruction), mutism or stupor (complete lack of verbal and motor responses), rigidity (maintaining a rigid or upright posture while resisting efforts to being moved), posturing (holding odd, awkward postured for long periods of time) and catatonic excitement (hyperactivity of motor behavior)&#10;"/>
        </a:ext>
      </dgm:extLst>
    </dgm:pt>
    <dgm:pt modelId="{3A58DA0D-3A0F-4D14-B7D9-45E008850A53}" type="parTrans" cxnId="{467A0090-C5D2-4874-8932-F4D5AC9F9268}">
      <dgm:prSet/>
      <dgm:spPr/>
      <dgm:t>
        <a:bodyPr/>
        <a:lstStyle/>
        <a:p>
          <a:endParaRPr lang="en-US"/>
        </a:p>
      </dgm:t>
    </dgm:pt>
    <dgm:pt modelId="{6617EE2C-C104-4B65-BAFE-343C7FCEAA80}" type="sibTrans" cxnId="{467A0090-C5D2-4874-8932-F4D5AC9F9268}">
      <dgm:prSet/>
      <dgm:spPr/>
      <dgm:t>
        <a:bodyPr/>
        <a:lstStyle/>
        <a:p>
          <a:endParaRPr lang="en-US"/>
        </a:p>
      </dgm:t>
    </dgm:pt>
    <dgm:pt modelId="{4B7CCABA-78F5-4E05-A827-D657F040448E}">
      <dgm:prSet/>
      <dgm:spPr/>
      <dgm:t>
        <a:bodyPr/>
        <a:lstStyle/>
        <a:p>
          <a:r>
            <a:rPr lang="en-US" b="1" dirty="0"/>
            <a:t>Includes: negativism (resistance to instruction), mutism or stupor (complete lack of verbal and motor responses), rigidity (maintaining a rigid or upright posture while resisting efforts to being moved), posturing (holding odd, awkward postured for long periods of time) and catatonic excitement (hyperactivity of motor behavior)</a:t>
          </a:r>
          <a:endParaRPr lang="en-US" dirty="0"/>
        </a:p>
      </dgm:t>
    </dgm:pt>
    <dgm:pt modelId="{096BF0B8-46CA-4F5D-97AA-C98A74715BBA}" type="parTrans" cxnId="{501C31A1-ED6B-44BB-A958-1350032CE494}">
      <dgm:prSet/>
      <dgm:spPr/>
      <dgm:t>
        <a:bodyPr/>
        <a:lstStyle/>
        <a:p>
          <a:endParaRPr lang="en-US"/>
        </a:p>
      </dgm:t>
    </dgm:pt>
    <dgm:pt modelId="{3A1F71BA-C56C-4818-8CA0-F51059D933FD}" type="sibTrans" cxnId="{501C31A1-ED6B-44BB-A958-1350032CE494}">
      <dgm:prSet/>
      <dgm:spPr/>
      <dgm:t>
        <a:bodyPr/>
        <a:lstStyle/>
        <a:p>
          <a:endParaRPr lang="en-US"/>
        </a:p>
      </dgm:t>
    </dgm:pt>
    <dgm:pt modelId="{65A220B1-E0E2-4E82-9945-B0DF91252AAD}" type="pres">
      <dgm:prSet presAssocID="{039150A1-2943-4073-80D3-E597498405C1}" presName="linear" presStyleCnt="0">
        <dgm:presLayoutVars>
          <dgm:dir/>
          <dgm:animLvl val="lvl"/>
          <dgm:resizeHandles val="exact"/>
        </dgm:presLayoutVars>
      </dgm:prSet>
      <dgm:spPr/>
    </dgm:pt>
    <dgm:pt modelId="{41414B72-2AB7-48ED-BCBF-9D025F5F4D14}" type="pres">
      <dgm:prSet presAssocID="{39BAC586-2BC6-4F32-91BB-0824CD0F0C00}" presName="parentLin" presStyleCnt="0"/>
      <dgm:spPr/>
    </dgm:pt>
    <dgm:pt modelId="{30193086-8C69-4937-B64F-533B1A786E84}" type="pres">
      <dgm:prSet presAssocID="{39BAC586-2BC6-4F32-91BB-0824CD0F0C00}" presName="parentLeftMargin" presStyleLbl="node1" presStyleIdx="0" presStyleCnt="2"/>
      <dgm:spPr/>
    </dgm:pt>
    <dgm:pt modelId="{D9295D19-03F7-4F51-ABB1-7534E5A48F51}" type="pres">
      <dgm:prSet presAssocID="{39BAC586-2BC6-4F32-91BB-0824CD0F0C00}" presName="parentText" presStyleLbl="node1" presStyleIdx="0" presStyleCnt="2">
        <dgm:presLayoutVars>
          <dgm:chMax val="0"/>
          <dgm:bulletEnabled val="1"/>
        </dgm:presLayoutVars>
      </dgm:prSet>
      <dgm:spPr/>
    </dgm:pt>
    <dgm:pt modelId="{E0DDB0F9-6FAB-465B-9A0A-0996A9ED5D80}" type="pres">
      <dgm:prSet presAssocID="{39BAC586-2BC6-4F32-91BB-0824CD0F0C00}" presName="negativeSpace" presStyleCnt="0"/>
      <dgm:spPr/>
    </dgm:pt>
    <dgm:pt modelId="{CC39CE17-4088-4EA2-B679-6A70B0158E60}" type="pres">
      <dgm:prSet presAssocID="{39BAC586-2BC6-4F32-91BB-0824CD0F0C00}" presName="childText" presStyleLbl="conFgAcc1" presStyleIdx="0" presStyleCnt="2">
        <dgm:presLayoutVars>
          <dgm:bulletEnabled val="1"/>
        </dgm:presLayoutVars>
      </dgm:prSet>
      <dgm:spPr/>
    </dgm:pt>
    <dgm:pt modelId="{A28D2BB8-1689-4E1C-9815-105BBA7BA71A}" type="pres">
      <dgm:prSet presAssocID="{B6877483-6A02-4B21-BD86-7B2326E50D2F}" presName="spaceBetweenRectangles" presStyleCnt="0"/>
      <dgm:spPr/>
    </dgm:pt>
    <dgm:pt modelId="{A1E5F343-8D2B-42F6-8E3B-4F30867CFB0B}" type="pres">
      <dgm:prSet presAssocID="{28D7B0A1-B4CF-4FF8-A4AA-2F96BDE3C7B2}" presName="parentLin" presStyleCnt="0"/>
      <dgm:spPr/>
    </dgm:pt>
    <dgm:pt modelId="{B363BDBE-37F9-417E-9D5C-6D0B230A0535}" type="pres">
      <dgm:prSet presAssocID="{28D7B0A1-B4CF-4FF8-A4AA-2F96BDE3C7B2}" presName="parentLeftMargin" presStyleLbl="node1" presStyleIdx="0" presStyleCnt="2"/>
      <dgm:spPr/>
    </dgm:pt>
    <dgm:pt modelId="{BA278536-4D0A-487F-906A-D0596FA1C60F}" type="pres">
      <dgm:prSet presAssocID="{28D7B0A1-B4CF-4FF8-A4AA-2F96BDE3C7B2}" presName="parentText" presStyleLbl="node1" presStyleIdx="1" presStyleCnt="2">
        <dgm:presLayoutVars>
          <dgm:chMax val="0"/>
          <dgm:bulletEnabled val="1"/>
        </dgm:presLayoutVars>
      </dgm:prSet>
      <dgm:spPr/>
    </dgm:pt>
    <dgm:pt modelId="{D9B79C00-3B12-43A7-9DA4-0378D568A12B}" type="pres">
      <dgm:prSet presAssocID="{28D7B0A1-B4CF-4FF8-A4AA-2F96BDE3C7B2}" presName="negativeSpace" presStyleCnt="0"/>
      <dgm:spPr/>
    </dgm:pt>
    <dgm:pt modelId="{A8B1CD71-D21C-45EE-898C-AA81F715B302}" type="pres">
      <dgm:prSet presAssocID="{28D7B0A1-B4CF-4FF8-A4AA-2F96BDE3C7B2}" presName="childText" presStyleLbl="conFgAcc1" presStyleIdx="1" presStyleCnt="2">
        <dgm:presLayoutVars>
          <dgm:bulletEnabled val="1"/>
        </dgm:presLayoutVars>
      </dgm:prSet>
      <dgm:spPr/>
    </dgm:pt>
  </dgm:ptLst>
  <dgm:cxnLst>
    <dgm:cxn modelId="{FD320625-774E-4932-A59C-1517B89AD785}" srcId="{039150A1-2943-4073-80D3-E597498405C1}" destId="{39BAC586-2BC6-4F32-91BB-0824CD0F0C00}" srcOrd="0" destOrd="0" parTransId="{87585D08-20EB-4B19-A59D-3D2C27EEF150}" sibTransId="{B6877483-6A02-4B21-BD86-7B2326E50D2F}"/>
    <dgm:cxn modelId="{2BB7C040-945C-4E0D-99B2-1C40E8ADADD2}" type="presOf" srcId="{39BAC586-2BC6-4F32-91BB-0824CD0F0C00}" destId="{D9295D19-03F7-4F51-ABB1-7534E5A48F51}" srcOrd="1" destOrd="0" presId="urn:microsoft.com/office/officeart/2005/8/layout/list1"/>
    <dgm:cxn modelId="{03694F8F-97AB-44C2-A1B0-475FD9549E49}" type="presOf" srcId="{1C2A6B0A-D422-4972-9F5C-A0F6521E5B54}" destId="{CC39CE17-4088-4EA2-B679-6A70B0158E60}" srcOrd="0" destOrd="0" presId="urn:microsoft.com/office/officeart/2005/8/layout/list1"/>
    <dgm:cxn modelId="{467A0090-C5D2-4874-8932-F4D5AC9F9268}" srcId="{28D7B0A1-B4CF-4FF8-A4AA-2F96BDE3C7B2}" destId="{FE2EFBAB-660D-43CA-BAE2-7FB98EB0677E}" srcOrd="0" destOrd="0" parTransId="{3A58DA0D-3A0F-4D14-B7D9-45E008850A53}" sibTransId="{6617EE2C-C104-4B65-BAFE-343C7FCEAA80}"/>
    <dgm:cxn modelId="{D3DB2B9D-B394-4B29-8DBA-6DDF43BEE518}" type="presOf" srcId="{039150A1-2943-4073-80D3-E597498405C1}" destId="{65A220B1-E0E2-4E82-9945-B0DF91252AAD}" srcOrd="0" destOrd="0" presId="urn:microsoft.com/office/officeart/2005/8/layout/list1"/>
    <dgm:cxn modelId="{501C31A1-ED6B-44BB-A958-1350032CE494}" srcId="{28D7B0A1-B4CF-4FF8-A4AA-2F96BDE3C7B2}" destId="{4B7CCABA-78F5-4E05-A827-D657F040448E}" srcOrd="1" destOrd="0" parTransId="{096BF0B8-46CA-4F5D-97AA-C98A74715BBA}" sibTransId="{3A1F71BA-C56C-4818-8CA0-F51059D933FD}"/>
    <dgm:cxn modelId="{4AE34AB4-1718-41F4-9E01-64A941B73A57}" srcId="{039150A1-2943-4073-80D3-E597498405C1}" destId="{28D7B0A1-B4CF-4FF8-A4AA-2F96BDE3C7B2}" srcOrd="1" destOrd="0" parTransId="{B6F00C95-0F5B-4AF4-B11C-8304CF382B17}" sibTransId="{5F0D8880-9D1A-42FC-98AF-40D7DAC17299}"/>
    <dgm:cxn modelId="{99E8A0B9-3EB1-4228-9819-64AD25160D99}" type="presOf" srcId="{39BAC586-2BC6-4F32-91BB-0824CD0F0C00}" destId="{30193086-8C69-4937-B64F-533B1A786E84}" srcOrd="0" destOrd="0" presId="urn:microsoft.com/office/officeart/2005/8/layout/list1"/>
    <dgm:cxn modelId="{69D33ABF-47DE-454F-943E-073FEC7358D3}" type="presOf" srcId="{28D7B0A1-B4CF-4FF8-A4AA-2F96BDE3C7B2}" destId="{B363BDBE-37F9-417E-9D5C-6D0B230A0535}" srcOrd="0" destOrd="0" presId="urn:microsoft.com/office/officeart/2005/8/layout/list1"/>
    <dgm:cxn modelId="{4E283CC2-BE4E-40EE-BC78-3DBF0285D5A3}" srcId="{39BAC586-2BC6-4F32-91BB-0824CD0F0C00}" destId="{1C2A6B0A-D422-4972-9F5C-A0F6521E5B54}" srcOrd="0" destOrd="0" parTransId="{FFF1AC65-31AE-47EC-9769-BFC8F820039F}" sibTransId="{74EDB03C-C8EB-45D9-B3C5-9884B9A6FD9E}"/>
    <dgm:cxn modelId="{FF882CC9-C69E-4CF8-AE70-1C88A8C37D35}" type="presOf" srcId="{28D7B0A1-B4CF-4FF8-A4AA-2F96BDE3C7B2}" destId="{BA278536-4D0A-487F-906A-D0596FA1C60F}" srcOrd="1" destOrd="0" presId="urn:microsoft.com/office/officeart/2005/8/layout/list1"/>
    <dgm:cxn modelId="{16EAB6E8-6A74-4EF6-881C-ED1C672D90EA}" type="presOf" srcId="{FE2EFBAB-660D-43CA-BAE2-7FB98EB0677E}" destId="{A8B1CD71-D21C-45EE-898C-AA81F715B302}" srcOrd="0" destOrd="0" presId="urn:microsoft.com/office/officeart/2005/8/layout/list1"/>
    <dgm:cxn modelId="{2BDF7BF2-E4CD-4E1A-B5B4-D200988B42CF}" type="presOf" srcId="{4B7CCABA-78F5-4E05-A827-D657F040448E}" destId="{A8B1CD71-D21C-45EE-898C-AA81F715B302}" srcOrd="0" destOrd="1" presId="urn:microsoft.com/office/officeart/2005/8/layout/list1"/>
    <dgm:cxn modelId="{09FBFCB0-8869-498D-860C-9B2E1153895A}" type="presParOf" srcId="{65A220B1-E0E2-4E82-9945-B0DF91252AAD}" destId="{41414B72-2AB7-48ED-BCBF-9D025F5F4D14}" srcOrd="0" destOrd="0" presId="urn:microsoft.com/office/officeart/2005/8/layout/list1"/>
    <dgm:cxn modelId="{12751AAF-1A3C-4957-88A0-C898718213C2}" type="presParOf" srcId="{41414B72-2AB7-48ED-BCBF-9D025F5F4D14}" destId="{30193086-8C69-4937-B64F-533B1A786E84}" srcOrd="0" destOrd="0" presId="urn:microsoft.com/office/officeart/2005/8/layout/list1"/>
    <dgm:cxn modelId="{45772F51-A9A5-4510-A28F-AF6AD486B09A}" type="presParOf" srcId="{41414B72-2AB7-48ED-BCBF-9D025F5F4D14}" destId="{D9295D19-03F7-4F51-ABB1-7534E5A48F51}" srcOrd="1" destOrd="0" presId="urn:microsoft.com/office/officeart/2005/8/layout/list1"/>
    <dgm:cxn modelId="{667E3299-97CA-4174-8DBF-05C487E664E1}" type="presParOf" srcId="{65A220B1-E0E2-4E82-9945-B0DF91252AAD}" destId="{E0DDB0F9-6FAB-465B-9A0A-0996A9ED5D80}" srcOrd="1" destOrd="0" presId="urn:microsoft.com/office/officeart/2005/8/layout/list1"/>
    <dgm:cxn modelId="{A353F7BB-BBF2-4FDE-8824-57CAE3B83C14}" type="presParOf" srcId="{65A220B1-E0E2-4E82-9945-B0DF91252AAD}" destId="{CC39CE17-4088-4EA2-B679-6A70B0158E60}" srcOrd="2" destOrd="0" presId="urn:microsoft.com/office/officeart/2005/8/layout/list1"/>
    <dgm:cxn modelId="{A20E6D3A-3967-49B7-9BEF-DEAF376E9DA0}" type="presParOf" srcId="{65A220B1-E0E2-4E82-9945-B0DF91252AAD}" destId="{A28D2BB8-1689-4E1C-9815-105BBA7BA71A}" srcOrd="3" destOrd="0" presId="urn:microsoft.com/office/officeart/2005/8/layout/list1"/>
    <dgm:cxn modelId="{6C59D073-CB8C-4443-A06C-80B9843C0183}" type="presParOf" srcId="{65A220B1-E0E2-4E82-9945-B0DF91252AAD}" destId="{A1E5F343-8D2B-42F6-8E3B-4F30867CFB0B}" srcOrd="4" destOrd="0" presId="urn:microsoft.com/office/officeart/2005/8/layout/list1"/>
    <dgm:cxn modelId="{0E9B9D71-AD8C-42DA-B641-564BF12D17D5}" type="presParOf" srcId="{A1E5F343-8D2B-42F6-8E3B-4F30867CFB0B}" destId="{B363BDBE-37F9-417E-9D5C-6D0B230A0535}" srcOrd="0" destOrd="0" presId="urn:microsoft.com/office/officeart/2005/8/layout/list1"/>
    <dgm:cxn modelId="{7A671F9F-04B4-498F-B808-122131B2B277}" type="presParOf" srcId="{A1E5F343-8D2B-42F6-8E3B-4F30867CFB0B}" destId="{BA278536-4D0A-487F-906A-D0596FA1C60F}" srcOrd="1" destOrd="0" presId="urn:microsoft.com/office/officeart/2005/8/layout/list1"/>
    <dgm:cxn modelId="{E5A8E6CC-48CD-4D73-BDCA-1C614871515D}" type="presParOf" srcId="{65A220B1-E0E2-4E82-9945-B0DF91252AAD}" destId="{D9B79C00-3B12-43A7-9DA4-0378D568A12B}" srcOrd="5" destOrd="0" presId="urn:microsoft.com/office/officeart/2005/8/layout/list1"/>
    <dgm:cxn modelId="{1605A899-91C8-410F-9BDF-DDD1282757A9}" type="presParOf" srcId="{65A220B1-E0E2-4E82-9945-B0DF91252AAD}" destId="{A8B1CD71-D21C-45EE-898C-AA81F715B302}" srcOrd="6"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0DAAB2B5-E25C-4C22-BA62-17B48C0DCB64}" type="doc">
      <dgm:prSet loTypeId="urn:microsoft.com/office/officeart/2005/8/layout/vList2" loCatId="list" qsTypeId="urn:microsoft.com/office/officeart/2005/8/quickstyle/simple1" qsCatId="simple" csTypeId="urn:microsoft.com/office/officeart/2005/8/colors/colorful2" csCatId="colorful" phldr="1"/>
      <dgm:spPr/>
      <dgm:t>
        <a:bodyPr/>
        <a:lstStyle/>
        <a:p>
          <a:endParaRPr lang="en-US"/>
        </a:p>
      </dgm:t>
    </dgm:pt>
    <dgm:pt modelId="{15BBAF90-7B8D-4B24-AA20-7ECF3AD47C60}">
      <dgm:prSet/>
      <dgm:spPr/>
      <dgm:t>
        <a:bodyPr/>
        <a:lstStyle/>
        <a:p>
          <a:r>
            <a:rPr lang="en-US" b="1" dirty="0"/>
            <a:t>What we’ve discussed so far are positive symptoms. </a:t>
          </a:r>
          <a:endParaRPr lang="en-US" dirty="0"/>
        </a:p>
      </dgm:t>
      <dgm:extLst>
        <a:ext uri="{E40237B7-FDA0-4F09-8148-C483321AD2D9}">
          <dgm14:cNvPr xmlns:dgm14="http://schemas.microsoft.com/office/drawing/2010/diagram" id="0" name="" descr="What we’ve discussed so far are positive symptoms. &#10;"/>
        </a:ext>
      </dgm:extLst>
    </dgm:pt>
    <dgm:pt modelId="{C27A92CA-EB74-4F97-9DD9-DA726C532DFA}" type="parTrans" cxnId="{988B280E-1402-4B46-80A3-05E6FAC67B8B}">
      <dgm:prSet/>
      <dgm:spPr/>
      <dgm:t>
        <a:bodyPr/>
        <a:lstStyle/>
        <a:p>
          <a:endParaRPr lang="en-US"/>
        </a:p>
      </dgm:t>
    </dgm:pt>
    <dgm:pt modelId="{D92A3366-B0CC-41BD-9635-8353BD9DC016}" type="sibTrans" cxnId="{988B280E-1402-4B46-80A3-05E6FAC67B8B}">
      <dgm:prSet/>
      <dgm:spPr/>
      <dgm:t>
        <a:bodyPr/>
        <a:lstStyle/>
        <a:p>
          <a:endParaRPr lang="en-US"/>
        </a:p>
      </dgm:t>
    </dgm:pt>
    <dgm:pt modelId="{2D1A5A3E-F6C8-41B5-9EDE-0F4FCF399CF5}">
      <dgm:prSet/>
      <dgm:spPr/>
      <dgm:t>
        <a:bodyPr/>
        <a:lstStyle/>
        <a:p>
          <a:r>
            <a:rPr lang="en-US" b="1" dirty="0"/>
            <a:t>Negative symptoms are defined as the inability or decreased ability to initiate actions, speech, expressed emotion, or to feel pleasure. </a:t>
          </a:r>
          <a:endParaRPr lang="en-US" dirty="0"/>
        </a:p>
      </dgm:t>
      <dgm:extLst>
        <a:ext uri="{E40237B7-FDA0-4F09-8148-C483321AD2D9}">
          <dgm14:cNvPr xmlns:dgm14="http://schemas.microsoft.com/office/drawing/2010/diagram" id="0" name="" descr="Negative symptoms are defined as the inability or decreased ability to initiate actions, speech, expressed emotion, or to feel pleasure. &#10;"/>
        </a:ext>
      </dgm:extLst>
    </dgm:pt>
    <dgm:pt modelId="{833E7308-6D92-467E-85A9-8C3DA5429A8E}" type="parTrans" cxnId="{3E8ECF66-1564-4579-9EEF-7144CD8F88BD}">
      <dgm:prSet/>
      <dgm:spPr/>
      <dgm:t>
        <a:bodyPr/>
        <a:lstStyle/>
        <a:p>
          <a:endParaRPr lang="en-US"/>
        </a:p>
      </dgm:t>
    </dgm:pt>
    <dgm:pt modelId="{70717137-E4D1-4AA4-8ED5-BF527146F1D4}" type="sibTrans" cxnId="{3E8ECF66-1564-4579-9EEF-7144CD8F88BD}">
      <dgm:prSet/>
      <dgm:spPr/>
      <dgm:t>
        <a:bodyPr/>
        <a:lstStyle/>
        <a:p>
          <a:endParaRPr lang="en-US"/>
        </a:p>
      </dgm:t>
    </dgm:pt>
    <dgm:pt modelId="{5D7CEF5C-7998-4788-9801-5CDEA8C4EAF1}">
      <dgm:prSet/>
      <dgm:spPr/>
      <dgm:t>
        <a:bodyPr/>
        <a:lstStyle/>
        <a:p>
          <a:r>
            <a:rPr lang="en-US" b="1" dirty="0"/>
            <a:t>More negative symptoms come with a poorer diagnosis due to a lack of targeted medications</a:t>
          </a:r>
          <a:endParaRPr lang="en-US" dirty="0"/>
        </a:p>
      </dgm:t>
      <dgm:extLst>
        <a:ext uri="{E40237B7-FDA0-4F09-8148-C483321AD2D9}">
          <dgm14:cNvPr xmlns:dgm14="http://schemas.microsoft.com/office/drawing/2010/diagram" id="0" name="" descr="More negative symptoms come with a poorer diagnosis due to a lack of targeted medications&#10;"/>
        </a:ext>
      </dgm:extLst>
    </dgm:pt>
    <dgm:pt modelId="{4C28FE23-98F0-49B5-9DB6-15692EDEE274}" type="parTrans" cxnId="{3432563B-2444-40BD-B069-D2C1059C915E}">
      <dgm:prSet/>
      <dgm:spPr/>
      <dgm:t>
        <a:bodyPr/>
        <a:lstStyle/>
        <a:p>
          <a:endParaRPr lang="en-US"/>
        </a:p>
      </dgm:t>
    </dgm:pt>
    <dgm:pt modelId="{BABD0B71-1467-41BE-96E5-03799F858E90}" type="sibTrans" cxnId="{3432563B-2444-40BD-B069-D2C1059C915E}">
      <dgm:prSet/>
      <dgm:spPr/>
      <dgm:t>
        <a:bodyPr/>
        <a:lstStyle/>
        <a:p>
          <a:endParaRPr lang="en-US"/>
        </a:p>
      </dgm:t>
    </dgm:pt>
    <dgm:pt modelId="{79C16103-9CBC-4A24-9C67-C8C3B4E7FCF0}">
      <dgm:prSet/>
      <dgm:spPr/>
      <dgm:t>
        <a:bodyPr/>
        <a:lstStyle/>
        <a:p>
          <a:r>
            <a:rPr lang="en-US" b="1" dirty="0"/>
            <a:t>Examples</a:t>
          </a:r>
          <a:endParaRPr lang="en-US" dirty="0"/>
        </a:p>
      </dgm:t>
      <dgm:extLst>
        <a:ext uri="{E40237B7-FDA0-4F09-8148-C483321AD2D9}">
          <dgm14:cNvPr xmlns:dgm14="http://schemas.microsoft.com/office/drawing/2010/diagram" id="0" name="" descr="Examples"/>
        </a:ext>
      </dgm:extLst>
    </dgm:pt>
    <dgm:pt modelId="{E3625618-0232-4FF4-B4B7-2AA44A406FE6}" type="parTrans" cxnId="{04E8C421-FB39-4020-9D96-22FBD9FB62D2}">
      <dgm:prSet/>
      <dgm:spPr/>
      <dgm:t>
        <a:bodyPr/>
        <a:lstStyle/>
        <a:p>
          <a:endParaRPr lang="en-US"/>
        </a:p>
      </dgm:t>
    </dgm:pt>
    <dgm:pt modelId="{6D4F4D9C-FC12-420B-8FBC-3ED5F2F9FD3B}" type="sibTrans" cxnId="{04E8C421-FB39-4020-9D96-22FBD9FB62D2}">
      <dgm:prSet/>
      <dgm:spPr/>
      <dgm:t>
        <a:bodyPr/>
        <a:lstStyle/>
        <a:p>
          <a:endParaRPr lang="en-US"/>
        </a:p>
      </dgm:t>
    </dgm:pt>
    <dgm:pt modelId="{0C652CA1-C2A6-46D0-B18D-FB510B004E3F}">
      <dgm:prSet/>
      <dgm:spPr/>
      <dgm:t>
        <a:bodyPr/>
        <a:lstStyle/>
        <a:p>
          <a:r>
            <a:rPr lang="en-US" b="1" dirty="0"/>
            <a:t>Affective flattening – reduction in emotional expression; reduced display of emotional expression </a:t>
          </a:r>
          <a:endParaRPr lang="en-US" dirty="0"/>
        </a:p>
      </dgm:t>
      <dgm:extLst>
        <a:ext uri="{E40237B7-FDA0-4F09-8148-C483321AD2D9}">
          <dgm14:cNvPr xmlns:dgm14="http://schemas.microsoft.com/office/drawing/2010/diagram" id="0" name="" descr="Affective flattening – reduction in emotional expression; reduced display of emotional expression &#10;Alogia – poverty of speech or speech content&#10;Anhedonia – inability to experience pleasure &#10;Apathy – general lack of interest&#10;Asociality – lack of interest in social relationships&#10;Avolition – lack of motivation of goal-directed behavior &#10;"/>
        </a:ext>
      </dgm:extLst>
    </dgm:pt>
    <dgm:pt modelId="{99E2F771-BBE2-4FAD-A05B-E3E7DFC32004}" type="parTrans" cxnId="{038C9A00-292C-418F-B5FD-507A1D21734E}">
      <dgm:prSet/>
      <dgm:spPr/>
      <dgm:t>
        <a:bodyPr/>
        <a:lstStyle/>
        <a:p>
          <a:endParaRPr lang="en-US"/>
        </a:p>
      </dgm:t>
    </dgm:pt>
    <dgm:pt modelId="{89E70B14-0B02-483E-93F7-24DE57B341E1}" type="sibTrans" cxnId="{038C9A00-292C-418F-B5FD-507A1D21734E}">
      <dgm:prSet/>
      <dgm:spPr/>
      <dgm:t>
        <a:bodyPr/>
        <a:lstStyle/>
        <a:p>
          <a:endParaRPr lang="en-US"/>
        </a:p>
      </dgm:t>
    </dgm:pt>
    <dgm:pt modelId="{6A3FD249-C418-4C84-A6E6-8C85665AC5E9}">
      <dgm:prSet/>
      <dgm:spPr/>
      <dgm:t>
        <a:bodyPr/>
        <a:lstStyle/>
        <a:p>
          <a:r>
            <a:rPr lang="en-US" b="1" dirty="0"/>
            <a:t>Alogia – poverty of speech or speech content</a:t>
          </a:r>
          <a:endParaRPr lang="en-US" dirty="0"/>
        </a:p>
      </dgm:t>
    </dgm:pt>
    <dgm:pt modelId="{98173F4F-5E01-418E-9731-26F32C196DC4}" type="parTrans" cxnId="{A0BB0874-552B-49E3-B933-366D6DAF5479}">
      <dgm:prSet/>
      <dgm:spPr/>
      <dgm:t>
        <a:bodyPr/>
        <a:lstStyle/>
        <a:p>
          <a:endParaRPr lang="en-US"/>
        </a:p>
      </dgm:t>
    </dgm:pt>
    <dgm:pt modelId="{69F18F13-AD7F-426B-8E08-947FA4D8C8C5}" type="sibTrans" cxnId="{A0BB0874-552B-49E3-B933-366D6DAF5479}">
      <dgm:prSet/>
      <dgm:spPr/>
      <dgm:t>
        <a:bodyPr/>
        <a:lstStyle/>
        <a:p>
          <a:endParaRPr lang="en-US"/>
        </a:p>
      </dgm:t>
    </dgm:pt>
    <dgm:pt modelId="{799224A7-2575-439D-A118-F049CFDA19E9}">
      <dgm:prSet/>
      <dgm:spPr/>
      <dgm:t>
        <a:bodyPr/>
        <a:lstStyle/>
        <a:p>
          <a:r>
            <a:rPr lang="en-US" b="1" dirty="0"/>
            <a:t>Anhedonia – inability to experience pleasure </a:t>
          </a:r>
          <a:endParaRPr lang="en-US" dirty="0"/>
        </a:p>
      </dgm:t>
    </dgm:pt>
    <dgm:pt modelId="{A72B4AA7-37DD-4195-965D-D889C56A2961}" type="parTrans" cxnId="{7D6F301E-9904-4BA2-A397-C0B3C8F15C2F}">
      <dgm:prSet/>
      <dgm:spPr/>
      <dgm:t>
        <a:bodyPr/>
        <a:lstStyle/>
        <a:p>
          <a:endParaRPr lang="en-US"/>
        </a:p>
      </dgm:t>
    </dgm:pt>
    <dgm:pt modelId="{FE732121-9F3E-488C-8046-A6CC3AFAD5BF}" type="sibTrans" cxnId="{7D6F301E-9904-4BA2-A397-C0B3C8F15C2F}">
      <dgm:prSet/>
      <dgm:spPr/>
      <dgm:t>
        <a:bodyPr/>
        <a:lstStyle/>
        <a:p>
          <a:endParaRPr lang="en-US"/>
        </a:p>
      </dgm:t>
    </dgm:pt>
    <dgm:pt modelId="{4037CAD0-19A5-409B-976F-E08E3D9E94E6}">
      <dgm:prSet/>
      <dgm:spPr/>
      <dgm:t>
        <a:bodyPr/>
        <a:lstStyle/>
        <a:p>
          <a:r>
            <a:rPr lang="en-US" b="1" dirty="0"/>
            <a:t>Apathy – general lack of interest</a:t>
          </a:r>
          <a:endParaRPr lang="en-US" dirty="0"/>
        </a:p>
      </dgm:t>
    </dgm:pt>
    <dgm:pt modelId="{3C3B2B1D-E30D-49D6-93FF-8B4B6DDF957B}" type="parTrans" cxnId="{DF97B09E-A93E-40C3-850F-1E7BE4AEB083}">
      <dgm:prSet/>
      <dgm:spPr/>
      <dgm:t>
        <a:bodyPr/>
        <a:lstStyle/>
        <a:p>
          <a:endParaRPr lang="en-US"/>
        </a:p>
      </dgm:t>
    </dgm:pt>
    <dgm:pt modelId="{7D12DA8E-2C11-4A23-AE54-0FA2D51B288B}" type="sibTrans" cxnId="{DF97B09E-A93E-40C3-850F-1E7BE4AEB083}">
      <dgm:prSet/>
      <dgm:spPr/>
      <dgm:t>
        <a:bodyPr/>
        <a:lstStyle/>
        <a:p>
          <a:endParaRPr lang="en-US"/>
        </a:p>
      </dgm:t>
    </dgm:pt>
    <dgm:pt modelId="{A8469093-B1A6-4A29-ADA6-AE4508D90FAC}">
      <dgm:prSet/>
      <dgm:spPr/>
      <dgm:t>
        <a:bodyPr/>
        <a:lstStyle/>
        <a:p>
          <a:r>
            <a:rPr lang="en-US" b="1" dirty="0"/>
            <a:t>Asociality – lack of interest in social relationships</a:t>
          </a:r>
          <a:endParaRPr lang="en-US" dirty="0"/>
        </a:p>
      </dgm:t>
    </dgm:pt>
    <dgm:pt modelId="{CA9CF8E1-BF19-43CA-B00A-0A5B35BAA450}" type="parTrans" cxnId="{C8081499-9FB5-4561-B973-6EEFBE403226}">
      <dgm:prSet/>
      <dgm:spPr/>
      <dgm:t>
        <a:bodyPr/>
        <a:lstStyle/>
        <a:p>
          <a:endParaRPr lang="en-US"/>
        </a:p>
      </dgm:t>
    </dgm:pt>
    <dgm:pt modelId="{2E03D9D6-B2B5-45C6-B7D3-79DF16F20E2C}" type="sibTrans" cxnId="{C8081499-9FB5-4561-B973-6EEFBE403226}">
      <dgm:prSet/>
      <dgm:spPr/>
      <dgm:t>
        <a:bodyPr/>
        <a:lstStyle/>
        <a:p>
          <a:endParaRPr lang="en-US"/>
        </a:p>
      </dgm:t>
    </dgm:pt>
    <dgm:pt modelId="{C3CD47C8-3C77-4B2F-9F38-7382F3E784F3}">
      <dgm:prSet/>
      <dgm:spPr/>
      <dgm:t>
        <a:bodyPr/>
        <a:lstStyle/>
        <a:p>
          <a:r>
            <a:rPr lang="en-US" b="1" dirty="0"/>
            <a:t>Avolition – lack of motivation of goal-directed behavior </a:t>
          </a:r>
          <a:endParaRPr lang="en-US" dirty="0"/>
        </a:p>
      </dgm:t>
    </dgm:pt>
    <dgm:pt modelId="{7CEC9730-C9FF-4145-968B-EEE2C0A3524C}" type="parTrans" cxnId="{FCE9811D-939E-486E-ABF8-1950AD1FA7B9}">
      <dgm:prSet/>
      <dgm:spPr/>
      <dgm:t>
        <a:bodyPr/>
        <a:lstStyle/>
        <a:p>
          <a:endParaRPr lang="en-US"/>
        </a:p>
      </dgm:t>
    </dgm:pt>
    <dgm:pt modelId="{5CE13FD3-35BD-478B-8EA6-1951D3FFAB40}" type="sibTrans" cxnId="{FCE9811D-939E-486E-ABF8-1950AD1FA7B9}">
      <dgm:prSet/>
      <dgm:spPr/>
      <dgm:t>
        <a:bodyPr/>
        <a:lstStyle/>
        <a:p>
          <a:endParaRPr lang="en-US"/>
        </a:p>
      </dgm:t>
    </dgm:pt>
    <dgm:pt modelId="{997B4070-AAC1-4ABE-AFF7-ACBA2698CB4A}" type="pres">
      <dgm:prSet presAssocID="{0DAAB2B5-E25C-4C22-BA62-17B48C0DCB64}" presName="linear" presStyleCnt="0">
        <dgm:presLayoutVars>
          <dgm:animLvl val="lvl"/>
          <dgm:resizeHandles val="exact"/>
        </dgm:presLayoutVars>
      </dgm:prSet>
      <dgm:spPr/>
    </dgm:pt>
    <dgm:pt modelId="{05CDFEE9-979A-4D5D-A4C2-06F2F3EDABFE}" type="pres">
      <dgm:prSet presAssocID="{15BBAF90-7B8D-4B24-AA20-7ECF3AD47C60}" presName="parentText" presStyleLbl="node1" presStyleIdx="0" presStyleCnt="3">
        <dgm:presLayoutVars>
          <dgm:chMax val="0"/>
          <dgm:bulletEnabled val="1"/>
        </dgm:presLayoutVars>
      </dgm:prSet>
      <dgm:spPr/>
    </dgm:pt>
    <dgm:pt modelId="{8F231F49-087D-4005-868F-15998F68CB8E}" type="pres">
      <dgm:prSet presAssocID="{D92A3366-B0CC-41BD-9635-8353BD9DC016}" presName="spacer" presStyleCnt="0"/>
      <dgm:spPr/>
    </dgm:pt>
    <dgm:pt modelId="{B29DA826-DD58-497D-BE49-20E71D84B4AA}" type="pres">
      <dgm:prSet presAssocID="{2D1A5A3E-F6C8-41B5-9EDE-0F4FCF399CF5}" presName="parentText" presStyleLbl="node1" presStyleIdx="1" presStyleCnt="3">
        <dgm:presLayoutVars>
          <dgm:chMax val="0"/>
          <dgm:bulletEnabled val="1"/>
        </dgm:presLayoutVars>
      </dgm:prSet>
      <dgm:spPr/>
    </dgm:pt>
    <dgm:pt modelId="{2AB2BB86-DB49-4414-B9A6-D1F091AFABD8}" type="pres">
      <dgm:prSet presAssocID="{2D1A5A3E-F6C8-41B5-9EDE-0F4FCF399CF5}" presName="childText" presStyleLbl="revTx" presStyleIdx="0" presStyleCnt="2">
        <dgm:presLayoutVars>
          <dgm:bulletEnabled val="1"/>
        </dgm:presLayoutVars>
      </dgm:prSet>
      <dgm:spPr/>
    </dgm:pt>
    <dgm:pt modelId="{EBEEF308-EAF3-4FB8-80F7-219A7D24307E}" type="pres">
      <dgm:prSet presAssocID="{79C16103-9CBC-4A24-9C67-C8C3B4E7FCF0}" presName="parentText" presStyleLbl="node1" presStyleIdx="2" presStyleCnt="3">
        <dgm:presLayoutVars>
          <dgm:chMax val="0"/>
          <dgm:bulletEnabled val="1"/>
        </dgm:presLayoutVars>
      </dgm:prSet>
      <dgm:spPr/>
    </dgm:pt>
    <dgm:pt modelId="{8F42ED78-BC31-44A1-980D-A6B12536F85F}" type="pres">
      <dgm:prSet presAssocID="{79C16103-9CBC-4A24-9C67-C8C3B4E7FCF0}" presName="childText" presStyleLbl="revTx" presStyleIdx="1" presStyleCnt="2">
        <dgm:presLayoutVars>
          <dgm:bulletEnabled val="1"/>
        </dgm:presLayoutVars>
      </dgm:prSet>
      <dgm:spPr/>
    </dgm:pt>
  </dgm:ptLst>
  <dgm:cxnLst>
    <dgm:cxn modelId="{038C9A00-292C-418F-B5FD-507A1D21734E}" srcId="{79C16103-9CBC-4A24-9C67-C8C3B4E7FCF0}" destId="{0C652CA1-C2A6-46D0-B18D-FB510B004E3F}" srcOrd="0" destOrd="0" parTransId="{99E2F771-BBE2-4FAD-A05B-E3E7DFC32004}" sibTransId="{89E70B14-0B02-483E-93F7-24DE57B341E1}"/>
    <dgm:cxn modelId="{988B280E-1402-4B46-80A3-05E6FAC67B8B}" srcId="{0DAAB2B5-E25C-4C22-BA62-17B48C0DCB64}" destId="{15BBAF90-7B8D-4B24-AA20-7ECF3AD47C60}" srcOrd="0" destOrd="0" parTransId="{C27A92CA-EB74-4F97-9DD9-DA726C532DFA}" sibTransId="{D92A3366-B0CC-41BD-9635-8353BD9DC016}"/>
    <dgm:cxn modelId="{574FD412-4E0C-47C4-84AE-B627F650D3FE}" type="presOf" srcId="{0C652CA1-C2A6-46D0-B18D-FB510B004E3F}" destId="{8F42ED78-BC31-44A1-980D-A6B12536F85F}" srcOrd="0" destOrd="0" presId="urn:microsoft.com/office/officeart/2005/8/layout/vList2"/>
    <dgm:cxn modelId="{6711CB13-7A85-4491-85B9-4EA44159E304}" type="presOf" srcId="{6A3FD249-C418-4C84-A6E6-8C85665AC5E9}" destId="{8F42ED78-BC31-44A1-980D-A6B12536F85F}" srcOrd="0" destOrd="1" presId="urn:microsoft.com/office/officeart/2005/8/layout/vList2"/>
    <dgm:cxn modelId="{FCE9811D-939E-486E-ABF8-1950AD1FA7B9}" srcId="{79C16103-9CBC-4A24-9C67-C8C3B4E7FCF0}" destId="{C3CD47C8-3C77-4B2F-9F38-7382F3E784F3}" srcOrd="5" destOrd="0" parTransId="{7CEC9730-C9FF-4145-968B-EEE2C0A3524C}" sibTransId="{5CE13FD3-35BD-478B-8EA6-1951D3FFAB40}"/>
    <dgm:cxn modelId="{7D6F301E-9904-4BA2-A397-C0B3C8F15C2F}" srcId="{79C16103-9CBC-4A24-9C67-C8C3B4E7FCF0}" destId="{799224A7-2575-439D-A118-F049CFDA19E9}" srcOrd="2" destOrd="0" parTransId="{A72B4AA7-37DD-4195-965D-D889C56A2961}" sibTransId="{FE732121-9F3E-488C-8046-A6CC3AFAD5BF}"/>
    <dgm:cxn modelId="{04E8C421-FB39-4020-9D96-22FBD9FB62D2}" srcId="{0DAAB2B5-E25C-4C22-BA62-17B48C0DCB64}" destId="{79C16103-9CBC-4A24-9C67-C8C3B4E7FCF0}" srcOrd="2" destOrd="0" parTransId="{E3625618-0232-4FF4-B4B7-2AA44A406FE6}" sibTransId="{6D4F4D9C-FC12-420B-8FBC-3ED5F2F9FD3B}"/>
    <dgm:cxn modelId="{7B7FA82C-F73A-44A3-936E-683EBCDD1966}" type="presOf" srcId="{5D7CEF5C-7998-4788-9801-5CDEA8C4EAF1}" destId="{2AB2BB86-DB49-4414-B9A6-D1F091AFABD8}" srcOrd="0" destOrd="0" presId="urn:microsoft.com/office/officeart/2005/8/layout/vList2"/>
    <dgm:cxn modelId="{BDFDF437-BCF9-4FE1-85F0-356A0FC7595D}" type="presOf" srcId="{A8469093-B1A6-4A29-ADA6-AE4508D90FAC}" destId="{8F42ED78-BC31-44A1-980D-A6B12536F85F}" srcOrd="0" destOrd="4" presId="urn:microsoft.com/office/officeart/2005/8/layout/vList2"/>
    <dgm:cxn modelId="{3432563B-2444-40BD-B069-D2C1059C915E}" srcId="{2D1A5A3E-F6C8-41B5-9EDE-0F4FCF399CF5}" destId="{5D7CEF5C-7998-4788-9801-5CDEA8C4EAF1}" srcOrd="0" destOrd="0" parTransId="{4C28FE23-98F0-49B5-9DB6-15692EDEE274}" sibTransId="{BABD0B71-1467-41BE-96E5-03799F858E90}"/>
    <dgm:cxn modelId="{F2A5F73B-5E62-48EB-96D7-0EF50355A1EE}" type="presOf" srcId="{2D1A5A3E-F6C8-41B5-9EDE-0F4FCF399CF5}" destId="{B29DA826-DD58-497D-BE49-20E71D84B4AA}" srcOrd="0" destOrd="0" presId="urn:microsoft.com/office/officeart/2005/8/layout/vList2"/>
    <dgm:cxn modelId="{3E8ECF66-1564-4579-9EEF-7144CD8F88BD}" srcId="{0DAAB2B5-E25C-4C22-BA62-17B48C0DCB64}" destId="{2D1A5A3E-F6C8-41B5-9EDE-0F4FCF399CF5}" srcOrd="1" destOrd="0" parTransId="{833E7308-6D92-467E-85A9-8C3DA5429A8E}" sibTransId="{70717137-E4D1-4AA4-8ED5-BF527146F1D4}"/>
    <dgm:cxn modelId="{A0BB0874-552B-49E3-B933-366D6DAF5479}" srcId="{79C16103-9CBC-4A24-9C67-C8C3B4E7FCF0}" destId="{6A3FD249-C418-4C84-A6E6-8C85665AC5E9}" srcOrd="1" destOrd="0" parTransId="{98173F4F-5E01-418E-9731-26F32C196DC4}" sibTransId="{69F18F13-AD7F-426B-8E08-947FA4D8C8C5}"/>
    <dgm:cxn modelId="{3DB25C88-C532-4776-933D-B0864E610A23}" type="presOf" srcId="{4037CAD0-19A5-409B-976F-E08E3D9E94E6}" destId="{8F42ED78-BC31-44A1-980D-A6B12536F85F}" srcOrd="0" destOrd="3" presId="urn:microsoft.com/office/officeart/2005/8/layout/vList2"/>
    <dgm:cxn modelId="{C8081499-9FB5-4561-B973-6EEFBE403226}" srcId="{79C16103-9CBC-4A24-9C67-C8C3B4E7FCF0}" destId="{A8469093-B1A6-4A29-ADA6-AE4508D90FAC}" srcOrd="4" destOrd="0" parTransId="{CA9CF8E1-BF19-43CA-B00A-0A5B35BAA450}" sibTransId="{2E03D9D6-B2B5-45C6-B7D3-79DF16F20E2C}"/>
    <dgm:cxn modelId="{DF97B09E-A93E-40C3-850F-1E7BE4AEB083}" srcId="{79C16103-9CBC-4A24-9C67-C8C3B4E7FCF0}" destId="{4037CAD0-19A5-409B-976F-E08E3D9E94E6}" srcOrd="3" destOrd="0" parTransId="{3C3B2B1D-E30D-49D6-93FF-8B4B6DDF957B}" sibTransId="{7D12DA8E-2C11-4A23-AE54-0FA2D51B288B}"/>
    <dgm:cxn modelId="{0A60A2A3-0040-4452-BDB5-77BC8AABDF84}" type="presOf" srcId="{799224A7-2575-439D-A118-F049CFDA19E9}" destId="{8F42ED78-BC31-44A1-980D-A6B12536F85F}" srcOrd="0" destOrd="2" presId="urn:microsoft.com/office/officeart/2005/8/layout/vList2"/>
    <dgm:cxn modelId="{C12D64A5-A4F5-41B7-A23B-C726506E7095}" type="presOf" srcId="{79C16103-9CBC-4A24-9C67-C8C3B4E7FCF0}" destId="{EBEEF308-EAF3-4FB8-80F7-219A7D24307E}" srcOrd="0" destOrd="0" presId="urn:microsoft.com/office/officeart/2005/8/layout/vList2"/>
    <dgm:cxn modelId="{C17CDEA8-C780-4789-AA2F-A6F46A5925D4}" type="presOf" srcId="{C3CD47C8-3C77-4B2F-9F38-7382F3E784F3}" destId="{8F42ED78-BC31-44A1-980D-A6B12536F85F}" srcOrd="0" destOrd="5" presId="urn:microsoft.com/office/officeart/2005/8/layout/vList2"/>
    <dgm:cxn modelId="{988599C9-8EE8-4F81-854C-500874F311AB}" type="presOf" srcId="{0DAAB2B5-E25C-4C22-BA62-17B48C0DCB64}" destId="{997B4070-AAC1-4ABE-AFF7-ACBA2698CB4A}" srcOrd="0" destOrd="0" presId="urn:microsoft.com/office/officeart/2005/8/layout/vList2"/>
    <dgm:cxn modelId="{C01285E1-E664-4675-B832-67C2941E8B92}" type="presOf" srcId="{15BBAF90-7B8D-4B24-AA20-7ECF3AD47C60}" destId="{05CDFEE9-979A-4D5D-A4C2-06F2F3EDABFE}" srcOrd="0" destOrd="0" presId="urn:microsoft.com/office/officeart/2005/8/layout/vList2"/>
    <dgm:cxn modelId="{09FCC2D9-4AF9-49F6-93BF-3C6A64A8E6D6}" type="presParOf" srcId="{997B4070-AAC1-4ABE-AFF7-ACBA2698CB4A}" destId="{05CDFEE9-979A-4D5D-A4C2-06F2F3EDABFE}" srcOrd="0" destOrd="0" presId="urn:microsoft.com/office/officeart/2005/8/layout/vList2"/>
    <dgm:cxn modelId="{A7A507DD-17F7-4C91-877D-00D25B73E55A}" type="presParOf" srcId="{997B4070-AAC1-4ABE-AFF7-ACBA2698CB4A}" destId="{8F231F49-087D-4005-868F-15998F68CB8E}" srcOrd="1" destOrd="0" presId="urn:microsoft.com/office/officeart/2005/8/layout/vList2"/>
    <dgm:cxn modelId="{56EA59C2-302B-4179-BFFF-B30392CFADDD}" type="presParOf" srcId="{997B4070-AAC1-4ABE-AFF7-ACBA2698CB4A}" destId="{B29DA826-DD58-497D-BE49-20E71D84B4AA}" srcOrd="2" destOrd="0" presId="urn:microsoft.com/office/officeart/2005/8/layout/vList2"/>
    <dgm:cxn modelId="{9D9F4381-28FE-4EFF-A5C5-3AE3755E9039}" type="presParOf" srcId="{997B4070-AAC1-4ABE-AFF7-ACBA2698CB4A}" destId="{2AB2BB86-DB49-4414-B9A6-D1F091AFABD8}" srcOrd="3" destOrd="0" presId="urn:microsoft.com/office/officeart/2005/8/layout/vList2"/>
    <dgm:cxn modelId="{5D010403-BB8D-429A-9C91-19305BA17B7E}" type="presParOf" srcId="{997B4070-AAC1-4ABE-AFF7-ACBA2698CB4A}" destId="{EBEEF308-EAF3-4FB8-80F7-219A7D24307E}" srcOrd="4" destOrd="0" presId="urn:microsoft.com/office/officeart/2005/8/layout/vList2"/>
    <dgm:cxn modelId="{9D3B19EC-CF91-4CFC-84C4-F1BD745DDC19}" type="presParOf" srcId="{997B4070-AAC1-4ABE-AFF7-ACBA2698CB4A}" destId="{8F42ED78-BC31-44A1-980D-A6B12536F85F}" srcOrd="5"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5A4BCEFE-D86E-4E77-9A68-737B4F7C2BFD}" type="doc">
      <dgm:prSet loTypeId="urn:microsoft.com/office/officeart/2018/2/layout/IconCircleList" loCatId="icon" qsTypeId="urn:microsoft.com/office/officeart/2005/8/quickstyle/simple1" qsCatId="simple" csTypeId="urn:microsoft.com/office/officeart/2018/5/colors/Iconchunking_neutralicon_colorful1" csCatId="colorful" phldr="1"/>
      <dgm:spPr/>
      <dgm:t>
        <a:bodyPr/>
        <a:lstStyle/>
        <a:p>
          <a:endParaRPr lang="en-US"/>
        </a:p>
      </dgm:t>
    </dgm:pt>
    <dgm:pt modelId="{B89089F3-1195-4748-B59B-953C8AA48943}">
      <dgm:prSet custT="1"/>
      <dgm:spPr/>
      <dgm:t>
        <a:bodyPr/>
        <a:lstStyle/>
        <a:p>
          <a:pPr>
            <a:lnSpc>
              <a:spcPct val="100000"/>
            </a:lnSpc>
          </a:pPr>
          <a:r>
            <a:rPr lang="en-US" sz="2000" b="1" dirty="0"/>
            <a:t>Requires the presentation of at least two of the following for at least one month: </a:t>
          </a:r>
          <a:r>
            <a:rPr lang="en-US" sz="2000" b="1" dirty="0">
              <a:solidFill>
                <a:schemeClr val="accent2"/>
              </a:solidFill>
            </a:rPr>
            <a:t>delusions, hallucinations, disorganized speech, disorganized/abnormal behavior, and/or negative symptoms </a:t>
          </a:r>
          <a:endParaRPr lang="en-US" sz="2000" dirty="0">
            <a:solidFill>
              <a:schemeClr val="accent2"/>
            </a:solidFill>
          </a:endParaRPr>
        </a:p>
      </dgm:t>
      <dgm:extLst>
        <a:ext uri="{E40237B7-FDA0-4F09-8148-C483321AD2D9}">
          <dgm14:cNvPr xmlns:dgm14="http://schemas.microsoft.com/office/drawing/2010/diagram" id="0" name="" descr="Requires the presentation of at least two of the following for at least one month: delusions, hallucinations, disorganized speech, disorganized/abnormal behavior, and/or negative symptoms &#10;"/>
        </a:ext>
      </dgm:extLst>
    </dgm:pt>
    <dgm:pt modelId="{4831EB30-334B-4920-A6EB-DCCDE94BF2FE}" type="parTrans" cxnId="{8D1A745F-8FFA-49DA-88DB-36C1B5CCBC35}">
      <dgm:prSet/>
      <dgm:spPr/>
      <dgm:t>
        <a:bodyPr/>
        <a:lstStyle/>
        <a:p>
          <a:endParaRPr lang="en-US"/>
        </a:p>
      </dgm:t>
    </dgm:pt>
    <dgm:pt modelId="{6D991761-D631-4170-8416-DAD9E2991AAE}" type="sibTrans" cxnId="{8D1A745F-8FFA-49DA-88DB-36C1B5CCBC35}">
      <dgm:prSet/>
      <dgm:spPr/>
      <dgm:t>
        <a:bodyPr/>
        <a:lstStyle/>
        <a:p>
          <a:pPr>
            <a:lnSpc>
              <a:spcPct val="100000"/>
            </a:lnSpc>
          </a:pPr>
          <a:endParaRPr lang="en-US"/>
        </a:p>
      </dgm:t>
    </dgm:pt>
    <dgm:pt modelId="{40A4268E-CE8A-436E-A0AF-83B3046A7342}">
      <dgm:prSet custT="1"/>
      <dgm:spPr/>
      <dgm:t>
        <a:bodyPr/>
        <a:lstStyle/>
        <a:p>
          <a:pPr>
            <a:lnSpc>
              <a:spcPct val="100000"/>
            </a:lnSpc>
          </a:pPr>
          <a:r>
            <a:rPr lang="en-US" sz="2000" b="1" dirty="0"/>
            <a:t>Also requires the presence of symptoms for a </a:t>
          </a:r>
          <a:r>
            <a:rPr lang="en-US" sz="2000" b="1" dirty="0">
              <a:solidFill>
                <a:schemeClr val="accent3"/>
              </a:solidFill>
            </a:rPr>
            <a:t>minimum of 6 months </a:t>
          </a:r>
          <a:endParaRPr lang="en-US" sz="2000" dirty="0">
            <a:solidFill>
              <a:schemeClr val="accent3"/>
            </a:solidFill>
          </a:endParaRPr>
        </a:p>
      </dgm:t>
      <dgm:extLst>
        <a:ext uri="{E40237B7-FDA0-4F09-8148-C483321AD2D9}">
          <dgm14:cNvPr xmlns:dgm14="http://schemas.microsoft.com/office/drawing/2010/diagram" id="0" name="" descr="Also requires the presence of symptoms for a minimum of 6 months &#10;"/>
        </a:ext>
      </dgm:extLst>
    </dgm:pt>
    <dgm:pt modelId="{39B6CD2E-A5B8-4CD3-9248-7FCA8701849F}" type="parTrans" cxnId="{CF24029F-B509-4E88-9573-5F28AB17A05D}">
      <dgm:prSet/>
      <dgm:spPr/>
      <dgm:t>
        <a:bodyPr/>
        <a:lstStyle/>
        <a:p>
          <a:endParaRPr lang="en-US"/>
        </a:p>
      </dgm:t>
    </dgm:pt>
    <dgm:pt modelId="{FB110212-6429-4299-A101-67E39088DADC}" type="sibTrans" cxnId="{CF24029F-B509-4E88-9573-5F28AB17A05D}">
      <dgm:prSet/>
      <dgm:spPr/>
      <dgm:t>
        <a:bodyPr/>
        <a:lstStyle/>
        <a:p>
          <a:pPr>
            <a:lnSpc>
              <a:spcPct val="100000"/>
            </a:lnSpc>
          </a:pPr>
          <a:endParaRPr lang="en-US"/>
        </a:p>
      </dgm:t>
    </dgm:pt>
    <dgm:pt modelId="{586962BA-0B04-4F51-A774-2BFAD2926E5B}">
      <dgm:prSet custT="1"/>
      <dgm:spPr/>
      <dgm:t>
        <a:bodyPr/>
        <a:lstStyle/>
        <a:p>
          <a:pPr>
            <a:lnSpc>
              <a:spcPct val="100000"/>
            </a:lnSpc>
          </a:pPr>
          <a:r>
            <a:rPr lang="en-US" sz="2000" b="1" dirty="0"/>
            <a:t>However, it is common to see </a:t>
          </a:r>
          <a:r>
            <a:rPr lang="en-US" sz="2000" b="1" dirty="0">
              <a:solidFill>
                <a:schemeClr val="accent4"/>
              </a:solidFill>
            </a:rPr>
            <a:t>prodromal symptoms </a:t>
          </a:r>
          <a:r>
            <a:rPr lang="en-US" sz="2000" b="1" dirty="0"/>
            <a:t>(which precede the active phase of the disorder) and residual symptoms (which follow this phase) which do not cause significant impairment in functioning, apart from negative symptoms </a:t>
          </a:r>
          <a:endParaRPr lang="en-US" sz="2000" dirty="0"/>
        </a:p>
      </dgm:t>
      <dgm:extLst>
        <a:ext uri="{E40237B7-FDA0-4F09-8148-C483321AD2D9}">
          <dgm14:cNvPr xmlns:dgm14="http://schemas.microsoft.com/office/drawing/2010/diagram" id="0" name="" descr="However, it is common to see prodromal symptoms (which precede the active phase of the disorder) and residual symptoms (which follow this phase) which do not cause significant impairment in functioning, apart from negative symptoms &#10;"/>
        </a:ext>
      </dgm:extLst>
    </dgm:pt>
    <dgm:pt modelId="{EDC02C9E-10D4-48C9-96CA-BE36DA301E25}" type="parTrans" cxnId="{EDC8AC3C-B120-421E-B96D-C8973FDFAA0E}">
      <dgm:prSet/>
      <dgm:spPr/>
      <dgm:t>
        <a:bodyPr/>
        <a:lstStyle/>
        <a:p>
          <a:endParaRPr lang="en-US"/>
        </a:p>
      </dgm:t>
    </dgm:pt>
    <dgm:pt modelId="{E7475C27-EB65-4E6E-8BDA-E8204AE153A7}" type="sibTrans" cxnId="{EDC8AC3C-B120-421E-B96D-C8973FDFAA0E}">
      <dgm:prSet/>
      <dgm:spPr/>
      <dgm:t>
        <a:bodyPr/>
        <a:lstStyle/>
        <a:p>
          <a:pPr>
            <a:lnSpc>
              <a:spcPct val="100000"/>
            </a:lnSpc>
          </a:pPr>
          <a:endParaRPr lang="en-US"/>
        </a:p>
      </dgm:t>
    </dgm:pt>
    <dgm:pt modelId="{6E3310E3-D31D-4C4F-BA8B-C0C47F1FFAC2}">
      <dgm:prSet custT="1"/>
      <dgm:spPr/>
      <dgm:t>
        <a:bodyPr/>
        <a:lstStyle/>
        <a:p>
          <a:pPr>
            <a:lnSpc>
              <a:spcPct val="100000"/>
            </a:lnSpc>
          </a:pPr>
          <a:r>
            <a:rPr lang="en-US" sz="2000" b="1" dirty="0">
              <a:solidFill>
                <a:schemeClr val="accent6"/>
              </a:solidFill>
            </a:rPr>
            <a:t>Mood disorder symptoms commonly coexist </a:t>
          </a:r>
          <a:r>
            <a:rPr lang="en-US" sz="2000" b="1" dirty="0"/>
            <a:t>but they constitute a separate, schizophrenic diagnosis due to the accompanying psychotic features</a:t>
          </a:r>
          <a:endParaRPr lang="en-US" sz="2000" dirty="0"/>
        </a:p>
      </dgm:t>
      <dgm:extLst>
        <a:ext uri="{E40237B7-FDA0-4F09-8148-C483321AD2D9}">
          <dgm14:cNvPr xmlns:dgm14="http://schemas.microsoft.com/office/drawing/2010/diagram" id="0" name="" descr="Mood disorder symptoms commonly coexist but they constitute a separate, schizophrenic diagnosis due to the accompanying psychotic features&#10;"/>
        </a:ext>
      </dgm:extLst>
    </dgm:pt>
    <dgm:pt modelId="{962EBF62-CA33-42F4-BAC8-4617F3725141}" type="parTrans" cxnId="{046722AB-EE5F-4ECE-9EF2-3698B12C5A1B}">
      <dgm:prSet/>
      <dgm:spPr/>
      <dgm:t>
        <a:bodyPr/>
        <a:lstStyle/>
        <a:p>
          <a:endParaRPr lang="en-US"/>
        </a:p>
      </dgm:t>
    </dgm:pt>
    <dgm:pt modelId="{8902914A-F87E-44C0-98DB-A2B3C2C715D1}" type="sibTrans" cxnId="{046722AB-EE5F-4ECE-9EF2-3698B12C5A1B}">
      <dgm:prSet/>
      <dgm:spPr/>
      <dgm:t>
        <a:bodyPr/>
        <a:lstStyle/>
        <a:p>
          <a:endParaRPr lang="en-US"/>
        </a:p>
      </dgm:t>
    </dgm:pt>
    <dgm:pt modelId="{79ED67B7-9162-4C94-8994-131DC94A1E3F}" type="pres">
      <dgm:prSet presAssocID="{5A4BCEFE-D86E-4E77-9A68-737B4F7C2BFD}" presName="root" presStyleCnt="0">
        <dgm:presLayoutVars>
          <dgm:dir/>
          <dgm:resizeHandles val="exact"/>
        </dgm:presLayoutVars>
      </dgm:prSet>
      <dgm:spPr/>
    </dgm:pt>
    <dgm:pt modelId="{1D449E86-5E76-45BE-9ECB-17AED1F770A5}" type="pres">
      <dgm:prSet presAssocID="{5A4BCEFE-D86E-4E77-9A68-737B4F7C2BFD}" presName="container" presStyleCnt="0">
        <dgm:presLayoutVars>
          <dgm:dir/>
          <dgm:resizeHandles val="exact"/>
        </dgm:presLayoutVars>
      </dgm:prSet>
      <dgm:spPr/>
    </dgm:pt>
    <dgm:pt modelId="{5B2628C3-45A4-4342-8006-9822394D9E98}" type="pres">
      <dgm:prSet presAssocID="{B89089F3-1195-4748-B59B-953C8AA48943}" presName="compNode" presStyleCnt="0"/>
      <dgm:spPr/>
    </dgm:pt>
    <dgm:pt modelId="{E1351B4D-1D9C-4B17-B179-6543B40EA52A}" type="pres">
      <dgm:prSet presAssocID="{B89089F3-1195-4748-B59B-953C8AA48943}" presName="iconBgRect" presStyleLbl="bgShp" presStyleIdx="0" presStyleCnt="4"/>
      <dgm:spPr/>
    </dgm:pt>
    <dgm:pt modelId="{A0DA5E08-1E52-40A2-B38E-97712684F635}" type="pres">
      <dgm:prSet presAssocID="{B89089F3-1195-4748-B59B-953C8AA48943}"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Skeleton"/>
        </a:ext>
      </dgm:extLst>
    </dgm:pt>
    <dgm:pt modelId="{2A02E760-0FE6-47B4-B6C5-08DD82AD07FB}" type="pres">
      <dgm:prSet presAssocID="{B89089F3-1195-4748-B59B-953C8AA48943}" presName="spaceRect" presStyleCnt="0"/>
      <dgm:spPr/>
    </dgm:pt>
    <dgm:pt modelId="{74F52944-F3DD-454E-BB7D-3E3EACE8ABB2}" type="pres">
      <dgm:prSet presAssocID="{B89089F3-1195-4748-B59B-953C8AA48943}" presName="textRect" presStyleLbl="revTx" presStyleIdx="0" presStyleCnt="4" custLinFactNeighborX="-2641" custLinFactNeighborY="-27022">
        <dgm:presLayoutVars>
          <dgm:chMax val="1"/>
          <dgm:chPref val="1"/>
        </dgm:presLayoutVars>
      </dgm:prSet>
      <dgm:spPr/>
    </dgm:pt>
    <dgm:pt modelId="{A4CB1123-9092-4CA8-B342-3EAEC6C63987}" type="pres">
      <dgm:prSet presAssocID="{6D991761-D631-4170-8416-DAD9E2991AAE}" presName="sibTrans" presStyleLbl="sibTrans2D1" presStyleIdx="0" presStyleCnt="0"/>
      <dgm:spPr/>
    </dgm:pt>
    <dgm:pt modelId="{51C1E6D7-B810-4F42-BF43-EBB155E9CB7E}" type="pres">
      <dgm:prSet presAssocID="{40A4268E-CE8A-436E-A0AF-83B3046A7342}" presName="compNode" presStyleCnt="0"/>
      <dgm:spPr/>
    </dgm:pt>
    <dgm:pt modelId="{9DF15885-3B42-4E08-9321-3E9E51452618}" type="pres">
      <dgm:prSet presAssocID="{40A4268E-CE8A-436E-A0AF-83B3046A7342}" presName="iconBgRect" presStyleLbl="bgShp" presStyleIdx="1" presStyleCnt="4"/>
      <dgm:spPr/>
    </dgm:pt>
    <dgm:pt modelId="{1CC625B9-4934-4E89-AE74-DCD47AE69130}" type="pres">
      <dgm:prSet presAssocID="{40A4268E-CE8A-436E-A0AF-83B3046A7342}"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Medical"/>
        </a:ext>
      </dgm:extLst>
    </dgm:pt>
    <dgm:pt modelId="{3242438A-24AA-406E-ADB5-FDBD44F55804}" type="pres">
      <dgm:prSet presAssocID="{40A4268E-CE8A-436E-A0AF-83B3046A7342}" presName="spaceRect" presStyleCnt="0"/>
      <dgm:spPr/>
    </dgm:pt>
    <dgm:pt modelId="{D0A585C7-89DC-4CF0-8792-58A2D9E3F99D}" type="pres">
      <dgm:prSet presAssocID="{40A4268E-CE8A-436E-A0AF-83B3046A7342}" presName="textRect" presStyleLbl="revTx" presStyleIdx="1" presStyleCnt="4" custLinFactNeighborX="624" custLinFactNeighborY="-7349">
        <dgm:presLayoutVars>
          <dgm:chMax val="1"/>
          <dgm:chPref val="1"/>
        </dgm:presLayoutVars>
      </dgm:prSet>
      <dgm:spPr/>
    </dgm:pt>
    <dgm:pt modelId="{E02BDE4D-EB4A-4004-8C2A-0B62413D5E65}" type="pres">
      <dgm:prSet presAssocID="{FB110212-6429-4299-A101-67E39088DADC}" presName="sibTrans" presStyleLbl="sibTrans2D1" presStyleIdx="0" presStyleCnt="0"/>
      <dgm:spPr/>
    </dgm:pt>
    <dgm:pt modelId="{B4DC94D9-798A-4AAE-9712-5B66E9B0EA7E}" type="pres">
      <dgm:prSet presAssocID="{586962BA-0B04-4F51-A774-2BFAD2926E5B}" presName="compNode" presStyleCnt="0"/>
      <dgm:spPr/>
    </dgm:pt>
    <dgm:pt modelId="{9313F93C-D202-46A6-9EFB-DCB6A398048F}" type="pres">
      <dgm:prSet presAssocID="{586962BA-0B04-4F51-A774-2BFAD2926E5B}" presName="iconBgRect" presStyleLbl="bgShp" presStyleIdx="2" presStyleCnt="4"/>
      <dgm:spPr/>
    </dgm:pt>
    <dgm:pt modelId="{D2441B66-849D-4C99-8E92-B40718DDC305}" type="pres">
      <dgm:prSet presAssocID="{586962BA-0B04-4F51-A774-2BFAD2926E5B}"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Speed Bump"/>
        </a:ext>
      </dgm:extLst>
    </dgm:pt>
    <dgm:pt modelId="{B4A996FA-D1F1-499A-9DE8-63E82B1F785F}" type="pres">
      <dgm:prSet presAssocID="{586962BA-0B04-4F51-A774-2BFAD2926E5B}" presName="spaceRect" presStyleCnt="0"/>
      <dgm:spPr/>
    </dgm:pt>
    <dgm:pt modelId="{E38664EC-2466-4558-9852-3A0AE782BFAF}" type="pres">
      <dgm:prSet presAssocID="{586962BA-0B04-4F51-A774-2BFAD2926E5B}" presName="textRect" presStyleLbl="revTx" presStyleIdx="2" presStyleCnt="4" custLinFactNeighborX="-2641" custLinFactNeighborY="40419">
        <dgm:presLayoutVars>
          <dgm:chMax val="1"/>
          <dgm:chPref val="1"/>
        </dgm:presLayoutVars>
      </dgm:prSet>
      <dgm:spPr/>
    </dgm:pt>
    <dgm:pt modelId="{5E1890F1-B6EF-4307-B8FD-FD6DD25D9299}" type="pres">
      <dgm:prSet presAssocID="{E7475C27-EB65-4E6E-8BDA-E8204AE153A7}" presName="sibTrans" presStyleLbl="sibTrans2D1" presStyleIdx="0" presStyleCnt="0"/>
      <dgm:spPr/>
    </dgm:pt>
    <dgm:pt modelId="{81AC5D8A-6EBC-46DB-889B-3605630297BA}" type="pres">
      <dgm:prSet presAssocID="{6E3310E3-D31D-4C4F-BA8B-C0C47F1FFAC2}" presName="compNode" presStyleCnt="0"/>
      <dgm:spPr/>
    </dgm:pt>
    <dgm:pt modelId="{67AB4A8D-7B2A-49E3-BFA9-F7209D4737BF}" type="pres">
      <dgm:prSet presAssocID="{6E3310E3-D31D-4C4F-BA8B-C0C47F1FFAC2}" presName="iconBgRect" presStyleLbl="bgShp" presStyleIdx="3" presStyleCnt="4"/>
      <dgm:spPr/>
    </dgm:pt>
    <dgm:pt modelId="{AABFE50D-052B-4D68-8EB9-76D706373D74}" type="pres">
      <dgm:prSet presAssocID="{6E3310E3-D31D-4C4F-BA8B-C0C47F1FFAC2}"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Brain in head"/>
        </a:ext>
      </dgm:extLst>
    </dgm:pt>
    <dgm:pt modelId="{AC84ED44-6242-4B1F-8B6C-7EA9AA3F5B05}" type="pres">
      <dgm:prSet presAssocID="{6E3310E3-D31D-4C4F-BA8B-C0C47F1FFAC2}" presName="spaceRect" presStyleCnt="0"/>
      <dgm:spPr/>
    </dgm:pt>
    <dgm:pt modelId="{AA1C14BD-2332-4BE7-B1DC-0EA3A37003B0}" type="pres">
      <dgm:prSet presAssocID="{6E3310E3-D31D-4C4F-BA8B-C0C47F1FFAC2}" presName="textRect" presStyleLbl="revTx" presStyleIdx="3" presStyleCnt="4">
        <dgm:presLayoutVars>
          <dgm:chMax val="1"/>
          <dgm:chPref val="1"/>
        </dgm:presLayoutVars>
      </dgm:prSet>
      <dgm:spPr/>
    </dgm:pt>
  </dgm:ptLst>
  <dgm:cxnLst>
    <dgm:cxn modelId="{A9BC3502-83FA-4F64-A595-117494626A74}" type="presOf" srcId="{FB110212-6429-4299-A101-67E39088DADC}" destId="{E02BDE4D-EB4A-4004-8C2A-0B62413D5E65}" srcOrd="0" destOrd="0" presId="urn:microsoft.com/office/officeart/2018/2/layout/IconCircleList"/>
    <dgm:cxn modelId="{62B5980C-9386-4B81-A688-81A075479D58}" type="presOf" srcId="{5A4BCEFE-D86E-4E77-9A68-737B4F7C2BFD}" destId="{79ED67B7-9162-4C94-8994-131DC94A1E3F}" srcOrd="0" destOrd="0" presId="urn:microsoft.com/office/officeart/2018/2/layout/IconCircleList"/>
    <dgm:cxn modelId="{45D43812-E99E-4D38-9C88-9FEEF12E3DA4}" type="presOf" srcId="{6E3310E3-D31D-4C4F-BA8B-C0C47F1FFAC2}" destId="{AA1C14BD-2332-4BE7-B1DC-0EA3A37003B0}" srcOrd="0" destOrd="0" presId="urn:microsoft.com/office/officeart/2018/2/layout/IconCircleList"/>
    <dgm:cxn modelId="{E914AA2B-08C6-432E-B0E2-944161D2DEAB}" type="presOf" srcId="{586962BA-0B04-4F51-A774-2BFAD2926E5B}" destId="{E38664EC-2466-4558-9852-3A0AE782BFAF}" srcOrd="0" destOrd="0" presId="urn:microsoft.com/office/officeart/2018/2/layout/IconCircleList"/>
    <dgm:cxn modelId="{D7361F35-FAD5-495C-9828-7CBC95064091}" type="presOf" srcId="{B89089F3-1195-4748-B59B-953C8AA48943}" destId="{74F52944-F3DD-454E-BB7D-3E3EACE8ABB2}" srcOrd="0" destOrd="0" presId="urn:microsoft.com/office/officeart/2018/2/layout/IconCircleList"/>
    <dgm:cxn modelId="{EDC8AC3C-B120-421E-B96D-C8973FDFAA0E}" srcId="{5A4BCEFE-D86E-4E77-9A68-737B4F7C2BFD}" destId="{586962BA-0B04-4F51-A774-2BFAD2926E5B}" srcOrd="2" destOrd="0" parTransId="{EDC02C9E-10D4-48C9-96CA-BE36DA301E25}" sibTransId="{E7475C27-EB65-4E6E-8BDA-E8204AE153A7}"/>
    <dgm:cxn modelId="{8D1A745F-8FFA-49DA-88DB-36C1B5CCBC35}" srcId="{5A4BCEFE-D86E-4E77-9A68-737B4F7C2BFD}" destId="{B89089F3-1195-4748-B59B-953C8AA48943}" srcOrd="0" destOrd="0" parTransId="{4831EB30-334B-4920-A6EB-DCCDE94BF2FE}" sibTransId="{6D991761-D631-4170-8416-DAD9E2991AAE}"/>
    <dgm:cxn modelId="{4BC57B64-7F8A-40B8-8C89-D451499C0A5D}" type="presOf" srcId="{E7475C27-EB65-4E6E-8BDA-E8204AE153A7}" destId="{5E1890F1-B6EF-4307-B8FD-FD6DD25D9299}" srcOrd="0" destOrd="0" presId="urn:microsoft.com/office/officeart/2018/2/layout/IconCircleList"/>
    <dgm:cxn modelId="{98B5CA4F-ED01-4275-BD4D-0802F1AFABF9}" type="presOf" srcId="{40A4268E-CE8A-436E-A0AF-83B3046A7342}" destId="{D0A585C7-89DC-4CF0-8792-58A2D9E3F99D}" srcOrd="0" destOrd="0" presId="urn:microsoft.com/office/officeart/2018/2/layout/IconCircleList"/>
    <dgm:cxn modelId="{0233C755-D4F1-4CE6-8F38-C468FB39BAC9}" type="presOf" srcId="{6D991761-D631-4170-8416-DAD9E2991AAE}" destId="{A4CB1123-9092-4CA8-B342-3EAEC6C63987}" srcOrd="0" destOrd="0" presId="urn:microsoft.com/office/officeart/2018/2/layout/IconCircleList"/>
    <dgm:cxn modelId="{CF24029F-B509-4E88-9573-5F28AB17A05D}" srcId="{5A4BCEFE-D86E-4E77-9A68-737B4F7C2BFD}" destId="{40A4268E-CE8A-436E-A0AF-83B3046A7342}" srcOrd="1" destOrd="0" parTransId="{39B6CD2E-A5B8-4CD3-9248-7FCA8701849F}" sibTransId="{FB110212-6429-4299-A101-67E39088DADC}"/>
    <dgm:cxn modelId="{046722AB-EE5F-4ECE-9EF2-3698B12C5A1B}" srcId="{5A4BCEFE-D86E-4E77-9A68-737B4F7C2BFD}" destId="{6E3310E3-D31D-4C4F-BA8B-C0C47F1FFAC2}" srcOrd="3" destOrd="0" parTransId="{962EBF62-CA33-42F4-BAC8-4617F3725141}" sibTransId="{8902914A-F87E-44C0-98DB-A2B3C2C715D1}"/>
    <dgm:cxn modelId="{C5FC4458-71FF-4FE6-82D9-5DDD3AD9827B}" type="presParOf" srcId="{79ED67B7-9162-4C94-8994-131DC94A1E3F}" destId="{1D449E86-5E76-45BE-9ECB-17AED1F770A5}" srcOrd="0" destOrd="0" presId="urn:microsoft.com/office/officeart/2018/2/layout/IconCircleList"/>
    <dgm:cxn modelId="{7A2C9A51-F472-4E6D-8CE1-E2CDE2399BCB}" type="presParOf" srcId="{1D449E86-5E76-45BE-9ECB-17AED1F770A5}" destId="{5B2628C3-45A4-4342-8006-9822394D9E98}" srcOrd="0" destOrd="0" presId="urn:microsoft.com/office/officeart/2018/2/layout/IconCircleList"/>
    <dgm:cxn modelId="{81B667AA-E1D9-435F-8697-EFCAF4301C97}" type="presParOf" srcId="{5B2628C3-45A4-4342-8006-9822394D9E98}" destId="{E1351B4D-1D9C-4B17-B179-6543B40EA52A}" srcOrd="0" destOrd="0" presId="urn:microsoft.com/office/officeart/2018/2/layout/IconCircleList"/>
    <dgm:cxn modelId="{D0DDC8A8-6713-4591-991B-703E700A22DC}" type="presParOf" srcId="{5B2628C3-45A4-4342-8006-9822394D9E98}" destId="{A0DA5E08-1E52-40A2-B38E-97712684F635}" srcOrd="1" destOrd="0" presId="urn:microsoft.com/office/officeart/2018/2/layout/IconCircleList"/>
    <dgm:cxn modelId="{A9D707C4-A5AF-4B4B-9604-B435756B67C0}" type="presParOf" srcId="{5B2628C3-45A4-4342-8006-9822394D9E98}" destId="{2A02E760-0FE6-47B4-B6C5-08DD82AD07FB}" srcOrd="2" destOrd="0" presId="urn:microsoft.com/office/officeart/2018/2/layout/IconCircleList"/>
    <dgm:cxn modelId="{4732F09A-E746-44CA-895A-3666CB6A731C}" type="presParOf" srcId="{5B2628C3-45A4-4342-8006-9822394D9E98}" destId="{74F52944-F3DD-454E-BB7D-3E3EACE8ABB2}" srcOrd="3" destOrd="0" presId="urn:microsoft.com/office/officeart/2018/2/layout/IconCircleList"/>
    <dgm:cxn modelId="{29AC1EFA-F7FD-481E-8AB3-C981A6A7C9CB}" type="presParOf" srcId="{1D449E86-5E76-45BE-9ECB-17AED1F770A5}" destId="{A4CB1123-9092-4CA8-B342-3EAEC6C63987}" srcOrd="1" destOrd="0" presId="urn:microsoft.com/office/officeart/2018/2/layout/IconCircleList"/>
    <dgm:cxn modelId="{49BE54BC-AEDB-40B8-8417-0749A90E9583}" type="presParOf" srcId="{1D449E86-5E76-45BE-9ECB-17AED1F770A5}" destId="{51C1E6D7-B810-4F42-BF43-EBB155E9CB7E}" srcOrd="2" destOrd="0" presId="urn:microsoft.com/office/officeart/2018/2/layout/IconCircleList"/>
    <dgm:cxn modelId="{A557D4A9-4B46-4697-A3D6-53E37EF7E2F4}" type="presParOf" srcId="{51C1E6D7-B810-4F42-BF43-EBB155E9CB7E}" destId="{9DF15885-3B42-4E08-9321-3E9E51452618}" srcOrd="0" destOrd="0" presId="urn:microsoft.com/office/officeart/2018/2/layout/IconCircleList"/>
    <dgm:cxn modelId="{3B519D86-5BFA-41C9-A09D-C9064EE36F69}" type="presParOf" srcId="{51C1E6D7-B810-4F42-BF43-EBB155E9CB7E}" destId="{1CC625B9-4934-4E89-AE74-DCD47AE69130}" srcOrd="1" destOrd="0" presId="urn:microsoft.com/office/officeart/2018/2/layout/IconCircleList"/>
    <dgm:cxn modelId="{D1DE6A71-077E-4B70-BE08-5862466CB2DD}" type="presParOf" srcId="{51C1E6D7-B810-4F42-BF43-EBB155E9CB7E}" destId="{3242438A-24AA-406E-ADB5-FDBD44F55804}" srcOrd="2" destOrd="0" presId="urn:microsoft.com/office/officeart/2018/2/layout/IconCircleList"/>
    <dgm:cxn modelId="{5B41A671-1D0E-467A-BDA0-F59F1C2C2F57}" type="presParOf" srcId="{51C1E6D7-B810-4F42-BF43-EBB155E9CB7E}" destId="{D0A585C7-89DC-4CF0-8792-58A2D9E3F99D}" srcOrd="3" destOrd="0" presId="urn:microsoft.com/office/officeart/2018/2/layout/IconCircleList"/>
    <dgm:cxn modelId="{BDE95B1A-D699-4519-9458-678426DDA06A}" type="presParOf" srcId="{1D449E86-5E76-45BE-9ECB-17AED1F770A5}" destId="{E02BDE4D-EB4A-4004-8C2A-0B62413D5E65}" srcOrd="3" destOrd="0" presId="urn:microsoft.com/office/officeart/2018/2/layout/IconCircleList"/>
    <dgm:cxn modelId="{0911E2F4-39FB-4EAA-B65B-861028365393}" type="presParOf" srcId="{1D449E86-5E76-45BE-9ECB-17AED1F770A5}" destId="{B4DC94D9-798A-4AAE-9712-5B66E9B0EA7E}" srcOrd="4" destOrd="0" presId="urn:microsoft.com/office/officeart/2018/2/layout/IconCircleList"/>
    <dgm:cxn modelId="{E8822EF7-9D1A-4B62-8357-8815CB6D1E70}" type="presParOf" srcId="{B4DC94D9-798A-4AAE-9712-5B66E9B0EA7E}" destId="{9313F93C-D202-46A6-9EFB-DCB6A398048F}" srcOrd="0" destOrd="0" presId="urn:microsoft.com/office/officeart/2018/2/layout/IconCircleList"/>
    <dgm:cxn modelId="{63CF383E-612E-42E7-B952-D12B2180C494}" type="presParOf" srcId="{B4DC94D9-798A-4AAE-9712-5B66E9B0EA7E}" destId="{D2441B66-849D-4C99-8E92-B40718DDC305}" srcOrd="1" destOrd="0" presId="urn:microsoft.com/office/officeart/2018/2/layout/IconCircleList"/>
    <dgm:cxn modelId="{D76A94FE-3B2F-4FC6-A082-C7FB8ECC595C}" type="presParOf" srcId="{B4DC94D9-798A-4AAE-9712-5B66E9B0EA7E}" destId="{B4A996FA-D1F1-499A-9DE8-63E82B1F785F}" srcOrd="2" destOrd="0" presId="urn:microsoft.com/office/officeart/2018/2/layout/IconCircleList"/>
    <dgm:cxn modelId="{8C155AF0-82BB-4843-86C4-AC487CC21F40}" type="presParOf" srcId="{B4DC94D9-798A-4AAE-9712-5B66E9B0EA7E}" destId="{E38664EC-2466-4558-9852-3A0AE782BFAF}" srcOrd="3" destOrd="0" presId="urn:microsoft.com/office/officeart/2018/2/layout/IconCircleList"/>
    <dgm:cxn modelId="{E3546AE2-DCB0-4FC0-9F33-8444C85F5EBF}" type="presParOf" srcId="{1D449E86-5E76-45BE-9ECB-17AED1F770A5}" destId="{5E1890F1-B6EF-4307-B8FD-FD6DD25D9299}" srcOrd="5" destOrd="0" presId="urn:microsoft.com/office/officeart/2018/2/layout/IconCircleList"/>
    <dgm:cxn modelId="{AA7A277D-8082-4855-ACC3-BD14A8AEF62E}" type="presParOf" srcId="{1D449E86-5E76-45BE-9ECB-17AED1F770A5}" destId="{81AC5D8A-6EBC-46DB-889B-3605630297BA}" srcOrd="6" destOrd="0" presId="urn:microsoft.com/office/officeart/2018/2/layout/IconCircleList"/>
    <dgm:cxn modelId="{2376DA00-B348-4D3F-BBBF-17006DD5D3BE}" type="presParOf" srcId="{81AC5D8A-6EBC-46DB-889B-3605630297BA}" destId="{67AB4A8D-7B2A-49E3-BFA9-F7209D4737BF}" srcOrd="0" destOrd="0" presId="urn:microsoft.com/office/officeart/2018/2/layout/IconCircleList"/>
    <dgm:cxn modelId="{B473BD4F-F04B-4A9F-9FB9-4E122D7C7339}" type="presParOf" srcId="{81AC5D8A-6EBC-46DB-889B-3605630297BA}" destId="{AABFE50D-052B-4D68-8EB9-76D706373D74}" srcOrd="1" destOrd="0" presId="urn:microsoft.com/office/officeart/2018/2/layout/IconCircleList"/>
    <dgm:cxn modelId="{77F621C1-927B-4A28-932A-2A5442236735}" type="presParOf" srcId="{81AC5D8A-6EBC-46DB-889B-3605630297BA}" destId="{AC84ED44-6242-4B1F-8B6C-7EA9AA3F5B05}" srcOrd="2" destOrd="0" presId="urn:microsoft.com/office/officeart/2018/2/layout/IconCircleList"/>
    <dgm:cxn modelId="{1E3FC12B-2641-41A9-A8D1-C25B72FEDBA5}" type="presParOf" srcId="{81AC5D8A-6EBC-46DB-889B-3605630297BA}" destId="{AA1C14BD-2332-4BE7-B1DC-0EA3A37003B0}" srcOrd="3" destOrd="0" presId="urn:microsoft.com/office/officeart/2018/2/layout/IconCircle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F5962653-FA6E-475B-AD8D-9C6FB05E5A24}" type="doc">
      <dgm:prSet loTypeId="urn:microsoft.com/office/officeart/2018/2/layout/IconCircleList" loCatId="icon" qsTypeId="urn:microsoft.com/office/officeart/2005/8/quickstyle/simple1" qsCatId="simple" csTypeId="urn:microsoft.com/office/officeart/2018/5/colors/Iconchunking_neutralicon_colorful1" csCatId="colorful" phldr="1"/>
      <dgm:spPr/>
      <dgm:t>
        <a:bodyPr/>
        <a:lstStyle/>
        <a:p>
          <a:endParaRPr lang="en-US"/>
        </a:p>
      </dgm:t>
    </dgm:pt>
    <dgm:pt modelId="{9DDFD911-B231-4387-80A2-211A4E6995B4}">
      <dgm:prSet/>
      <dgm:spPr/>
      <dgm:t>
        <a:bodyPr/>
        <a:lstStyle/>
        <a:p>
          <a:pPr>
            <a:lnSpc>
              <a:spcPct val="100000"/>
            </a:lnSpc>
          </a:pPr>
          <a:r>
            <a:rPr lang="en-US" b="1" dirty="0"/>
            <a:t>Considered an “intermediate disorder” because the symptoms are present for at least one month but no longer than 6 months </a:t>
          </a:r>
          <a:endParaRPr lang="en-US" dirty="0"/>
        </a:p>
      </dgm:t>
      <dgm:extLst>
        <a:ext uri="{E40237B7-FDA0-4F09-8148-C483321AD2D9}">
          <dgm14:cNvPr xmlns:dgm14="http://schemas.microsoft.com/office/drawing/2010/diagram" id="0" name="" descr="Considered an “intermediate disorder” because the symptoms are present for at least one month but no longer than 6 months &#10;"/>
        </a:ext>
      </dgm:extLst>
    </dgm:pt>
    <dgm:pt modelId="{0F2D9572-A21C-4A3D-91B8-26F98774C57E}" type="parTrans" cxnId="{4DFB19FE-BF86-482F-823C-816AD4167FD4}">
      <dgm:prSet/>
      <dgm:spPr/>
      <dgm:t>
        <a:bodyPr/>
        <a:lstStyle/>
        <a:p>
          <a:endParaRPr lang="en-US"/>
        </a:p>
      </dgm:t>
    </dgm:pt>
    <dgm:pt modelId="{D2F26CE8-D5AE-460C-BF09-FB7A3F461255}" type="sibTrans" cxnId="{4DFB19FE-BF86-482F-823C-816AD4167FD4}">
      <dgm:prSet/>
      <dgm:spPr/>
      <dgm:t>
        <a:bodyPr/>
        <a:lstStyle/>
        <a:p>
          <a:pPr>
            <a:lnSpc>
              <a:spcPct val="100000"/>
            </a:lnSpc>
          </a:pPr>
          <a:endParaRPr lang="en-US"/>
        </a:p>
      </dgm:t>
    </dgm:pt>
    <dgm:pt modelId="{94843AF3-1E12-4E74-BACA-AE408FB729CC}">
      <dgm:prSet/>
      <dgm:spPr/>
      <dgm:t>
        <a:bodyPr/>
        <a:lstStyle/>
        <a:p>
          <a:pPr>
            <a:lnSpc>
              <a:spcPct val="100000"/>
            </a:lnSpc>
          </a:pPr>
          <a:r>
            <a:rPr lang="en-US" b="1" dirty="0"/>
            <a:t>About 2/3 of individuals go on to develop schizophrenia </a:t>
          </a:r>
          <a:endParaRPr lang="en-US" dirty="0"/>
        </a:p>
      </dgm:t>
      <dgm:extLst>
        <a:ext uri="{E40237B7-FDA0-4F09-8148-C483321AD2D9}">
          <dgm14:cNvPr xmlns:dgm14="http://schemas.microsoft.com/office/drawing/2010/diagram" id="0" name="" descr="About 2/3 of individuals go on to develop schizophrenia &#10;"/>
        </a:ext>
      </dgm:extLst>
    </dgm:pt>
    <dgm:pt modelId="{D95A8C46-A73F-45AB-8E0D-6934B94F2128}" type="parTrans" cxnId="{7A5038C3-4A89-4723-B78C-8DF58D12FDAC}">
      <dgm:prSet/>
      <dgm:spPr/>
      <dgm:t>
        <a:bodyPr/>
        <a:lstStyle/>
        <a:p>
          <a:endParaRPr lang="en-US"/>
        </a:p>
      </dgm:t>
    </dgm:pt>
    <dgm:pt modelId="{3A27FAB0-7BCF-4218-A2FD-F0BE2CC34C22}" type="sibTrans" cxnId="{7A5038C3-4A89-4723-B78C-8DF58D12FDAC}">
      <dgm:prSet/>
      <dgm:spPr/>
      <dgm:t>
        <a:bodyPr/>
        <a:lstStyle/>
        <a:p>
          <a:pPr>
            <a:lnSpc>
              <a:spcPct val="100000"/>
            </a:lnSpc>
          </a:pPr>
          <a:endParaRPr lang="en-US"/>
        </a:p>
      </dgm:t>
    </dgm:pt>
    <dgm:pt modelId="{B0BDA9AD-96DB-4306-AF0A-EC381D2280B9}">
      <dgm:prSet/>
      <dgm:spPr/>
      <dgm:t>
        <a:bodyPr/>
        <a:lstStyle/>
        <a:p>
          <a:pPr>
            <a:lnSpc>
              <a:spcPct val="100000"/>
            </a:lnSpc>
          </a:pPr>
          <a:r>
            <a:rPr lang="en-US" b="1" dirty="0"/>
            <a:t>Impaired functioning is not essential for diagnosis </a:t>
          </a:r>
          <a:endParaRPr lang="en-US" dirty="0"/>
        </a:p>
      </dgm:t>
      <dgm:extLst>
        <a:ext uri="{E40237B7-FDA0-4F09-8148-C483321AD2D9}">
          <dgm14:cNvPr xmlns:dgm14="http://schemas.microsoft.com/office/drawing/2010/diagram" id="0" name="" descr="Impaired functioning is not essential for diagnosis &#10;"/>
        </a:ext>
      </dgm:extLst>
    </dgm:pt>
    <dgm:pt modelId="{986236E4-041B-4338-AB99-30BEB2B390C1}" type="parTrans" cxnId="{2A2AD3FB-92ED-4D5E-A3C0-54671641CC68}">
      <dgm:prSet/>
      <dgm:spPr/>
      <dgm:t>
        <a:bodyPr/>
        <a:lstStyle/>
        <a:p>
          <a:endParaRPr lang="en-US"/>
        </a:p>
      </dgm:t>
    </dgm:pt>
    <dgm:pt modelId="{5BD76D87-B57D-4A91-801C-6B63FDABBB01}" type="sibTrans" cxnId="{2A2AD3FB-92ED-4D5E-A3C0-54671641CC68}">
      <dgm:prSet/>
      <dgm:spPr/>
      <dgm:t>
        <a:bodyPr/>
        <a:lstStyle/>
        <a:p>
          <a:pPr>
            <a:lnSpc>
              <a:spcPct val="100000"/>
            </a:lnSpc>
          </a:pPr>
          <a:endParaRPr lang="en-US"/>
        </a:p>
      </dgm:t>
    </dgm:pt>
    <dgm:pt modelId="{EA80B710-FA91-45F5-B775-619A1BD884D3}">
      <dgm:prSet/>
      <dgm:spPr/>
      <dgm:t>
        <a:bodyPr/>
        <a:lstStyle/>
        <a:p>
          <a:pPr>
            <a:lnSpc>
              <a:spcPct val="100000"/>
            </a:lnSpc>
          </a:pPr>
          <a:r>
            <a:rPr lang="en-US" b="1" dirty="0"/>
            <a:t>Any major mood episodes present concurrently must only be present for a small period of time (otherwise, the individual may be diagnosed with schizoaffective disorder) </a:t>
          </a:r>
          <a:endParaRPr lang="en-US" dirty="0"/>
        </a:p>
      </dgm:t>
      <dgm:extLst>
        <a:ext uri="{E40237B7-FDA0-4F09-8148-C483321AD2D9}">
          <dgm14:cNvPr xmlns:dgm14="http://schemas.microsoft.com/office/drawing/2010/diagram" id="0" name="" descr="Any major mood episodes present concurrently must only be present for a small period of time (otherwise, the individual may be diagnosed with schizoaffective disorder) &#10;"/>
        </a:ext>
      </dgm:extLst>
    </dgm:pt>
    <dgm:pt modelId="{434FEEB0-823C-4251-8901-8D906A2954D7}" type="parTrans" cxnId="{7CF6820C-2DBF-4270-BC4B-FFD9B2FA2AF4}">
      <dgm:prSet/>
      <dgm:spPr/>
      <dgm:t>
        <a:bodyPr/>
        <a:lstStyle/>
        <a:p>
          <a:endParaRPr lang="en-US"/>
        </a:p>
      </dgm:t>
    </dgm:pt>
    <dgm:pt modelId="{934E5190-73BB-4F16-BE80-A22037D268ED}" type="sibTrans" cxnId="{7CF6820C-2DBF-4270-BC4B-FFD9B2FA2AF4}">
      <dgm:prSet/>
      <dgm:spPr/>
      <dgm:t>
        <a:bodyPr/>
        <a:lstStyle/>
        <a:p>
          <a:endParaRPr lang="en-US"/>
        </a:p>
      </dgm:t>
    </dgm:pt>
    <dgm:pt modelId="{A958229D-A1C6-49CF-9989-CA0A84A066BC}" type="pres">
      <dgm:prSet presAssocID="{F5962653-FA6E-475B-AD8D-9C6FB05E5A24}" presName="root" presStyleCnt="0">
        <dgm:presLayoutVars>
          <dgm:dir/>
          <dgm:resizeHandles val="exact"/>
        </dgm:presLayoutVars>
      </dgm:prSet>
      <dgm:spPr/>
    </dgm:pt>
    <dgm:pt modelId="{D6445FD1-C5ED-4DA7-8B3C-C60E26E09F55}" type="pres">
      <dgm:prSet presAssocID="{F5962653-FA6E-475B-AD8D-9C6FB05E5A24}" presName="container" presStyleCnt="0">
        <dgm:presLayoutVars>
          <dgm:dir/>
          <dgm:resizeHandles val="exact"/>
        </dgm:presLayoutVars>
      </dgm:prSet>
      <dgm:spPr/>
    </dgm:pt>
    <dgm:pt modelId="{26ECA62A-7CEB-4C97-9DFA-2086ABABC2F2}" type="pres">
      <dgm:prSet presAssocID="{9DDFD911-B231-4387-80A2-211A4E6995B4}" presName="compNode" presStyleCnt="0"/>
      <dgm:spPr/>
    </dgm:pt>
    <dgm:pt modelId="{E25410C7-CC06-4278-8EAB-47EF35DD49F4}" type="pres">
      <dgm:prSet presAssocID="{9DDFD911-B231-4387-80A2-211A4E6995B4}" presName="iconBgRect" presStyleLbl="bgShp" presStyleIdx="0" presStyleCnt="4"/>
      <dgm:spPr/>
    </dgm:pt>
    <dgm:pt modelId="{6F375848-FF17-4A4D-A815-651FE87D2E75}" type="pres">
      <dgm:prSet presAssocID="{9DDFD911-B231-4387-80A2-211A4E6995B4}"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Skeleton"/>
        </a:ext>
      </dgm:extLst>
    </dgm:pt>
    <dgm:pt modelId="{F3E9576D-3B2B-45D3-BA40-F2792BBC8EC2}" type="pres">
      <dgm:prSet presAssocID="{9DDFD911-B231-4387-80A2-211A4E6995B4}" presName="spaceRect" presStyleCnt="0"/>
      <dgm:spPr/>
    </dgm:pt>
    <dgm:pt modelId="{2EB9AC3B-0765-4ECD-A7AE-BC09C2CC4222}" type="pres">
      <dgm:prSet presAssocID="{9DDFD911-B231-4387-80A2-211A4E6995B4}" presName="textRect" presStyleLbl="revTx" presStyleIdx="0" presStyleCnt="4">
        <dgm:presLayoutVars>
          <dgm:chMax val="1"/>
          <dgm:chPref val="1"/>
        </dgm:presLayoutVars>
      </dgm:prSet>
      <dgm:spPr/>
    </dgm:pt>
    <dgm:pt modelId="{6571FDFF-578C-4F99-9A4D-4DF11E4D92B9}" type="pres">
      <dgm:prSet presAssocID="{D2F26CE8-D5AE-460C-BF09-FB7A3F461255}" presName="sibTrans" presStyleLbl="sibTrans2D1" presStyleIdx="0" presStyleCnt="0"/>
      <dgm:spPr/>
    </dgm:pt>
    <dgm:pt modelId="{72BBCA02-2519-4DE6-BAB5-38DD58B25374}" type="pres">
      <dgm:prSet presAssocID="{94843AF3-1E12-4E74-BACA-AE408FB729CC}" presName="compNode" presStyleCnt="0"/>
      <dgm:spPr/>
    </dgm:pt>
    <dgm:pt modelId="{72341490-43A2-4F2F-A3ED-6A51221D6C83}" type="pres">
      <dgm:prSet presAssocID="{94843AF3-1E12-4E74-BACA-AE408FB729CC}" presName="iconBgRect" presStyleLbl="bgShp" presStyleIdx="1" presStyleCnt="4"/>
      <dgm:spPr/>
    </dgm:pt>
    <dgm:pt modelId="{E0E89216-0058-4499-A6D1-6B1F2B977CA3}" type="pres">
      <dgm:prSet presAssocID="{94843AF3-1E12-4E74-BACA-AE408FB729CC}"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Brain in head"/>
        </a:ext>
      </dgm:extLst>
    </dgm:pt>
    <dgm:pt modelId="{38E46E61-2193-4083-81E5-167594FBBC3A}" type="pres">
      <dgm:prSet presAssocID="{94843AF3-1E12-4E74-BACA-AE408FB729CC}" presName="spaceRect" presStyleCnt="0"/>
      <dgm:spPr/>
    </dgm:pt>
    <dgm:pt modelId="{2D905A84-B4E5-4DDD-ACE4-A0C49C8B9E07}" type="pres">
      <dgm:prSet presAssocID="{94843AF3-1E12-4E74-BACA-AE408FB729CC}" presName="textRect" presStyleLbl="revTx" presStyleIdx="1" presStyleCnt="4">
        <dgm:presLayoutVars>
          <dgm:chMax val="1"/>
          <dgm:chPref val="1"/>
        </dgm:presLayoutVars>
      </dgm:prSet>
      <dgm:spPr/>
    </dgm:pt>
    <dgm:pt modelId="{60AE5FEF-4D69-47AB-9713-61DBC9C6960E}" type="pres">
      <dgm:prSet presAssocID="{3A27FAB0-7BCF-4218-A2FD-F0BE2CC34C22}" presName="sibTrans" presStyleLbl="sibTrans2D1" presStyleIdx="0" presStyleCnt="0"/>
      <dgm:spPr/>
    </dgm:pt>
    <dgm:pt modelId="{7DFA8CB7-C410-4764-AC4B-0836C914605B}" type="pres">
      <dgm:prSet presAssocID="{B0BDA9AD-96DB-4306-AF0A-EC381D2280B9}" presName="compNode" presStyleCnt="0"/>
      <dgm:spPr/>
    </dgm:pt>
    <dgm:pt modelId="{CE690983-6B36-44DB-AAFB-B8462387AFBE}" type="pres">
      <dgm:prSet presAssocID="{B0BDA9AD-96DB-4306-AF0A-EC381D2280B9}" presName="iconBgRect" presStyleLbl="bgShp" presStyleIdx="2" presStyleCnt="4"/>
      <dgm:spPr/>
    </dgm:pt>
    <dgm:pt modelId="{B28BF460-4601-450D-9D5E-C63607DCCA26}" type="pres">
      <dgm:prSet presAssocID="{B0BDA9AD-96DB-4306-AF0A-EC381D2280B9}"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Wheelchair Access"/>
        </a:ext>
      </dgm:extLst>
    </dgm:pt>
    <dgm:pt modelId="{6C122130-97CD-4F40-ABA6-8A8BF9105308}" type="pres">
      <dgm:prSet presAssocID="{B0BDA9AD-96DB-4306-AF0A-EC381D2280B9}" presName="spaceRect" presStyleCnt="0"/>
      <dgm:spPr/>
    </dgm:pt>
    <dgm:pt modelId="{BE95E464-BCF2-4897-AFA0-B1BB14E59198}" type="pres">
      <dgm:prSet presAssocID="{B0BDA9AD-96DB-4306-AF0A-EC381D2280B9}" presName="textRect" presStyleLbl="revTx" presStyleIdx="2" presStyleCnt="4">
        <dgm:presLayoutVars>
          <dgm:chMax val="1"/>
          <dgm:chPref val="1"/>
        </dgm:presLayoutVars>
      </dgm:prSet>
      <dgm:spPr/>
    </dgm:pt>
    <dgm:pt modelId="{CFD63E13-FF34-431F-8E60-0358121FC3A4}" type="pres">
      <dgm:prSet presAssocID="{5BD76D87-B57D-4A91-801C-6B63FDABBB01}" presName="sibTrans" presStyleLbl="sibTrans2D1" presStyleIdx="0" presStyleCnt="0"/>
      <dgm:spPr/>
    </dgm:pt>
    <dgm:pt modelId="{3763E7F2-0FF9-43D4-AAF1-3394B4C451C2}" type="pres">
      <dgm:prSet presAssocID="{EA80B710-FA91-45F5-B775-619A1BD884D3}" presName="compNode" presStyleCnt="0"/>
      <dgm:spPr/>
    </dgm:pt>
    <dgm:pt modelId="{4A0C30FB-4331-47E3-A97B-0BEC204212A1}" type="pres">
      <dgm:prSet presAssocID="{EA80B710-FA91-45F5-B775-619A1BD884D3}" presName="iconBgRect" presStyleLbl="bgShp" presStyleIdx="3" presStyleCnt="4"/>
      <dgm:spPr/>
    </dgm:pt>
    <dgm:pt modelId="{BF57AFF0-51B9-46BB-8080-EA0855E74C42}" type="pres">
      <dgm:prSet presAssocID="{EA80B710-FA91-45F5-B775-619A1BD884D3}"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Presentation with Checklist"/>
        </a:ext>
      </dgm:extLst>
    </dgm:pt>
    <dgm:pt modelId="{9E378091-8999-4767-A4A4-E64F030CD5AF}" type="pres">
      <dgm:prSet presAssocID="{EA80B710-FA91-45F5-B775-619A1BD884D3}" presName="spaceRect" presStyleCnt="0"/>
      <dgm:spPr/>
    </dgm:pt>
    <dgm:pt modelId="{8188B939-635C-4E2B-A9BB-3707EC347DA7}" type="pres">
      <dgm:prSet presAssocID="{EA80B710-FA91-45F5-B775-619A1BD884D3}" presName="textRect" presStyleLbl="revTx" presStyleIdx="3" presStyleCnt="4">
        <dgm:presLayoutVars>
          <dgm:chMax val="1"/>
          <dgm:chPref val="1"/>
        </dgm:presLayoutVars>
      </dgm:prSet>
      <dgm:spPr/>
    </dgm:pt>
  </dgm:ptLst>
  <dgm:cxnLst>
    <dgm:cxn modelId="{7CF6820C-2DBF-4270-BC4B-FFD9B2FA2AF4}" srcId="{F5962653-FA6E-475B-AD8D-9C6FB05E5A24}" destId="{EA80B710-FA91-45F5-B775-619A1BD884D3}" srcOrd="3" destOrd="0" parTransId="{434FEEB0-823C-4251-8901-8D906A2954D7}" sibTransId="{934E5190-73BB-4F16-BE80-A22037D268ED}"/>
    <dgm:cxn modelId="{7236095E-45CE-47B7-9501-03F7922AE86D}" type="presOf" srcId="{B0BDA9AD-96DB-4306-AF0A-EC381D2280B9}" destId="{BE95E464-BCF2-4897-AFA0-B1BB14E59198}" srcOrd="0" destOrd="0" presId="urn:microsoft.com/office/officeart/2018/2/layout/IconCircleList"/>
    <dgm:cxn modelId="{8E22444A-5AD5-4E3D-BCFF-02FF2D9F94D8}" type="presOf" srcId="{EA80B710-FA91-45F5-B775-619A1BD884D3}" destId="{8188B939-635C-4E2B-A9BB-3707EC347DA7}" srcOrd="0" destOrd="0" presId="urn:microsoft.com/office/officeart/2018/2/layout/IconCircleList"/>
    <dgm:cxn modelId="{469FB051-CD19-49F9-B4B5-3714F40DBE06}" type="presOf" srcId="{D2F26CE8-D5AE-460C-BF09-FB7A3F461255}" destId="{6571FDFF-578C-4F99-9A4D-4DF11E4D92B9}" srcOrd="0" destOrd="0" presId="urn:microsoft.com/office/officeart/2018/2/layout/IconCircleList"/>
    <dgm:cxn modelId="{05BB0172-7EF8-4CF3-B34D-971499D5D952}" type="presOf" srcId="{9DDFD911-B231-4387-80A2-211A4E6995B4}" destId="{2EB9AC3B-0765-4ECD-A7AE-BC09C2CC4222}" srcOrd="0" destOrd="0" presId="urn:microsoft.com/office/officeart/2018/2/layout/IconCircleList"/>
    <dgm:cxn modelId="{6E3ACFAF-50CE-4AEA-BBD2-9B830A3EBE50}" type="presOf" srcId="{F5962653-FA6E-475B-AD8D-9C6FB05E5A24}" destId="{A958229D-A1C6-49CF-9989-CA0A84A066BC}" srcOrd="0" destOrd="0" presId="urn:microsoft.com/office/officeart/2018/2/layout/IconCircleList"/>
    <dgm:cxn modelId="{D977EBC2-616A-4471-A6B6-965CD56E5DC3}" type="presOf" srcId="{94843AF3-1E12-4E74-BACA-AE408FB729CC}" destId="{2D905A84-B4E5-4DDD-ACE4-A0C49C8B9E07}" srcOrd="0" destOrd="0" presId="urn:microsoft.com/office/officeart/2018/2/layout/IconCircleList"/>
    <dgm:cxn modelId="{7A5038C3-4A89-4723-B78C-8DF58D12FDAC}" srcId="{F5962653-FA6E-475B-AD8D-9C6FB05E5A24}" destId="{94843AF3-1E12-4E74-BACA-AE408FB729CC}" srcOrd="1" destOrd="0" parTransId="{D95A8C46-A73F-45AB-8E0D-6934B94F2128}" sibTransId="{3A27FAB0-7BCF-4218-A2FD-F0BE2CC34C22}"/>
    <dgm:cxn modelId="{EC7488DD-A339-4FED-B0CA-80CCB68F31EE}" type="presOf" srcId="{3A27FAB0-7BCF-4218-A2FD-F0BE2CC34C22}" destId="{60AE5FEF-4D69-47AB-9713-61DBC9C6960E}" srcOrd="0" destOrd="0" presId="urn:microsoft.com/office/officeart/2018/2/layout/IconCircleList"/>
    <dgm:cxn modelId="{66635BEF-CE2D-4923-9B3C-8427EED0F844}" type="presOf" srcId="{5BD76D87-B57D-4A91-801C-6B63FDABBB01}" destId="{CFD63E13-FF34-431F-8E60-0358121FC3A4}" srcOrd="0" destOrd="0" presId="urn:microsoft.com/office/officeart/2018/2/layout/IconCircleList"/>
    <dgm:cxn modelId="{2A2AD3FB-92ED-4D5E-A3C0-54671641CC68}" srcId="{F5962653-FA6E-475B-AD8D-9C6FB05E5A24}" destId="{B0BDA9AD-96DB-4306-AF0A-EC381D2280B9}" srcOrd="2" destOrd="0" parTransId="{986236E4-041B-4338-AB99-30BEB2B390C1}" sibTransId="{5BD76D87-B57D-4A91-801C-6B63FDABBB01}"/>
    <dgm:cxn modelId="{4DFB19FE-BF86-482F-823C-816AD4167FD4}" srcId="{F5962653-FA6E-475B-AD8D-9C6FB05E5A24}" destId="{9DDFD911-B231-4387-80A2-211A4E6995B4}" srcOrd="0" destOrd="0" parTransId="{0F2D9572-A21C-4A3D-91B8-26F98774C57E}" sibTransId="{D2F26CE8-D5AE-460C-BF09-FB7A3F461255}"/>
    <dgm:cxn modelId="{47445661-B5BD-4F87-B809-9F7D6B854BE7}" type="presParOf" srcId="{A958229D-A1C6-49CF-9989-CA0A84A066BC}" destId="{D6445FD1-C5ED-4DA7-8B3C-C60E26E09F55}" srcOrd="0" destOrd="0" presId="urn:microsoft.com/office/officeart/2018/2/layout/IconCircleList"/>
    <dgm:cxn modelId="{51BE7CF2-6D3E-4B4D-AD37-DE4A24B10F9A}" type="presParOf" srcId="{D6445FD1-C5ED-4DA7-8B3C-C60E26E09F55}" destId="{26ECA62A-7CEB-4C97-9DFA-2086ABABC2F2}" srcOrd="0" destOrd="0" presId="urn:microsoft.com/office/officeart/2018/2/layout/IconCircleList"/>
    <dgm:cxn modelId="{88A9B2BB-4B46-4BC9-93CA-69DF4C40198E}" type="presParOf" srcId="{26ECA62A-7CEB-4C97-9DFA-2086ABABC2F2}" destId="{E25410C7-CC06-4278-8EAB-47EF35DD49F4}" srcOrd="0" destOrd="0" presId="urn:microsoft.com/office/officeart/2018/2/layout/IconCircleList"/>
    <dgm:cxn modelId="{AD576D3C-FB82-4C77-A3ED-B1E99B786FBF}" type="presParOf" srcId="{26ECA62A-7CEB-4C97-9DFA-2086ABABC2F2}" destId="{6F375848-FF17-4A4D-A815-651FE87D2E75}" srcOrd="1" destOrd="0" presId="urn:microsoft.com/office/officeart/2018/2/layout/IconCircleList"/>
    <dgm:cxn modelId="{51273E5B-06D5-48E3-B5C2-F9DE0CD18429}" type="presParOf" srcId="{26ECA62A-7CEB-4C97-9DFA-2086ABABC2F2}" destId="{F3E9576D-3B2B-45D3-BA40-F2792BBC8EC2}" srcOrd="2" destOrd="0" presId="urn:microsoft.com/office/officeart/2018/2/layout/IconCircleList"/>
    <dgm:cxn modelId="{277E47FB-94C0-4612-A81E-9DE0B3BA4E64}" type="presParOf" srcId="{26ECA62A-7CEB-4C97-9DFA-2086ABABC2F2}" destId="{2EB9AC3B-0765-4ECD-A7AE-BC09C2CC4222}" srcOrd="3" destOrd="0" presId="urn:microsoft.com/office/officeart/2018/2/layout/IconCircleList"/>
    <dgm:cxn modelId="{C50BB683-C2CC-42B8-81A3-7D17B9127FE2}" type="presParOf" srcId="{D6445FD1-C5ED-4DA7-8B3C-C60E26E09F55}" destId="{6571FDFF-578C-4F99-9A4D-4DF11E4D92B9}" srcOrd="1" destOrd="0" presId="urn:microsoft.com/office/officeart/2018/2/layout/IconCircleList"/>
    <dgm:cxn modelId="{E3F7D19D-DE9E-4B6A-B04F-015DCFBF5DF1}" type="presParOf" srcId="{D6445FD1-C5ED-4DA7-8B3C-C60E26E09F55}" destId="{72BBCA02-2519-4DE6-BAB5-38DD58B25374}" srcOrd="2" destOrd="0" presId="urn:microsoft.com/office/officeart/2018/2/layout/IconCircleList"/>
    <dgm:cxn modelId="{DB0F0A9D-E6F4-4D70-B39E-8AF7CBE7C2EF}" type="presParOf" srcId="{72BBCA02-2519-4DE6-BAB5-38DD58B25374}" destId="{72341490-43A2-4F2F-A3ED-6A51221D6C83}" srcOrd="0" destOrd="0" presId="urn:microsoft.com/office/officeart/2018/2/layout/IconCircleList"/>
    <dgm:cxn modelId="{B4F8E633-7192-481F-94B4-7D6792A48A27}" type="presParOf" srcId="{72BBCA02-2519-4DE6-BAB5-38DD58B25374}" destId="{E0E89216-0058-4499-A6D1-6B1F2B977CA3}" srcOrd="1" destOrd="0" presId="urn:microsoft.com/office/officeart/2018/2/layout/IconCircleList"/>
    <dgm:cxn modelId="{1F153D4A-4CB9-4406-85A1-1581B95E26E7}" type="presParOf" srcId="{72BBCA02-2519-4DE6-BAB5-38DD58B25374}" destId="{38E46E61-2193-4083-81E5-167594FBBC3A}" srcOrd="2" destOrd="0" presId="urn:microsoft.com/office/officeart/2018/2/layout/IconCircleList"/>
    <dgm:cxn modelId="{BC5DFBD8-0044-4042-AB15-99E7C7117F00}" type="presParOf" srcId="{72BBCA02-2519-4DE6-BAB5-38DD58B25374}" destId="{2D905A84-B4E5-4DDD-ACE4-A0C49C8B9E07}" srcOrd="3" destOrd="0" presId="urn:microsoft.com/office/officeart/2018/2/layout/IconCircleList"/>
    <dgm:cxn modelId="{AC8D6870-BF24-43B6-B528-3941E7D0049A}" type="presParOf" srcId="{D6445FD1-C5ED-4DA7-8B3C-C60E26E09F55}" destId="{60AE5FEF-4D69-47AB-9713-61DBC9C6960E}" srcOrd="3" destOrd="0" presId="urn:microsoft.com/office/officeart/2018/2/layout/IconCircleList"/>
    <dgm:cxn modelId="{F249F6CA-1234-4D30-81D8-79EC97DA613F}" type="presParOf" srcId="{D6445FD1-C5ED-4DA7-8B3C-C60E26E09F55}" destId="{7DFA8CB7-C410-4764-AC4B-0836C914605B}" srcOrd="4" destOrd="0" presId="urn:microsoft.com/office/officeart/2018/2/layout/IconCircleList"/>
    <dgm:cxn modelId="{4BC77967-9FE7-47B7-AB19-70CB663206D0}" type="presParOf" srcId="{7DFA8CB7-C410-4764-AC4B-0836C914605B}" destId="{CE690983-6B36-44DB-AAFB-B8462387AFBE}" srcOrd="0" destOrd="0" presId="urn:microsoft.com/office/officeart/2018/2/layout/IconCircleList"/>
    <dgm:cxn modelId="{30C6D3C0-BC6D-411D-9AA0-3384F3842CC0}" type="presParOf" srcId="{7DFA8CB7-C410-4764-AC4B-0836C914605B}" destId="{B28BF460-4601-450D-9D5E-C63607DCCA26}" srcOrd="1" destOrd="0" presId="urn:microsoft.com/office/officeart/2018/2/layout/IconCircleList"/>
    <dgm:cxn modelId="{BDE9BCA2-6E1C-4190-AE8F-5B814471F371}" type="presParOf" srcId="{7DFA8CB7-C410-4764-AC4B-0836C914605B}" destId="{6C122130-97CD-4F40-ABA6-8A8BF9105308}" srcOrd="2" destOrd="0" presId="urn:microsoft.com/office/officeart/2018/2/layout/IconCircleList"/>
    <dgm:cxn modelId="{7334A5C2-84ED-415B-8573-695EE4C54F23}" type="presParOf" srcId="{7DFA8CB7-C410-4764-AC4B-0836C914605B}" destId="{BE95E464-BCF2-4897-AFA0-B1BB14E59198}" srcOrd="3" destOrd="0" presId="urn:microsoft.com/office/officeart/2018/2/layout/IconCircleList"/>
    <dgm:cxn modelId="{1D7E9E7D-1346-4FC5-BC56-84E231C5CB8F}" type="presParOf" srcId="{D6445FD1-C5ED-4DA7-8B3C-C60E26E09F55}" destId="{CFD63E13-FF34-431F-8E60-0358121FC3A4}" srcOrd="5" destOrd="0" presId="urn:microsoft.com/office/officeart/2018/2/layout/IconCircleList"/>
    <dgm:cxn modelId="{1ABA33E6-B1C0-480E-8F35-BB525CDD640F}" type="presParOf" srcId="{D6445FD1-C5ED-4DA7-8B3C-C60E26E09F55}" destId="{3763E7F2-0FF9-43D4-AAF1-3394B4C451C2}" srcOrd="6" destOrd="0" presId="urn:microsoft.com/office/officeart/2018/2/layout/IconCircleList"/>
    <dgm:cxn modelId="{6EF9E385-0BA8-4BB6-AEC6-27B09F691C33}" type="presParOf" srcId="{3763E7F2-0FF9-43D4-AAF1-3394B4C451C2}" destId="{4A0C30FB-4331-47E3-A97B-0BEC204212A1}" srcOrd="0" destOrd="0" presId="urn:microsoft.com/office/officeart/2018/2/layout/IconCircleList"/>
    <dgm:cxn modelId="{7C7935D2-782A-4C06-AE66-3F34582CEDA3}" type="presParOf" srcId="{3763E7F2-0FF9-43D4-AAF1-3394B4C451C2}" destId="{BF57AFF0-51B9-46BB-8080-EA0855E74C42}" srcOrd="1" destOrd="0" presId="urn:microsoft.com/office/officeart/2018/2/layout/IconCircleList"/>
    <dgm:cxn modelId="{67F243B8-6AF8-4DC6-BAF0-E484BEB1E3E0}" type="presParOf" srcId="{3763E7F2-0FF9-43D4-AAF1-3394B4C451C2}" destId="{9E378091-8999-4767-A4A4-E64F030CD5AF}" srcOrd="2" destOrd="0" presId="urn:microsoft.com/office/officeart/2018/2/layout/IconCircleList"/>
    <dgm:cxn modelId="{F456A665-FE5B-4401-ABB4-5BA393104BAE}" type="presParOf" srcId="{3763E7F2-0FF9-43D4-AAF1-3394B4C451C2}" destId="{8188B939-635C-4E2B-A9BB-3707EC347DA7}" srcOrd="3" destOrd="0" presId="urn:microsoft.com/office/officeart/2018/2/layout/IconCircle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427CD767-D9E6-490F-BB20-79931F531FDF}" type="doc">
      <dgm:prSet loTypeId="urn:microsoft.com/office/officeart/2005/8/layout/process4" loCatId="process" qsTypeId="urn:microsoft.com/office/officeart/2005/8/quickstyle/simple1" qsCatId="simple" csTypeId="urn:microsoft.com/office/officeart/2005/8/colors/colorful1" csCatId="colorful" phldr="1"/>
      <dgm:spPr/>
      <dgm:t>
        <a:bodyPr/>
        <a:lstStyle/>
        <a:p>
          <a:endParaRPr lang="en-US"/>
        </a:p>
      </dgm:t>
    </dgm:pt>
    <dgm:pt modelId="{37C8F063-8FAC-4AB7-B689-9848E5831091}">
      <dgm:prSet/>
      <dgm:spPr/>
      <dgm:t>
        <a:bodyPr/>
        <a:lstStyle/>
        <a:p>
          <a:r>
            <a:rPr lang="en-US" b="1" dirty="0"/>
            <a:t>Involves the psychotic symptoms of schizophrenia and a concurrent, uninterrupted period of a major mood episode that occurs for the majority or total duration of the disorder </a:t>
          </a:r>
          <a:endParaRPr lang="en-US" dirty="0"/>
        </a:p>
      </dgm:t>
      <dgm:extLst>
        <a:ext uri="{E40237B7-FDA0-4F09-8148-C483321AD2D9}">
          <dgm14:cNvPr xmlns:dgm14="http://schemas.microsoft.com/office/drawing/2010/diagram" id="0" name="" descr="Involves the psychotic symptoms of schizophrenia and a concurrent, uninterrupted period of a major mood episode that occurs for the majority or total duration of the disorder &#10;"/>
        </a:ext>
      </dgm:extLst>
    </dgm:pt>
    <dgm:pt modelId="{BB5E46C4-B582-4E4F-AC77-F9F575341F96}" type="parTrans" cxnId="{D156297F-5F6B-4911-AC91-B92B238EC339}">
      <dgm:prSet/>
      <dgm:spPr/>
      <dgm:t>
        <a:bodyPr/>
        <a:lstStyle/>
        <a:p>
          <a:endParaRPr lang="en-US"/>
        </a:p>
      </dgm:t>
    </dgm:pt>
    <dgm:pt modelId="{DEFC3E06-4549-48AC-BAA9-DD9656E1125C}" type="sibTrans" cxnId="{D156297F-5F6B-4911-AC91-B92B238EC339}">
      <dgm:prSet/>
      <dgm:spPr/>
      <dgm:t>
        <a:bodyPr/>
        <a:lstStyle/>
        <a:p>
          <a:endParaRPr lang="en-US"/>
        </a:p>
      </dgm:t>
    </dgm:pt>
    <dgm:pt modelId="{6C84D44B-6F01-4872-9322-B418C349AC2D}">
      <dgm:prSet/>
      <dgm:spPr/>
      <dgm:t>
        <a:bodyPr/>
        <a:lstStyle/>
        <a:p>
          <a:r>
            <a:rPr lang="en-US" b="1" dirty="0"/>
            <a:t>Psychotic symptoms should continue for at least 2 weeks in the absence of a major mood disorder </a:t>
          </a:r>
          <a:endParaRPr lang="en-US" dirty="0"/>
        </a:p>
      </dgm:t>
      <dgm:extLst>
        <a:ext uri="{E40237B7-FDA0-4F09-8148-C483321AD2D9}">
          <dgm14:cNvPr xmlns:dgm14="http://schemas.microsoft.com/office/drawing/2010/diagram" id="0" name="" descr="Psychotic symptoms should continue for at least 2 weeks in the absence of a major mood disorder &#10;"/>
        </a:ext>
      </dgm:extLst>
    </dgm:pt>
    <dgm:pt modelId="{587A9A2C-0451-46BB-98E6-A810D5E35BB9}" type="parTrans" cxnId="{D1775203-4DA8-4F2E-89CD-39115F4AE589}">
      <dgm:prSet/>
      <dgm:spPr/>
      <dgm:t>
        <a:bodyPr/>
        <a:lstStyle/>
        <a:p>
          <a:endParaRPr lang="en-US"/>
        </a:p>
      </dgm:t>
    </dgm:pt>
    <dgm:pt modelId="{B9A6C931-DE60-4AD9-8EC3-486973F366DB}" type="sibTrans" cxnId="{D1775203-4DA8-4F2E-89CD-39115F4AE589}">
      <dgm:prSet/>
      <dgm:spPr/>
      <dgm:t>
        <a:bodyPr/>
        <a:lstStyle/>
        <a:p>
          <a:endParaRPr lang="en-US"/>
        </a:p>
      </dgm:t>
    </dgm:pt>
    <dgm:pt modelId="{4D4C3ADD-1F2B-435D-AFE9-870BCCCAB108}">
      <dgm:prSet/>
      <dgm:spPr/>
      <dgm:t>
        <a:bodyPr/>
        <a:lstStyle/>
        <a:p>
          <a:r>
            <a:rPr lang="en-US" b="1" dirty="0"/>
            <a:t>This separates schizoaffective disorder and major depressive disorder with psychotic features</a:t>
          </a:r>
          <a:endParaRPr lang="en-US" dirty="0"/>
        </a:p>
      </dgm:t>
      <dgm:extLst>
        <a:ext uri="{E40237B7-FDA0-4F09-8148-C483321AD2D9}">
          <dgm14:cNvPr xmlns:dgm14="http://schemas.microsoft.com/office/drawing/2010/diagram" id="0" name="" descr="This separates schizoaffective disorder and major depressive disorder with psychotic features&#10;"/>
        </a:ext>
      </dgm:extLst>
    </dgm:pt>
    <dgm:pt modelId="{1F0FB7D1-3680-41B4-8FB7-0759EFD1225A}" type="parTrans" cxnId="{DEA66527-F4D3-4874-ABE8-534C2E0E34A8}">
      <dgm:prSet/>
      <dgm:spPr/>
      <dgm:t>
        <a:bodyPr/>
        <a:lstStyle/>
        <a:p>
          <a:endParaRPr lang="en-US"/>
        </a:p>
      </dgm:t>
    </dgm:pt>
    <dgm:pt modelId="{35D3E7A2-A075-43E0-94A6-4591636B68B1}" type="sibTrans" cxnId="{DEA66527-F4D3-4874-ABE8-534C2E0E34A8}">
      <dgm:prSet/>
      <dgm:spPr/>
      <dgm:t>
        <a:bodyPr/>
        <a:lstStyle/>
        <a:p>
          <a:endParaRPr lang="en-US"/>
        </a:p>
      </dgm:t>
    </dgm:pt>
    <dgm:pt modelId="{B443DAED-D0EB-47EC-BF1C-D0CAE35307EB}" type="pres">
      <dgm:prSet presAssocID="{427CD767-D9E6-490F-BB20-79931F531FDF}" presName="Name0" presStyleCnt="0">
        <dgm:presLayoutVars>
          <dgm:dir/>
          <dgm:animLvl val="lvl"/>
          <dgm:resizeHandles val="exact"/>
        </dgm:presLayoutVars>
      </dgm:prSet>
      <dgm:spPr/>
    </dgm:pt>
    <dgm:pt modelId="{F42BA8FD-2B31-44A4-8F14-03B1C7698316}" type="pres">
      <dgm:prSet presAssocID="{6C84D44B-6F01-4872-9322-B418C349AC2D}" presName="boxAndChildren" presStyleCnt="0"/>
      <dgm:spPr/>
    </dgm:pt>
    <dgm:pt modelId="{5D27D573-AC8D-4543-BE02-E00D7EBC7569}" type="pres">
      <dgm:prSet presAssocID="{6C84D44B-6F01-4872-9322-B418C349AC2D}" presName="parentTextBox" presStyleLbl="node1" presStyleIdx="0" presStyleCnt="2"/>
      <dgm:spPr/>
    </dgm:pt>
    <dgm:pt modelId="{A30954A5-15F3-424E-A310-2E5808636A50}" type="pres">
      <dgm:prSet presAssocID="{6C84D44B-6F01-4872-9322-B418C349AC2D}" presName="entireBox" presStyleLbl="node1" presStyleIdx="0" presStyleCnt="2"/>
      <dgm:spPr/>
    </dgm:pt>
    <dgm:pt modelId="{BDC3AFEB-FE6C-4A54-A139-6E768932F87A}" type="pres">
      <dgm:prSet presAssocID="{6C84D44B-6F01-4872-9322-B418C349AC2D}" presName="descendantBox" presStyleCnt="0"/>
      <dgm:spPr/>
    </dgm:pt>
    <dgm:pt modelId="{3C1524B8-93DB-49E4-9201-671307DF0BCD}" type="pres">
      <dgm:prSet presAssocID="{4D4C3ADD-1F2B-435D-AFE9-870BCCCAB108}" presName="childTextBox" presStyleLbl="fgAccFollowNode1" presStyleIdx="0" presStyleCnt="1">
        <dgm:presLayoutVars>
          <dgm:bulletEnabled val="1"/>
        </dgm:presLayoutVars>
      </dgm:prSet>
      <dgm:spPr/>
    </dgm:pt>
    <dgm:pt modelId="{819013ED-11D1-4FC1-8118-A9DDFAA970EC}" type="pres">
      <dgm:prSet presAssocID="{DEFC3E06-4549-48AC-BAA9-DD9656E1125C}" presName="sp" presStyleCnt="0"/>
      <dgm:spPr/>
    </dgm:pt>
    <dgm:pt modelId="{CCA4B80B-1CA8-4E34-BA33-28256601FACD}" type="pres">
      <dgm:prSet presAssocID="{37C8F063-8FAC-4AB7-B689-9848E5831091}" presName="arrowAndChildren" presStyleCnt="0"/>
      <dgm:spPr/>
    </dgm:pt>
    <dgm:pt modelId="{A0F2A627-4DA1-4450-A464-912DC695B334}" type="pres">
      <dgm:prSet presAssocID="{37C8F063-8FAC-4AB7-B689-9848E5831091}" presName="parentTextArrow" presStyleLbl="node1" presStyleIdx="1" presStyleCnt="2"/>
      <dgm:spPr/>
    </dgm:pt>
  </dgm:ptLst>
  <dgm:cxnLst>
    <dgm:cxn modelId="{D1775203-4DA8-4F2E-89CD-39115F4AE589}" srcId="{427CD767-D9E6-490F-BB20-79931F531FDF}" destId="{6C84D44B-6F01-4872-9322-B418C349AC2D}" srcOrd="1" destOrd="0" parTransId="{587A9A2C-0451-46BB-98E6-A810D5E35BB9}" sibTransId="{B9A6C931-DE60-4AD9-8EC3-486973F366DB}"/>
    <dgm:cxn modelId="{DEA66527-F4D3-4874-ABE8-534C2E0E34A8}" srcId="{6C84D44B-6F01-4872-9322-B418C349AC2D}" destId="{4D4C3ADD-1F2B-435D-AFE9-870BCCCAB108}" srcOrd="0" destOrd="0" parTransId="{1F0FB7D1-3680-41B4-8FB7-0759EFD1225A}" sibTransId="{35D3E7A2-A075-43E0-94A6-4591636B68B1}"/>
    <dgm:cxn modelId="{73D4AF5C-5395-4B40-837C-DC7B87194623}" type="presOf" srcId="{427CD767-D9E6-490F-BB20-79931F531FDF}" destId="{B443DAED-D0EB-47EC-BF1C-D0CAE35307EB}" srcOrd="0" destOrd="0" presId="urn:microsoft.com/office/officeart/2005/8/layout/process4"/>
    <dgm:cxn modelId="{121D3371-4562-4C5D-8131-16BDA81BA608}" type="presOf" srcId="{6C84D44B-6F01-4872-9322-B418C349AC2D}" destId="{5D27D573-AC8D-4543-BE02-E00D7EBC7569}" srcOrd="0" destOrd="0" presId="urn:microsoft.com/office/officeart/2005/8/layout/process4"/>
    <dgm:cxn modelId="{D156297F-5F6B-4911-AC91-B92B238EC339}" srcId="{427CD767-D9E6-490F-BB20-79931F531FDF}" destId="{37C8F063-8FAC-4AB7-B689-9848E5831091}" srcOrd="0" destOrd="0" parTransId="{BB5E46C4-B582-4E4F-AC77-F9F575341F96}" sibTransId="{DEFC3E06-4549-48AC-BAA9-DD9656E1125C}"/>
    <dgm:cxn modelId="{760C6985-ED8E-45F7-8FEB-E8D3A5C9489E}" type="presOf" srcId="{4D4C3ADD-1F2B-435D-AFE9-870BCCCAB108}" destId="{3C1524B8-93DB-49E4-9201-671307DF0BCD}" srcOrd="0" destOrd="0" presId="urn:microsoft.com/office/officeart/2005/8/layout/process4"/>
    <dgm:cxn modelId="{B0E012C0-0609-4A6A-9759-ADD27D1DECD4}" type="presOf" srcId="{6C84D44B-6F01-4872-9322-B418C349AC2D}" destId="{A30954A5-15F3-424E-A310-2E5808636A50}" srcOrd="1" destOrd="0" presId="urn:microsoft.com/office/officeart/2005/8/layout/process4"/>
    <dgm:cxn modelId="{DB19DCEB-08FC-4388-AC64-5965FD548F1F}" type="presOf" srcId="{37C8F063-8FAC-4AB7-B689-9848E5831091}" destId="{A0F2A627-4DA1-4450-A464-912DC695B334}" srcOrd="0" destOrd="0" presId="urn:microsoft.com/office/officeart/2005/8/layout/process4"/>
    <dgm:cxn modelId="{BBEF3490-3CEE-4B24-A1A4-D84E51014D2F}" type="presParOf" srcId="{B443DAED-D0EB-47EC-BF1C-D0CAE35307EB}" destId="{F42BA8FD-2B31-44A4-8F14-03B1C7698316}" srcOrd="0" destOrd="0" presId="urn:microsoft.com/office/officeart/2005/8/layout/process4"/>
    <dgm:cxn modelId="{B61EA067-1882-4CFD-91CA-9DE26D838C0E}" type="presParOf" srcId="{F42BA8FD-2B31-44A4-8F14-03B1C7698316}" destId="{5D27D573-AC8D-4543-BE02-E00D7EBC7569}" srcOrd="0" destOrd="0" presId="urn:microsoft.com/office/officeart/2005/8/layout/process4"/>
    <dgm:cxn modelId="{4D898E54-CF0E-4909-BC91-83533C73641B}" type="presParOf" srcId="{F42BA8FD-2B31-44A4-8F14-03B1C7698316}" destId="{A30954A5-15F3-424E-A310-2E5808636A50}" srcOrd="1" destOrd="0" presId="urn:microsoft.com/office/officeart/2005/8/layout/process4"/>
    <dgm:cxn modelId="{C52B9DCA-2D19-47A6-973E-B9133D8221F0}" type="presParOf" srcId="{F42BA8FD-2B31-44A4-8F14-03B1C7698316}" destId="{BDC3AFEB-FE6C-4A54-A139-6E768932F87A}" srcOrd="2" destOrd="0" presId="urn:microsoft.com/office/officeart/2005/8/layout/process4"/>
    <dgm:cxn modelId="{960297B5-B403-4938-A4CA-F17C98D09313}" type="presParOf" srcId="{BDC3AFEB-FE6C-4A54-A139-6E768932F87A}" destId="{3C1524B8-93DB-49E4-9201-671307DF0BCD}" srcOrd="0" destOrd="0" presId="urn:microsoft.com/office/officeart/2005/8/layout/process4"/>
    <dgm:cxn modelId="{C9F65F1F-AEA9-4614-8A69-B892FD798993}" type="presParOf" srcId="{B443DAED-D0EB-47EC-BF1C-D0CAE35307EB}" destId="{819013ED-11D1-4FC1-8118-A9DDFAA970EC}" srcOrd="1" destOrd="0" presId="urn:microsoft.com/office/officeart/2005/8/layout/process4"/>
    <dgm:cxn modelId="{DECAD9BB-8159-4B51-8827-B642F3654FA7}" type="presParOf" srcId="{B443DAED-D0EB-47EC-BF1C-D0CAE35307EB}" destId="{CCA4B80B-1CA8-4E34-BA33-28256601FACD}" srcOrd="2" destOrd="0" presId="urn:microsoft.com/office/officeart/2005/8/layout/process4"/>
    <dgm:cxn modelId="{83EF05D1-F9A7-4EA5-BC34-0F033FCF9FC4}" type="presParOf" srcId="{CCA4B80B-1CA8-4E34-BA33-28256601FACD}" destId="{A0F2A627-4DA1-4450-A464-912DC695B334}" srcOrd="0"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B222B941-E568-483B-A33B-C8B2B1DD24B1}" type="doc">
      <dgm:prSet loTypeId="urn:microsoft.com/office/officeart/2005/8/layout/hierarchy1" loCatId="hierarchy" qsTypeId="urn:microsoft.com/office/officeart/2005/8/quickstyle/simple1" qsCatId="simple" csTypeId="urn:microsoft.com/office/officeart/2005/8/colors/colorful2" csCatId="colorful" phldr="1"/>
      <dgm:spPr/>
      <dgm:t>
        <a:bodyPr/>
        <a:lstStyle/>
        <a:p>
          <a:endParaRPr lang="en-US"/>
        </a:p>
      </dgm:t>
    </dgm:pt>
    <dgm:pt modelId="{885DD9F4-5C08-470F-9385-87510595E119}">
      <dgm:prSet/>
      <dgm:spPr/>
      <dgm:t>
        <a:bodyPr/>
        <a:lstStyle/>
        <a:p>
          <a:r>
            <a:rPr lang="en-US" b="1" dirty="0"/>
            <a:t>Requires the presence of at least one delusion that lasts for at least one month in duration and that individuals must not have experienced hallucinations, disorganized speech, disorganized or catatonic behavior, or negative symptoms to be diagnosed with delusional disorder </a:t>
          </a:r>
        </a:p>
      </dgm:t>
      <dgm:extLst>
        <a:ext uri="{E40237B7-FDA0-4F09-8148-C483321AD2D9}">
          <dgm14:cNvPr xmlns:dgm14="http://schemas.microsoft.com/office/drawing/2010/diagram" id="0" name="" descr="Requires the presence of at least one delusion that lasts for at least one month in duration and that individuals must not have experienced hallucinations, disorganized speech, disorganized or catatonic behavior, or negative symptoms to be diagnosed with delusional disorder &#10;"/>
        </a:ext>
      </dgm:extLst>
    </dgm:pt>
    <dgm:pt modelId="{224A79E1-6119-454B-9236-FF95F98B3A87}" type="parTrans" cxnId="{DE315456-450C-4B0C-8733-F659E4AB71A4}">
      <dgm:prSet/>
      <dgm:spPr/>
      <dgm:t>
        <a:bodyPr/>
        <a:lstStyle/>
        <a:p>
          <a:endParaRPr lang="en-US"/>
        </a:p>
      </dgm:t>
    </dgm:pt>
    <dgm:pt modelId="{C9069C20-6F3F-4974-9B0E-19C3AF4BDDF1}" type="sibTrans" cxnId="{DE315456-450C-4B0C-8733-F659E4AB71A4}">
      <dgm:prSet/>
      <dgm:spPr/>
      <dgm:t>
        <a:bodyPr/>
        <a:lstStyle/>
        <a:p>
          <a:endParaRPr lang="en-US"/>
        </a:p>
      </dgm:t>
    </dgm:pt>
    <dgm:pt modelId="{F5A88D11-DF28-4FC9-B480-EDBA3EE274CA}">
      <dgm:prSet/>
      <dgm:spPr/>
      <dgm:t>
        <a:bodyPr/>
        <a:lstStyle/>
        <a:p>
          <a:r>
            <a:rPr lang="en-US" b="1" dirty="0"/>
            <a:t>Daily functioning is not overly impacted due to the delusions and any mood disorder symptoms are typically brief</a:t>
          </a:r>
        </a:p>
      </dgm:t>
      <dgm:extLst>
        <a:ext uri="{E40237B7-FDA0-4F09-8148-C483321AD2D9}">
          <dgm14:cNvPr xmlns:dgm14="http://schemas.microsoft.com/office/drawing/2010/diagram" id="0" name="" descr="Daily functioning is not overly impacted due to the delusions and any mood disorder symptoms are typically brief&#10;"/>
        </a:ext>
      </dgm:extLst>
    </dgm:pt>
    <dgm:pt modelId="{4A9EF4C8-440D-4572-BDB8-5F30C01C7C95}" type="parTrans" cxnId="{1EF372FA-CA45-4BFB-8E69-EEA91E05D386}">
      <dgm:prSet/>
      <dgm:spPr/>
      <dgm:t>
        <a:bodyPr/>
        <a:lstStyle/>
        <a:p>
          <a:endParaRPr lang="en-US"/>
        </a:p>
      </dgm:t>
    </dgm:pt>
    <dgm:pt modelId="{17BA0122-6D29-4A14-A327-1CFA3415D129}" type="sibTrans" cxnId="{1EF372FA-CA45-4BFB-8E69-EEA91E05D386}">
      <dgm:prSet/>
      <dgm:spPr/>
      <dgm:t>
        <a:bodyPr/>
        <a:lstStyle/>
        <a:p>
          <a:endParaRPr lang="en-US"/>
        </a:p>
      </dgm:t>
    </dgm:pt>
    <dgm:pt modelId="{3C434D17-AA0F-425D-B6B8-74621157E680}" type="pres">
      <dgm:prSet presAssocID="{B222B941-E568-483B-A33B-C8B2B1DD24B1}" presName="hierChild1" presStyleCnt="0">
        <dgm:presLayoutVars>
          <dgm:chPref val="1"/>
          <dgm:dir/>
          <dgm:animOne val="branch"/>
          <dgm:animLvl val="lvl"/>
          <dgm:resizeHandles/>
        </dgm:presLayoutVars>
      </dgm:prSet>
      <dgm:spPr/>
    </dgm:pt>
    <dgm:pt modelId="{C37C3E8D-AED5-43C4-AF75-CDFE85CB2CF7}" type="pres">
      <dgm:prSet presAssocID="{885DD9F4-5C08-470F-9385-87510595E119}" presName="hierRoot1" presStyleCnt="0"/>
      <dgm:spPr/>
    </dgm:pt>
    <dgm:pt modelId="{000EEBF7-9560-4149-B318-725823EAE466}" type="pres">
      <dgm:prSet presAssocID="{885DD9F4-5C08-470F-9385-87510595E119}" presName="composite" presStyleCnt="0"/>
      <dgm:spPr/>
    </dgm:pt>
    <dgm:pt modelId="{9A140C4A-B783-4F0E-BA65-E4B4E996E5EF}" type="pres">
      <dgm:prSet presAssocID="{885DD9F4-5C08-470F-9385-87510595E119}" presName="background" presStyleLbl="node0" presStyleIdx="0" presStyleCnt="2"/>
      <dgm:spPr/>
    </dgm:pt>
    <dgm:pt modelId="{D957D682-5C8C-477D-92B6-CE43627408E0}" type="pres">
      <dgm:prSet presAssocID="{885DD9F4-5C08-470F-9385-87510595E119}" presName="text" presStyleLbl="fgAcc0" presStyleIdx="0" presStyleCnt="2">
        <dgm:presLayoutVars>
          <dgm:chPref val="3"/>
        </dgm:presLayoutVars>
      </dgm:prSet>
      <dgm:spPr/>
    </dgm:pt>
    <dgm:pt modelId="{2839DC64-07F9-4220-AC3D-80B5F7B56CF5}" type="pres">
      <dgm:prSet presAssocID="{885DD9F4-5C08-470F-9385-87510595E119}" presName="hierChild2" presStyleCnt="0"/>
      <dgm:spPr/>
    </dgm:pt>
    <dgm:pt modelId="{306BAB9E-FD06-411F-B65E-6C3DB3D28E76}" type="pres">
      <dgm:prSet presAssocID="{F5A88D11-DF28-4FC9-B480-EDBA3EE274CA}" presName="hierRoot1" presStyleCnt="0"/>
      <dgm:spPr/>
    </dgm:pt>
    <dgm:pt modelId="{1BF6F1C0-3DD3-4B6F-A6E9-5CCDEA0066AE}" type="pres">
      <dgm:prSet presAssocID="{F5A88D11-DF28-4FC9-B480-EDBA3EE274CA}" presName="composite" presStyleCnt="0"/>
      <dgm:spPr/>
    </dgm:pt>
    <dgm:pt modelId="{1EC3999B-9F61-44A5-BA89-C4132A8DEACD}" type="pres">
      <dgm:prSet presAssocID="{F5A88D11-DF28-4FC9-B480-EDBA3EE274CA}" presName="background" presStyleLbl="node0" presStyleIdx="1" presStyleCnt="2"/>
      <dgm:spPr/>
    </dgm:pt>
    <dgm:pt modelId="{468ACF2A-A0B7-4D6D-A3DF-2B8D92C8DC2E}" type="pres">
      <dgm:prSet presAssocID="{F5A88D11-DF28-4FC9-B480-EDBA3EE274CA}" presName="text" presStyleLbl="fgAcc0" presStyleIdx="1" presStyleCnt="2">
        <dgm:presLayoutVars>
          <dgm:chPref val="3"/>
        </dgm:presLayoutVars>
      </dgm:prSet>
      <dgm:spPr/>
    </dgm:pt>
    <dgm:pt modelId="{92CAD125-26E9-4D9D-B670-5E622D79D5F8}" type="pres">
      <dgm:prSet presAssocID="{F5A88D11-DF28-4FC9-B480-EDBA3EE274CA}" presName="hierChild2" presStyleCnt="0"/>
      <dgm:spPr/>
    </dgm:pt>
  </dgm:ptLst>
  <dgm:cxnLst>
    <dgm:cxn modelId="{DE315456-450C-4B0C-8733-F659E4AB71A4}" srcId="{B222B941-E568-483B-A33B-C8B2B1DD24B1}" destId="{885DD9F4-5C08-470F-9385-87510595E119}" srcOrd="0" destOrd="0" parTransId="{224A79E1-6119-454B-9236-FF95F98B3A87}" sibTransId="{C9069C20-6F3F-4974-9B0E-19C3AF4BDDF1}"/>
    <dgm:cxn modelId="{808AAE83-8BA6-463E-8260-E6508FCDF09D}" type="presOf" srcId="{F5A88D11-DF28-4FC9-B480-EDBA3EE274CA}" destId="{468ACF2A-A0B7-4D6D-A3DF-2B8D92C8DC2E}" srcOrd="0" destOrd="0" presId="urn:microsoft.com/office/officeart/2005/8/layout/hierarchy1"/>
    <dgm:cxn modelId="{6282D1F7-D03D-4DD3-BD10-1931BDB30540}" type="presOf" srcId="{B222B941-E568-483B-A33B-C8B2B1DD24B1}" destId="{3C434D17-AA0F-425D-B6B8-74621157E680}" srcOrd="0" destOrd="0" presId="urn:microsoft.com/office/officeart/2005/8/layout/hierarchy1"/>
    <dgm:cxn modelId="{1EF372FA-CA45-4BFB-8E69-EEA91E05D386}" srcId="{B222B941-E568-483B-A33B-C8B2B1DD24B1}" destId="{F5A88D11-DF28-4FC9-B480-EDBA3EE274CA}" srcOrd="1" destOrd="0" parTransId="{4A9EF4C8-440D-4572-BDB8-5F30C01C7C95}" sibTransId="{17BA0122-6D29-4A14-A327-1CFA3415D129}"/>
    <dgm:cxn modelId="{9F362CFB-CD05-45B3-8045-6DE8573673C7}" type="presOf" srcId="{885DD9F4-5C08-470F-9385-87510595E119}" destId="{D957D682-5C8C-477D-92B6-CE43627408E0}" srcOrd="0" destOrd="0" presId="urn:microsoft.com/office/officeart/2005/8/layout/hierarchy1"/>
    <dgm:cxn modelId="{4A257BF9-B8F7-4BCA-BD7B-CEEA5600DEFE}" type="presParOf" srcId="{3C434D17-AA0F-425D-B6B8-74621157E680}" destId="{C37C3E8D-AED5-43C4-AF75-CDFE85CB2CF7}" srcOrd="0" destOrd="0" presId="urn:microsoft.com/office/officeart/2005/8/layout/hierarchy1"/>
    <dgm:cxn modelId="{C5BAE2A6-4956-4BE3-9820-1EC8A5EF1463}" type="presParOf" srcId="{C37C3E8D-AED5-43C4-AF75-CDFE85CB2CF7}" destId="{000EEBF7-9560-4149-B318-725823EAE466}" srcOrd="0" destOrd="0" presId="urn:microsoft.com/office/officeart/2005/8/layout/hierarchy1"/>
    <dgm:cxn modelId="{99ADF19E-1722-4D11-B644-DD700AB18037}" type="presParOf" srcId="{000EEBF7-9560-4149-B318-725823EAE466}" destId="{9A140C4A-B783-4F0E-BA65-E4B4E996E5EF}" srcOrd="0" destOrd="0" presId="urn:microsoft.com/office/officeart/2005/8/layout/hierarchy1"/>
    <dgm:cxn modelId="{95DC3F97-A0DD-46BC-98D6-98884E75C8EF}" type="presParOf" srcId="{000EEBF7-9560-4149-B318-725823EAE466}" destId="{D957D682-5C8C-477D-92B6-CE43627408E0}" srcOrd="1" destOrd="0" presId="urn:microsoft.com/office/officeart/2005/8/layout/hierarchy1"/>
    <dgm:cxn modelId="{83F326E6-6114-4803-B8BF-113275408CD5}" type="presParOf" srcId="{C37C3E8D-AED5-43C4-AF75-CDFE85CB2CF7}" destId="{2839DC64-07F9-4220-AC3D-80B5F7B56CF5}" srcOrd="1" destOrd="0" presId="urn:microsoft.com/office/officeart/2005/8/layout/hierarchy1"/>
    <dgm:cxn modelId="{DEB52EDE-7ADA-49CB-8B6A-374387044544}" type="presParOf" srcId="{3C434D17-AA0F-425D-B6B8-74621157E680}" destId="{306BAB9E-FD06-411F-B65E-6C3DB3D28E76}" srcOrd="1" destOrd="0" presId="urn:microsoft.com/office/officeart/2005/8/layout/hierarchy1"/>
    <dgm:cxn modelId="{D8CA71A6-A553-4288-89C7-6ABAE3721A4A}" type="presParOf" srcId="{306BAB9E-FD06-411F-B65E-6C3DB3D28E76}" destId="{1BF6F1C0-3DD3-4B6F-A6E9-5CCDEA0066AE}" srcOrd="0" destOrd="0" presId="urn:microsoft.com/office/officeart/2005/8/layout/hierarchy1"/>
    <dgm:cxn modelId="{A45BCDF1-8CDB-4F27-BF03-F3898B108251}" type="presParOf" srcId="{1BF6F1C0-3DD3-4B6F-A6E9-5CCDEA0066AE}" destId="{1EC3999B-9F61-44A5-BA89-C4132A8DEACD}" srcOrd="0" destOrd="0" presId="urn:microsoft.com/office/officeart/2005/8/layout/hierarchy1"/>
    <dgm:cxn modelId="{25583E82-99F5-4EFE-A557-1BA37EDC8153}" type="presParOf" srcId="{1BF6F1C0-3DD3-4B6F-A6E9-5CCDEA0066AE}" destId="{468ACF2A-A0B7-4D6D-A3DF-2B8D92C8DC2E}" srcOrd="1" destOrd="0" presId="urn:microsoft.com/office/officeart/2005/8/layout/hierarchy1"/>
    <dgm:cxn modelId="{D0B3FE0C-FFFF-40F9-B02E-1693F5AA7F96}" type="presParOf" srcId="{306BAB9E-FD06-411F-B65E-6C3DB3D28E76}" destId="{92CAD125-26E9-4D9D-B670-5E622D79D5F8}"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7193EAD6-A871-437D-9789-5B6760A78AFF}"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918C6A69-BD14-4AC6-888D-F12A778B7408}">
      <dgm:prSet/>
      <dgm:spPr/>
      <dgm:t>
        <a:bodyPr/>
        <a:lstStyle/>
        <a:p>
          <a:r>
            <a:rPr lang="en-US" b="1" dirty="0"/>
            <a:t>Erotomanic delusion – occurs when an individual reports a delusion of another person being in love with them (usually a person of higher status) </a:t>
          </a:r>
          <a:endParaRPr lang="en-US" dirty="0"/>
        </a:p>
      </dgm:t>
      <dgm:extLst>
        <a:ext uri="{E40237B7-FDA0-4F09-8148-C483321AD2D9}">
          <dgm14:cNvPr xmlns:dgm14="http://schemas.microsoft.com/office/drawing/2010/diagram" id="0" name="" descr="Erotomanic delusion – occurs when an individual reports a delusion of another person being in love with them (usually a person of higher status) &#10;"/>
        </a:ext>
      </dgm:extLst>
    </dgm:pt>
    <dgm:pt modelId="{B291F023-C4DA-4D29-B77E-E531130F50EC}" type="parTrans" cxnId="{E2841721-190C-4E99-8D01-C45995824A41}">
      <dgm:prSet/>
      <dgm:spPr/>
      <dgm:t>
        <a:bodyPr/>
        <a:lstStyle/>
        <a:p>
          <a:endParaRPr lang="en-US"/>
        </a:p>
      </dgm:t>
    </dgm:pt>
    <dgm:pt modelId="{B64F21A7-9546-462A-833D-4D49E369B31E}" type="sibTrans" cxnId="{E2841721-190C-4E99-8D01-C45995824A41}">
      <dgm:prSet/>
      <dgm:spPr/>
      <dgm:t>
        <a:bodyPr/>
        <a:lstStyle/>
        <a:p>
          <a:endParaRPr lang="en-US"/>
        </a:p>
      </dgm:t>
    </dgm:pt>
    <dgm:pt modelId="{42FD6F07-903E-41D1-A00B-DDF140011F80}">
      <dgm:prSet/>
      <dgm:spPr/>
      <dgm:t>
        <a:bodyPr/>
        <a:lstStyle/>
        <a:p>
          <a:r>
            <a:rPr lang="en-US" b="1" dirty="0"/>
            <a:t>Grandiose delusion – involves the conviction of having a great talent or insight; these may take on a religious affiliation </a:t>
          </a:r>
          <a:endParaRPr lang="en-US" dirty="0"/>
        </a:p>
      </dgm:t>
      <dgm:extLst>
        <a:ext uri="{E40237B7-FDA0-4F09-8148-C483321AD2D9}">
          <dgm14:cNvPr xmlns:dgm14="http://schemas.microsoft.com/office/drawing/2010/diagram" id="0" name="" descr="Grandiose delusion – involves the conviction of having a great talent or insight; these may take on a religious affiliation &#10;"/>
        </a:ext>
      </dgm:extLst>
    </dgm:pt>
    <dgm:pt modelId="{6DDA1D7C-E739-4BF0-9295-F50E96FCB40F}" type="parTrans" cxnId="{D313F2FE-062F-4BD4-B36A-6A7A0597AE9A}">
      <dgm:prSet/>
      <dgm:spPr/>
      <dgm:t>
        <a:bodyPr/>
        <a:lstStyle/>
        <a:p>
          <a:endParaRPr lang="en-US"/>
        </a:p>
      </dgm:t>
    </dgm:pt>
    <dgm:pt modelId="{006FEB69-1FFD-45E7-BE92-99BFFDAB3DC6}" type="sibTrans" cxnId="{D313F2FE-062F-4BD4-B36A-6A7A0597AE9A}">
      <dgm:prSet/>
      <dgm:spPr/>
      <dgm:t>
        <a:bodyPr/>
        <a:lstStyle/>
        <a:p>
          <a:endParaRPr lang="en-US"/>
        </a:p>
      </dgm:t>
    </dgm:pt>
    <dgm:pt modelId="{4CD7AACE-40F7-4738-BAC2-4907C1A24D46}">
      <dgm:prSet/>
      <dgm:spPr/>
      <dgm:t>
        <a:bodyPr/>
        <a:lstStyle/>
        <a:p>
          <a:r>
            <a:rPr lang="en-US" b="1" dirty="0"/>
            <a:t>Jealous delusion – revolve around the conviction that one’s spouse or partner is/has been unfaithful; this is much more extensive than common questions of infidelity and is generally based on incorrect inferences </a:t>
          </a:r>
          <a:endParaRPr lang="en-US" dirty="0"/>
        </a:p>
      </dgm:t>
      <dgm:extLst>
        <a:ext uri="{E40237B7-FDA0-4F09-8148-C483321AD2D9}">
          <dgm14:cNvPr xmlns:dgm14="http://schemas.microsoft.com/office/drawing/2010/diagram" id="0" name="" descr="Jealous delusion – revolve around the conviction that one’s spouse or partner is/has been unfaithful; this is much more extensive than common questions of infidelity and is generally based on incorrect inferences &#10;"/>
        </a:ext>
      </dgm:extLst>
    </dgm:pt>
    <dgm:pt modelId="{6089BC2A-8158-4931-BD90-E5838B80D604}" type="parTrans" cxnId="{C777957C-FB43-4A56-A277-D91B98EEE089}">
      <dgm:prSet/>
      <dgm:spPr/>
      <dgm:t>
        <a:bodyPr/>
        <a:lstStyle/>
        <a:p>
          <a:endParaRPr lang="en-US"/>
        </a:p>
      </dgm:t>
    </dgm:pt>
    <dgm:pt modelId="{125492E6-3AAE-4F56-90E8-8E49A3C4785C}" type="sibTrans" cxnId="{C777957C-FB43-4A56-A277-D91B98EEE089}">
      <dgm:prSet/>
      <dgm:spPr/>
      <dgm:t>
        <a:bodyPr/>
        <a:lstStyle/>
        <a:p>
          <a:endParaRPr lang="en-US"/>
        </a:p>
      </dgm:t>
    </dgm:pt>
    <dgm:pt modelId="{8CACCCDD-23B0-43FD-AE2C-4B4594286434}">
      <dgm:prSet/>
      <dgm:spPr/>
      <dgm:t>
        <a:bodyPr/>
        <a:lstStyle/>
        <a:p>
          <a:r>
            <a:rPr lang="en-US" b="1" dirty="0"/>
            <a:t>Persecutory delusion – involves the individual believing that they are being conspired against, spied on, followed, poisoned or drugged, maliciously maligned, harassed, or obstructed in pursuit of their long-term goals; individuals with these delusions are most at risk of becoming aggressive or hostile </a:t>
          </a:r>
          <a:endParaRPr lang="en-US" dirty="0"/>
        </a:p>
      </dgm:t>
      <dgm:extLst>
        <a:ext uri="{E40237B7-FDA0-4F09-8148-C483321AD2D9}">
          <dgm14:cNvPr xmlns:dgm14="http://schemas.microsoft.com/office/drawing/2010/diagram" id="0" name="" descr="Persecutory delusion – involves the individual believing that they are being conspired against, spied on, followed, poisoned or drugged, maliciously maligned, harassed, or obstructed in pursuit of their long-term goals; individuals with these delusions are most at risk of becoming aggressive or hostile &#10;"/>
        </a:ext>
      </dgm:extLst>
    </dgm:pt>
    <dgm:pt modelId="{797425A4-A527-4045-BF00-142A3E6466D7}" type="parTrans" cxnId="{61B7F353-825F-4DDC-A487-8C2BC900B649}">
      <dgm:prSet/>
      <dgm:spPr/>
      <dgm:t>
        <a:bodyPr/>
        <a:lstStyle/>
        <a:p>
          <a:endParaRPr lang="en-US"/>
        </a:p>
      </dgm:t>
    </dgm:pt>
    <dgm:pt modelId="{968D4765-DE3F-43D3-BF22-0FCF30AC6D80}" type="sibTrans" cxnId="{61B7F353-825F-4DDC-A487-8C2BC900B649}">
      <dgm:prSet/>
      <dgm:spPr/>
      <dgm:t>
        <a:bodyPr/>
        <a:lstStyle/>
        <a:p>
          <a:endParaRPr lang="en-US"/>
        </a:p>
      </dgm:t>
    </dgm:pt>
    <dgm:pt modelId="{8D0A170B-750C-4DCC-A4FE-5A6320DE25B8}">
      <dgm:prSet/>
      <dgm:spPr/>
      <dgm:t>
        <a:bodyPr/>
        <a:lstStyle/>
        <a:p>
          <a:r>
            <a:rPr lang="en-US" b="1" dirty="0"/>
            <a:t>Somatic delusion – involves delusions regarding bodily functions or sensations (e.g., that they emit a foul odor or that there are insect in/on them)</a:t>
          </a:r>
          <a:endParaRPr lang="en-US" dirty="0"/>
        </a:p>
      </dgm:t>
      <dgm:extLst>
        <a:ext uri="{E40237B7-FDA0-4F09-8148-C483321AD2D9}">
          <dgm14:cNvPr xmlns:dgm14="http://schemas.microsoft.com/office/drawing/2010/diagram" id="0" name="" descr="Somatic delusion – involves delusions regarding bodily functions or sensations (e.g., that they emit a foul odor or that there are insect in/on them)&#10;"/>
        </a:ext>
      </dgm:extLst>
    </dgm:pt>
    <dgm:pt modelId="{00F634D1-67C3-467F-AC3F-0430467B80F7}" type="parTrans" cxnId="{7906C1B9-2852-474C-B410-594D804EC103}">
      <dgm:prSet/>
      <dgm:spPr/>
      <dgm:t>
        <a:bodyPr/>
        <a:lstStyle/>
        <a:p>
          <a:endParaRPr lang="en-US"/>
        </a:p>
      </dgm:t>
    </dgm:pt>
    <dgm:pt modelId="{48308501-57C7-4EA1-AC65-D0A81D08978B}" type="sibTrans" cxnId="{7906C1B9-2852-474C-B410-594D804EC103}">
      <dgm:prSet/>
      <dgm:spPr/>
      <dgm:t>
        <a:bodyPr/>
        <a:lstStyle/>
        <a:p>
          <a:endParaRPr lang="en-US"/>
        </a:p>
      </dgm:t>
    </dgm:pt>
    <dgm:pt modelId="{5CFF2A26-7866-41AA-B9D9-AEBE987AFE7E}" type="pres">
      <dgm:prSet presAssocID="{7193EAD6-A871-437D-9789-5B6760A78AFF}" presName="root" presStyleCnt="0">
        <dgm:presLayoutVars>
          <dgm:dir/>
          <dgm:resizeHandles val="exact"/>
        </dgm:presLayoutVars>
      </dgm:prSet>
      <dgm:spPr/>
    </dgm:pt>
    <dgm:pt modelId="{DC7E61D5-80B2-48A1-A1D8-3FC7434CC253}" type="pres">
      <dgm:prSet presAssocID="{918C6A69-BD14-4AC6-888D-F12A778B7408}" presName="compNode" presStyleCnt="0"/>
      <dgm:spPr/>
    </dgm:pt>
    <dgm:pt modelId="{373DED13-F3C8-4157-8B2F-B64A8BAE3E56}" type="pres">
      <dgm:prSet presAssocID="{918C6A69-BD14-4AC6-888D-F12A778B7408}" presName="bgRect" presStyleLbl="bgShp" presStyleIdx="0" presStyleCnt="5"/>
      <dgm:spPr/>
    </dgm:pt>
    <dgm:pt modelId="{4EA136A8-6002-4EBB-83FA-B66287E5878D}" type="pres">
      <dgm:prSet presAssocID="{918C6A69-BD14-4AC6-888D-F12A778B7408}" presName="iconRect" presStyleLbl="node1" presStyleIdx="0" presStyleCnt="5"/>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Influencer"/>
        </a:ext>
      </dgm:extLst>
    </dgm:pt>
    <dgm:pt modelId="{AC5FED5D-C1CB-4BFF-9311-7483F745A5B2}" type="pres">
      <dgm:prSet presAssocID="{918C6A69-BD14-4AC6-888D-F12A778B7408}" presName="spaceRect" presStyleCnt="0"/>
      <dgm:spPr/>
    </dgm:pt>
    <dgm:pt modelId="{865F8C61-235D-4DA1-9030-9E1A0EBE2C3E}" type="pres">
      <dgm:prSet presAssocID="{918C6A69-BD14-4AC6-888D-F12A778B7408}" presName="parTx" presStyleLbl="revTx" presStyleIdx="0" presStyleCnt="5">
        <dgm:presLayoutVars>
          <dgm:chMax val="0"/>
          <dgm:chPref val="0"/>
        </dgm:presLayoutVars>
      </dgm:prSet>
      <dgm:spPr/>
    </dgm:pt>
    <dgm:pt modelId="{9DD4D44E-3EF3-44E3-BD18-6AD85B186C97}" type="pres">
      <dgm:prSet presAssocID="{B64F21A7-9546-462A-833D-4D49E369B31E}" presName="sibTrans" presStyleCnt="0"/>
      <dgm:spPr/>
    </dgm:pt>
    <dgm:pt modelId="{0F1B0931-02F0-4433-AAC8-60773D2720DF}" type="pres">
      <dgm:prSet presAssocID="{42FD6F07-903E-41D1-A00B-DDF140011F80}" presName="compNode" presStyleCnt="0"/>
      <dgm:spPr/>
    </dgm:pt>
    <dgm:pt modelId="{9635A8E2-993F-49CA-8860-720AE2A024BA}" type="pres">
      <dgm:prSet presAssocID="{42FD6F07-903E-41D1-A00B-DDF140011F80}" presName="bgRect" presStyleLbl="bgShp" presStyleIdx="1" presStyleCnt="5"/>
      <dgm:spPr/>
    </dgm:pt>
    <dgm:pt modelId="{7EBA798F-AE56-4961-A040-7DAF06D3097B}" type="pres">
      <dgm:prSet presAssocID="{42FD6F07-903E-41D1-A00B-DDF140011F80}" presName="iconRect" presStyleLbl="node1" presStyleIdx="1" presStyleCnt="5"/>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Quotes"/>
        </a:ext>
      </dgm:extLst>
    </dgm:pt>
    <dgm:pt modelId="{96B573AD-FE56-4C59-9D78-F7B0BB9ED0E1}" type="pres">
      <dgm:prSet presAssocID="{42FD6F07-903E-41D1-A00B-DDF140011F80}" presName="spaceRect" presStyleCnt="0"/>
      <dgm:spPr/>
    </dgm:pt>
    <dgm:pt modelId="{B6508229-93DE-4B7A-874E-1E85249619A6}" type="pres">
      <dgm:prSet presAssocID="{42FD6F07-903E-41D1-A00B-DDF140011F80}" presName="parTx" presStyleLbl="revTx" presStyleIdx="1" presStyleCnt="5">
        <dgm:presLayoutVars>
          <dgm:chMax val="0"/>
          <dgm:chPref val="0"/>
        </dgm:presLayoutVars>
      </dgm:prSet>
      <dgm:spPr/>
    </dgm:pt>
    <dgm:pt modelId="{2E5668B0-72B7-4358-A449-6F2313AF641A}" type="pres">
      <dgm:prSet presAssocID="{006FEB69-1FFD-45E7-BE92-99BFFDAB3DC6}" presName="sibTrans" presStyleCnt="0"/>
      <dgm:spPr/>
    </dgm:pt>
    <dgm:pt modelId="{FDA906A1-F1A6-4287-B415-0E146ED6A368}" type="pres">
      <dgm:prSet presAssocID="{4CD7AACE-40F7-4738-BAC2-4907C1A24D46}" presName="compNode" presStyleCnt="0"/>
      <dgm:spPr/>
    </dgm:pt>
    <dgm:pt modelId="{D1CBA238-4B57-4541-8007-D11AC8117A32}" type="pres">
      <dgm:prSet presAssocID="{4CD7AACE-40F7-4738-BAC2-4907C1A24D46}" presName="bgRect" presStyleLbl="bgShp" presStyleIdx="2" presStyleCnt="5"/>
      <dgm:spPr/>
    </dgm:pt>
    <dgm:pt modelId="{2E7BBB7F-3DAD-43D2-BF64-F840B7FEB343}" type="pres">
      <dgm:prSet presAssocID="{4CD7AACE-40F7-4738-BAC2-4907C1A24D46}" presName="iconRect" presStyleLbl="node1" presStyleIdx="2" presStyleCnt="5"/>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Confused Person"/>
        </a:ext>
      </dgm:extLst>
    </dgm:pt>
    <dgm:pt modelId="{297511AF-4C77-45B0-AF56-7BFFD2F52395}" type="pres">
      <dgm:prSet presAssocID="{4CD7AACE-40F7-4738-BAC2-4907C1A24D46}" presName="spaceRect" presStyleCnt="0"/>
      <dgm:spPr/>
    </dgm:pt>
    <dgm:pt modelId="{7747F45B-B09C-4DBE-9FBE-14AFB10CA5EE}" type="pres">
      <dgm:prSet presAssocID="{4CD7AACE-40F7-4738-BAC2-4907C1A24D46}" presName="parTx" presStyleLbl="revTx" presStyleIdx="2" presStyleCnt="5">
        <dgm:presLayoutVars>
          <dgm:chMax val="0"/>
          <dgm:chPref val="0"/>
        </dgm:presLayoutVars>
      </dgm:prSet>
      <dgm:spPr/>
    </dgm:pt>
    <dgm:pt modelId="{52290911-BAEC-49DA-9FD8-95D2D274102F}" type="pres">
      <dgm:prSet presAssocID="{125492E6-3AAE-4F56-90E8-8E49A3C4785C}" presName="sibTrans" presStyleCnt="0"/>
      <dgm:spPr/>
    </dgm:pt>
    <dgm:pt modelId="{77141244-DE8C-4B13-92E3-FFB9C7427A40}" type="pres">
      <dgm:prSet presAssocID="{8CACCCDD-23B0-43FD-AE2C-4B4594286434}" presName="compNode" presStyleCnt="0"/>
      <dgm:spPr/>
    </dgm:pt>
    <dgm:pt modelId="{BAD553AA-27FB-4128-82C2-3E96E70BAB97}" type="pres">
      <dgm:prSet presAssocID="{8CACCCDD-23B0-43FD-AE2C-4B4594286434}" presName="bgRect" presStyleLbl="bgShp" presStyleIdx="3" presStyleCnt="5"/>
      <dgm:spPr/>
    </dgm:pt>
    <dgm:pt modelId="{32AB1BB7-42B3-46C7-8452-0645AB154B90}" type="pres">
      <dgm:prSet presAssocID="{8CACCCDD-23B0-43FD-AE2C-4B4594286434}" presName="iconRect" presStyleLbl="node1" presStyleIdx="3" presStyleCnt="5"/>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Speed Bump"/>
        </a:ext>
      </dgm:extLst>
    </dgm:pt>
    <dgm:pt modelId="{390B9AA2-9252-410C-8E28-A3CD6DBADA05}" type="pres">
      <dgm:prSet presAssocID="{8CACCCDD-23B0-43FD-AE2C-4B4594286434}" presName="spaceRect" presStyleCnt="0"/>
      <dgm:spPr/>
    </dgm:pt>
    <dgm:pt modelId="{DAB6CA7C-1923-44CF-8C8B-4DBC7EB3A925}" type="pres">
      <dgm:prSet presAssocID="{8CACCCDD-23B0-43FD-AE2C-4B4594286434}" presName="parTx" presStyleLbl="revTx" presStyleIdx="3" presStyleCnt="5">
        <dgm:presLayoutVars>
          <dgm:chMax val="0"/>
          <dgm:chPref val="0"/>
        </dgm:presLayoutVars>
      </dgm:prSet>
      <dgm:spPr/>
    </dgm:pt>
    <dgm:pt modelId="{A0A16398-2ACE-4D44-AB15-D58678CF7F55}" type="pres">
      <dgm:prSet presAssocID="{968D4765-DE3F-43D3-BF22-0FCF30AC6D80}" presName="sibTrans" presStyleCnt="0"/>
      <dgm:spPr/>
    </dgm:pt>
    <dgm:pt modelId="{F69B320A-EDB2-4C38-84E5-7AD0789431A1}" type="pres">
      <dgm:prSet presAssocID="{8D0A170B-750C-4DCC-A4FE-5A6320DE25B8}" presName="compNode" presStyleCnt="0"/>
      <dgm:spPr/>
    </dgm:pt>
    <dgm:pt modelId="{1709A918-7275-46CE-A8DF-51BCC751DC54}" type="pres">
      <dgm:prSet presAssocID="{8D0A170B-750C-4DCC-A4FE-5A6320DE25B8}" presName="bgRect" presStyleLbl="bgShp" presStyleIdx="4" presStyleCnt="5"/>
      <dgm:spPr/>
    </dgm:pt>
    <dgm:pt modelId="{F5C459A1-FF84-42E2-8707-80C8297074A7}" type="pres">
      <dgm:prSet presAssocID="{8D0A170B-750C-4DCC-A4FE-5A6320DE25B8}" presName="iconRect" presStyleLbl="node1" presStyleIdx="4" presStyleCnt="5"/>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a:noFill/>
        </a:ln>
      </dgm:spPr>
      <dgm:extLst>
        <a:ext uri="{E40237B7-FDA0-4F09-8148-C483321AD2D9}">
          <dgm14:cNvPr xmlns:dgm14="http://schemas.microsoft.com/office/drawing/2010/diagram" id="0" name="" descr="Skeleton"/>
        </a:ext>
      </dgm:extLst>
    </dgm:pt>
    <dgm:pt modelId="{87E087CC-B64B-4C91-BF83-8128AF658E94}" type="pres">
      <dgm:prSet presAssocID="{8D0A170B-750C-4DCC-A4FE-5A6320DE25B8}" presName="spaceRect" presStyleCnt="0"/>
      <dgm:spPr/>
    </dgm:pt>
    <dgm:pt modelId="{230E90B4-EBA5-4520-924D-142F17265E57}" type="pres">
      <dgm:prSet presAssocID="{8D0A170B-750C-4DCC-A4FE-5A6320DE25B8}" presName="parTx" presStyleLbl="revTx" presStyleIdx="4" presStyleCnt="5">
        <dgm:presLayoutVars>
          <dgm:chMax val="0"/>
          <dgm:chPref val="0"/>
        </dgm:presLayoutVars>
      </dgm:prSet>
      <dgm:spPr/>
    </dgm:pt>
  </dgm:ptLst>
  <dgm:cxnLst>
    <dgm:cxn modelId="{729D0600-D13C-4433-912D-26FF92670635}" type="presOf" srcId="{918C6A69-BD14-4AC6-888D-F12A778B7408}" destId="{865F8C61-235D-4DA1-9030-9E1A0EBE2C3E}" srcOrd="0" destOrd="0" presId="urn:microsoft.com/office/officeart/2018/2/layout/IconVerticalSolidList"/>
    <dgm:cxn modelId="{17B82E01-526A-41A2-BA7C-110B38B0E8A2}" type="presOf" srcId="{8D0A170B-750C-4DCC-A4FE-5A6320DE25B8}" destId="{230E90B4-EBA5-4520-924D-142F17265E57}" srcOrd="0" destOrd="0" presId="urn:microsoft.com/office/officeart/2018/2/layout/IconVerticalSolidList"/>
    <dgm:cxn modelId="{E2841721-190C-4E99-8D01-C45995824A41}" srcId="{7193EAD6-A871-437D-9789-5B6760A78AFF}" destId="{918C6A69-BD14-4AC6-888D-F12A778B7408}" srcOrd="0" destOrd="0" parTransId="{B291F023-C4DA-4D29-B77E-E531130F50EC}" sibTransId="{B64F21A7-9546-462A-833D-4D49E369B31E}"/>
    <dgm:cxn modelId="{4918B42B-EE94-49C8-A8A3-440F7C868D9A}" type="presOf" srcId="{8CACCCDD-23B0-43FD-AE2C-4B4594286434}" destId="{DAB6CA7C-1923-44CF-8C8B-4DBC7EB3A925}" srcOrd="0" destOrd="0" presId="urn:microsoft.com/office/officeart/2018/2/layout/IconVerticalSolidList"/>
    <dgm:cxn modelId="{61B7F353-825F-4DDC-A487-8C2BC900B649}" srcId="{7193EAD6-A871-437D-9789-5B6760A78AFF}" destId="{8CACCCDD-23B0-43FD-AE2C-4B4594286434}" srcOrd="3" destOrd="0" parTransId="{797425A4-A527-4045-BF00-142A3E6466D7}" sibTransId="{968D4765-DE3F-43D3-BF22-0FCF30AC6D80}"/>
    <dgm:cxn modelId="{0EDF1857-C34F-439D-9280-2DB743E843C9}" type="presOf" srcId="{42FD6F07-903E-41D1-A00B-DDF140011F80}" destId="{B6508229-93DE-4B7A-874E-1E85249619A6}" srcOrd="0" destOrd="0" presId="urn:microsoft.com/office/officeart/2018/2/layout/IconVerticalSolidList"/>
    <dgm:cxn modelId="{C777957C-FB43-4A56-A277-D91B98EEE089}" srcId="{7193EAD6-A871-437D-9789-5B6760A78AFF}" destId="{4CD7AACE-40F7-4738-BAC2-4907C1A24D46}" srcOrd="2" destOrd="0" parTransId="{6089BC2A-8158-4931-BD90-E5838B80D604}" sibTransId="{125492E6-3AAE-4F56-90E8-8E49A3C4785C}"/>
    <dgm:cxn modelId="{A250537D-F38A-4927-AC3C-D53F0C7B4CAA}" type="presOf" srcId="{7193EAD6-A871-437D-9789-5B6760A78AFF}" destId="{5CFF2A26-7866-41AA-B9D9-AEBE987AFE7E}" srcOrd="0" destOrd="0" presId="urn:microsoft.com/office/officeart/2018/2/layout/IconVerticalSolidList"/>
    <dgm:cxn modelId="{7906C1B9-2852-474C-B410-594D804EC103}" srcId="{7193EAD6-A871-437D-9789-5B6760A78AFF}" destId="{8D0A170B-750C-4DCC-A4FE-5A6320DE25B8}" srcOrd="4" destOrd="0" parTransId="{00F634D1-67C3-467F-AC3F-0430467B80F7}" sibTransId="{48308501-57C7-4EA1-AC65-D0A81D08978B}"/>
    <dgm:cxn modelId="{BBF065F0-DDBA-407F-ABA7-4AABEE4C0A08}" type="presOf" srcId="{4CD7AACE-40F7-4738-BAC2-4907C1A24D46}" destId="{7747F45B-B09C-4DBE-9FBE-14AFB10CA5EE}" srcOrd="0" destOrd="0" presId="urn:microsoft.com/office/officeart/2018/2/layout/IconVerticalSolidList"/>
    <dgm:cxn modelId="{D313F2FE-062F-4BD4-B36A-6A7A0597AE9A}" srcId="{7193EAD6-A871-437D-9789-5B6760A78AFF}" destId="{42FD6F07-903E-41D1-A00B-DDF140011F80}" srcOrd="1" destOrd="0" parTransId="{6DDA1D7C-E739-4BF0-9295-F50E96FCB40F}" sibTransId="{006FEB69-1FFD-45E7-BE92-99BFFDAB3DC6}"/>
    <dgm:cxn modelId="{34AB78F8-5DA9-412D-AC19-A2ACBC00037B}" type="presParOf" srcId="{5CFF2A26-7866-41AA-B9D9-AEBE987AFE7E}" destId="{DC7E61D5-80B2-48A1-A1D8-3FC7434CC253}" srcOrd="0" destOrd="0" presId="urn:microsoft.com/office/officeart/2018/2/layout/IconVerticalSolidList"/>
    <dgm:cxn modelId="{3070C670-4D07-4986-B5F4-82D2FFE82EB8}" type="presParOf" srcId="{DC7E61D5-80B2-48A1-A1D8-3FC7434CC253}" destId="{373DED13-F3C8-4157-8B2F-B64A8BAE3E56}" srcOrd="0" destOrd="0" presId="urn:microsoft.com/office/officeart/2018/2/layout/IconVerticalSolidList"/>
    <dgm:cxn modelId="{DF6970CF-908B-45B4-82A8-26997531A071}" type="presParOf" srcId="{DC7E61D5-80B2-48A1-A1D8-3FC7434CC253}" destId="{4EA136A8-6002-4EBB-83FA-B66287E5878D}" srcOrd="1" destOrd="0" presId="urn:microsoft.com/office/officeart/2018/2/layout/IconVerticalSolidList"/>
    <dgm:cxn modelId="{F11D483B-B6C9-43E3-B06E-17A3FD582A96}" type="presParOf" srcId="{DC7E61D5-80B2-48A1-A1D8-3FC7434CC253}" destId="{AC5FED5D-C1CB-4BFF-9311-7483F745A5B2}" srcOrd="2" destOrd="0" presId="urn:microsoft.com/office/officeart/2018/2/layout/IconVerticalSolidList"/>
    <dgm:cxn modelId="{4A06752D-B903-46E2-B7FA-05DC0F1DDBF6}" type="presParOf" srcId="{DC7E61D5-80B2-48A1-A1D8-3FC7434CC253}" destId="{865F8C61-235D-4DA1-9030-9E1A0EBE2C3E}" srcOrd="3" destOrd="0" presId="urn:microsoft.com/office/officeart/2018/2/layout/IconVerticalSolidList"/>
    <dgm:cxn modelId="{4795C6FB-045B-4CD0-9E6D-5984F1A565B8}" type="presParOf" srcId="{5CFF2A26-7866-41AA-B9D9-AEBE987AFE7E}" destId="{9DD4D44E-3EF3-44E3-BD18-6AD85B186C97}" srcOrd="1" destOrd="0" presId="urn:microsoft.com/office/officeart/2018/2/layout/IconVerticalSolidList"/>
    <dgm:cxn modelId="{6B14EB28-F579-4DDB-A9CB-9106E109A44E}" type="presParOf" srcId="{5CFF2A26-7866-41AA-B9D9-AEBE987AFE7E}" destId="{0F1B0931-02F0-4433-AAC8-60773D2720DF}" srcOrd="2" destOrd="0" presId="urn:microsoft.com/office/officeart/2018/2/layout/IconVerticalSolidList"/>
    <dgm:cxn modelId="{198754FE-E276-4F54-B932-2D0AF9E3C52A}" type="presParOf" srcId="{0F1B0931-02F0-4433-AAC8-60773D2720DF}" destId="{9635A8E2-993F-49CA-8860-720AE2A024BA}" srcOrd="0" destOrd="0" presId="urn:microsoft.com/office/officeart/2018/2/layout/IconVerticalSolidList"/>
    <dgm:cxn modelId="{1D724431-80CB-41EC-9949-1111A4D3DC11}" type="presParOf" srcId="{0F1B0931-02F0-4433-AAC8-60773D2720DF}" destId="{7EBA798F-AE56-4961-A040-7DAF06D3097B}" srcOrd="1" destOrd="0" presId="urn:microsoft.com/office/officeart/2018/2/layout/IconVerticalSolidList"/>
    <dgm:cxn modelId="{A676EE34-835F-434E-A8FD-B5E3C8003B0C}" type="presParOf" srcId="{0F1B0931-02F0-4433-AAC8-60773D2720DF}" destId="{96B573AD-FE56-4C59-9D78-F7B0BB9ED0E1}" srcOrd="2" destOrd="0" presId="urn:microsoft.com/office/officeart/2018/2/layout/IconVerticalSolidList"/>
    <dgm:cxn modelId="{62CCBA7D-8FC9-4F3F-9BDE-DEF876AAEEBD}" type="presParOf" srcId="{0F1B0931-02F0-4433-AAC8-60773D2720DF}" destId="{B6508229-93DE-4B7A-874E-1E85249619A6}" srcOrd="3" destOrd="0" presId="urn:microsoft.com/office/officeart/2018/2/layout/IconVerticalSolidList"/>
    <dgm:cxn modelId="{7960673A-AEC0-4915-8168-30E4BC6834F2}" type="presParOf" srcId="{5CFF2A26-7866-41AA-B9D9-AEBE987AFE7E}" destId="{2E5668B0-72B7-4358-A449-6F2313AF641A}" srcOrd="3" destOrd="0" presId="urn:microsoft.com/office/officeart/2018/2/layout/IconVerticalSolidList"/>
    <dgm:cxn modelId="{5BC0C90A-7905-43C8-84F9-3BAF3EE3976F}" type="presParOf" srcId="{5CFF2A26-7866-41AA-B9D9-AEBE987AFE7E}" destId="{FDA906A1-F1A6-4287-B415-0E146ED6A368}" srcOrd="4" destOrd="0" presId="urn:microsoft.com/office/officeart/2018/2/layout/IconVerticalSolidList"/>
    <dgm:cxn modelId="{568DD514-236F-4E73-8182-21F6CF2A139E}" type="presParOf" srcId="{FDA906A1-F1A6-4287-B415-0E146ED6A368}" destId="{D1CBA238-4B57-4541-8007-D11AC8117A32}" srcOrd="0" destOrd="0" presId="urn:microsoft.com/office/officeart/2018/2/layout/IconVerticalSolidList"/>
    <dgm:cxn modelId="{7ED13B6C-7A26-418F-8423-B5C1EEC321B7}" type="presParOf" srcId="{FDA906A1-F1A6-4287-B415-0E146ED6A368}" destId="{2E7BBB7F-3DAD-43D2-BF64-F840B7FEB343}" srcOrd="1" destOrd="0" presId="urn:microsoft.com/office/officeart/2018/2/layout/IconVerticalSolidList"/>
    <dgm:cxn modelId="{F0DFDDD6-A69F-477F-8318-AE43788F85F8}" type="presParOf" srcId="{FDA906A1-F1A6-4287-B415-0E146ED6A368}" destId="{297511AF-4C77-45B0-AF56-7BFFD2F52395}" srcOrd="2" destOrd="0" presId="urn:microsoft.com/office/officeart/2018/2/layout/IconVerticalSolidList"/>
    <dgm:cxn modelId="{D782DEA9-A062-4F59-8FDF-C03B6BC7EF31}" type="presParOf" srcId="{FDA906A1-F1A6-4287-B415-0E146ED6A368}" destId="{7747F45B-B09C-4DBE-9FBE-14AFB10CA5EE}" srcOrd="3" destOrd="0" presId="urn:microsoft.com/office/officeart/2018/2/layout/IconVerticalSolidList"/>
    <dgm:cxn modelId="{27621837-F589-46C2-8340-77637C589E17}" type="presParOf" srcId="{5CFF2A26-7866-41AA-B9D9-AEBE987AFE7E}" destId="{52290911-BAEC-49DA-9FD8-95D2D274102F}" srcOrd="5" destOrd="0" presId="urn:microsoft.com/office/officeart/2018/2/layout/IconVerticalSolidList"/>
    <dgm:cxn modelId="{E9559B86-0D89-4DA5-A752-5ECFEBA47CCE}" type="presParOf" srcId="{5CFF2A26-7866-41AA-B9D9-AEBE987AFE7E}" destId="{77141244-DE8C-4B13-92E3-FFB9C7427A40}" srcOrd="6" destOrd="0" presId="urn:microsoft.com/office/officeart/2018/2/layout/IconVerticalSolidList"/>
    <dgm:cxn modelId="{6FEB24B4-2C67-423C-A2E7-292C94A64ABE}" type="presParOf" srcId="{77141244-DE8C-4B13-92E3-FFB9C7427A40}" destId="{BAD553AA-27FB-4128-82C2-3E96E70BAB97}" srcOrd="0" destOrd="0" presId="urn:microsoft.com/office/officeart/2018/2/layout/IconVerticalSolidList"/>
    <dgm:cxn modelId="{A3E97EBD-0E73-44FD-88DE-8664C0A0B6BF}" type="presParOf" srcId="{77141244-DE8C-4B13-92E3-FFB9C7427A40}" destId="{32AB1BB7-42B3-46C7-8452-0645AB154B90}" srcOrd="1" destOrd="0" presId="urn:microsoft.com/office/officeart/2018/2/layout/IconVerticalSolidList"/>
    <dgm:cxn modelId="{007B5A73-1E49-4140-A921-A1FA5A2BE2D0}" type="presParOf" srcId="{77141244-DE8C-4B13-92E3-FFB9C7427A40}" destId="{390B9AA2-9252-410C-8E28-A3CD6DBADA05}" srcOrd="2" destOrd="0" presId="urn:microsoft.com/office/officeart/2018/2/layout/IconVerticalSolidList"/>
    <dgm:cxn modelId="{505B680B-97E2-48D6-8C18-306F4F43ED6D}" type="presParOf" srcId="{77141244-DE8C-4B13-92E3-FFB9C7427A40}" destId="{DAB6CA7C-1923-44CF-8C8B-4DBC7EB3A925}" srcOrd="3" destOrd="0" presId="urn:microsoft.com/office/officeart/2018/2/layout/IconVerticalSolidList"/>
    <dgm:cxn modelId="{C04A2847-F3CE-4B82-92DF-A6125B73D7F1}" type="presParOf" srcId="{5CFF2A26-7866-41AA-B9D9-AEBE987AFE7E}" destId="{A0A16398-2ACE-4D44-AB15-D58678CF7F55}" srcOrd="7" destOrd="0" presId="urn:microsoft.com/office/officeart/2018/2/layout/IconVerticalSolidList"/>
    <dgm:cxn modelId="{A8898107-6805-43CC-8D87-4570DD7429ED}" type="presParOf" srcId="{5CFF2A26-7866-41AA-B9D9-AEBE987AFE7E}" destId="{F69B320A-EDB2-4C38-84E5-7AD0789431A1}" srcOrd="8" destOrd="0" presId="urn:microsoft.com/office/officeart/2018/2/layout/IconVerticalSolidList"/>
    <dgm:cxn modelId="{2E471FAF-898A-43DF-8FDD-29363ACEE8BF}" type="presParOf" srcId="{F69B320A-EDB2-4C38-84E5-7AD0789431A1}" destId="{1709A918-7275-46CE-A8DF-51BCC751DC54}" srcOrd="0" destOrd="0" presId="urn:microsoft.com/office/officeart/2018/2/layout/IconVerticalSolidList"/>
    <dgm:cxn modelId="{D7051CAA-2432-4FF9-B085-48CB8364488E}" type="presParOf" srcId="{F69B320A-EDB2-4C38-84E5-7AD0789431A1}" destId="{F5C459A1-FF84-42E2-8707-80C8297074A7}" srcOrd="1" destOrd="0" presId="urn:microsoft.com/office/officeart/2018/2/layout/IconVerticalSolidList"/>
    <dgm:cxn modelId="{DFFC771A-EF28-4354-939F-3CE5BAC901CA}" type="presParOf" srcId="{F69B320A-EDB2-4C38-84E5-7AD0789431A1}" destId="{87E087CC-B64B-4C91-BF83-8128AF658E94}" srcOrd="2" destOrd="0" presId="urn:microsoft.com/office/officeart/2018/2/layout/IconVerticalSolidList"/>
    <dgm:cxn modelId="{F41A5C8A-D64D-4C63-B9C2-AD5DC24A3875}" type="presParOf" srcId="{F69B320A-EDB2-4C38-84E5-7AD0789431A1}" destId="{230E90B4-EBA5-4520-924D-142F17265E57}"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BB84660-EF83-49EA-8A3A-F022CBE86C1A}">
      <dsp:nvSpPr>
        <dsp:cNvPr id="0" name=""/>
        <dsp:cNvSpPr/>
      </dsp:nvSpPr>
      <dsp:spPr>
        <a:xfrm>
          <a:off x="3731" y="393715"/>
          <a:ext cx="2020075" cy="2828105"/>
        </a:xfrm>
        <a:prstGeom prst="rect">
          <a:avLst/>
        </a:prstGeom>
        <a:solidFill>
          <a:schemeClr val="accent2">
            <a:tint val="40000"/>
            <a:alpha val="90000"/>
            <a:hueOff val="0"/>
            <a:satOff val="0"/>
            <a:lumOff val="0"/>
            <a:alphaOff val="0"/>
          </a:schemeClr>
        </a:solidFill>
        <a:ln w="12700" cap="flat" cmpd="sng" algn="ctr">
          <a:solidFill>
            <a:schemeClr val="accent2">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57493" tIns="330200" rIns="157493" bIns="330200" numCol="1" spcCol="1270" anchor="t" anchorCtr="0">
          <a:noAutofit/>
        </a:bodyPr>
        <a:lstStyle/>
        <a:p>
          <a:pPr marL="0" lvl="0" indent="0" algn="l" defTabSz="977900">
            <a:lnSpc>
              <a:spcPct val="90000"/>
            </a:lnSpc>
            <a:spcBef>
              <a:spcPct val="0"/>
            </a:spcBef>
            <a:spcAft>
              <a:spcPct val="35000"/>
            </a:spcAft>
            <a:buNone/>
          </a:pPr>
          <a:r>
            <a:rPr lang="en-US" sz="2200" b="1" kern="1200" dirty="0"/>
            <a:t>Describe how schizophrenia spectrum disorders present. </a:t>
          </a:r>
        </a:p>
      </dsp:txBody>
      <dsp:txXfrm>
        <a:off x="3731" y="1468395"/>
        <a:ext cx="2020075" cy="1696863"/>
      </dsp:txXfrm>
    </dsp:sp>
    <dsp:sp modelId="{CF3C7F83-A4C2-4899-9482-58A726A752EE}">
      <dsp:nvSpPr>
        <dsp:cNvPr id="0" name=""/>
        <dsp:cNvSpPr/>
      </dsp:nvSpPr>
      <dsp:spPr>
        <a:xfrm>
          <a:off x="589552" y="676526"/>
          <a:ext cx="848431" cy="848431"/>
        </a:xfrm>
        <a:prstGeom prst="ellips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6147" tIns="12700" rIns="66147" bIns="12700" numCol="1" spcCol="1270" anchor="ctr" anchorCtr="0">
          <a:noAutofit/>
        </a:bodyPr>
        <a:lstStyle/>
        <a:p>
          <a:pPr marL="0" lvl="0" indent="0" algn="ctr" defTabSz="1822450">
            <a:lnSpc>
              <a:spcPct val="90000"/>
            </a:lnSpc>
            <a:spcBef>
              <a:spcPct val="0"/>
            </a:spcBef>
            <a:spcAft>
              <a:spcPct val="35000"/>
            </a:spcAft>
            <a:buNone/>
          </a:pPr>
          <a:r>
            <a:rPr lang="en-US" sz="4100" kern="1200"/>
            <a:t>1</a:t>
          </a:r>
        </a:p>
      </dsp:txBody>
      <dsp:txXfrm>
        <a:off x="713802" y="800776"/>
        <a:ext cx="599931" cy="599931"/>
      </dsp:txXfrm>
    </dsp:sp>
    <dsp:sp modelId="{6B32D4BD-E1D9-4674-AA15-F5D19BEFA748}">
      <dsp:nvSpPr>
        <dsp:cNvPr id="0" name=""/>
        <dsp:cNvSpPr/>
      </dsp:nvSpPr>
      <dsp:spPr>
        <a:xfrm>
          <a:off x="3731" y="3221749"/>
          <a:ext cx="2020075" cy="72"/>
        </a:xfrm>
        <a:prstGeom prst="rect">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131701E-5EC2-486E-8B3C-4BFEAF1E4D09}">
      <dsp:nvSpPr>
        <dsp:cNvPr id="0" name=""/>
        <dsp:cNvSpPr/>
      </dsp:nvSpPr>
      <dsp:spPr>
        <a:xfrm>
          <a:off x="2225813" y="393715"/>
          <a:ext cx="2020075" cy="2828105"/>
        </a:xfrm>
        <a:prstGeom prst="rect">
          <a:avLst/>
        </a:prstGeom>
        <a:solidFill>
          <a:schemeClr val="accent3">
            <a:tint val="40000"/>
            <a:alpha val="90000"/>
            <a:hueOff val="0"/>
            <a:satOff val="0"/>
            <a:lumOff val="0"/>
            <a:alphaOff val="0"/>
          </a:schemeClr>
        </a:solidFill>
        <a:ln w="12700" cap="flat" cmpd="sng" algn="ctr">
          <a:solidFill>
            <a:schemeClr val="accent3">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57493" tIns="330200" rIns="157493" bIns="330200" numCol="1" spcCol="1270" anchor="t" anchorCtr="0">
          <a:noAutofit/>
        </a:bodyPr>
        <a:lstStyle/>
        <a:p>
          <a:pPr marL="0" lvl="0" indent="0" algn="l" defTabSz="977900">
            <a:lnSpc>
              <a:spcPct val="90000"/>
            </a:lnSpc>
            <a:spcBef>
              <a:spcPct val="0"/>
            </a:spcBef>
            <a:spcAft>
              <a:spcPct val="35000"/>
            </a:spcAft>
            <a:buNone/>
          </a:pPr>
          <a:r>
            <a:rPr lang="en-US" sz="2200" b="1" kern="1200" dirty="0"/>
            <a:t>Describe the epidemiology of schizophrenia spectrum disorders. </a:t>
          </a:r>
        </a:p>
      </dsp:txBody>
      <dsp:txXfrm>
        <a:off x="2225813" y="1468395"/>
        <a:ext cx="2020075" cy="1696863"/>
      </dsp:txXfrm>
    </dsp:sp>
    <dsp:sp modelId="{32F8752C-B612-4412-8073-1D51105EB519}">
      <dsp:nvSpPr>
        <dsp:cNvPr id="0" name=""/>
        <dsp:cNvSpPr/>
      </dsp:nvSpPr>
      <dsp:spPr>
        <a:xfrm>
          <a:off x="2811635" y="676526"/>
          <a:ext cx="848431" cy="848431"/>
        </a:xfrm>
        <a:prstGeom prst="ellips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6147" tIns="12700" rIns="66147" bIns="12700" numCol="1" spcCol="1270" anchor="ctr" anchorCtr="0">
          <a:noAutofit/>
        </a:bodyPr>
        <a:lstStyle/>
        <a:p>
          <a:pPr marL="0" lvl="0" indent="0" algn="ctr" defTabSz="1822450">
            <a:lnSpc>
              <a:spcPct val="90000"/>
            </a:lnSpc>
            <a:spcBef>
              <a:spcPct val="0"/>
            </a:spcBef>
            <a:spcAft>
              <a:spcPct val="35000"/>
            </a:spcAft>
            <a:buNone/>
          </a:pPr>
          <a:r>
            <a:rPr lang="en-US" sz="4100" kern="1200"/>
            <a:t>2</a:t>
          </a:r>
        </a:p>
      </dsp:txBody>
      <dsp:txXfrm>
        <a:off x="2935885" y="800776"/>
        <a:ext cx="599931" cy="599931"/>
      </dsp:txXfrm>
    </dsp:sp>
    <dsp:sp modelId="{895FA200-5914-4475-9F8F-609E7DCDAB49}">
      <dsp:nvSpPr>
        <dsp:cNvPr id="0" name=""/>
        <dsp:cNvSpPr/>
      </dsp:nvSpPr>
      <dsp:spPr>
        <a:xfrm>
          <a:off x="2225813" y="3221749"/>
          <a:ext cx="2020075" cy="72"/>
        </a:xfrm>
        <a:prstGeom prst="rect">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DFE5D89-D369-40C1-8CD2-F0F1A77CC75D}">
      <dsp:nvSpPr>
        <dsp:cNvPr id="0" name=""/>
        <dsp:cNvSpPr/>
      </dsp:nvSpPr>
      <dsp:spPr>
        <a:xfrm>
          <a:off x="4447896" y="393715"/>
          <a:ext cx="2020075" cy="2828105"/>
        </a:xfrm>
        <a:prstGeom prst="rect">
          <a:avLst/>
        </a:prstGeom>
        <a:solidFill>
          <a:schemeClr val="accent4">
            <a:tint val="40000"/>
            <a:alpha val="90000"/>
            <a:hueOff val="0"/>
            <a:satOff val="0"/>
            <a:lumOff val="0"/>
            <a:alphaOff val="0"/>
          </a:schemeClr>
        </a:solidFill>
        <a:ln w="12700" cap="flat" cmpd="sng" algn="ctr">
          <a:solidFill>
            <a:schemeClr val="accent4">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57493" tIns="330200" rIns="157493" bIns="330200" numCol="1" spcCol="1270" anchor="t" anchorCtr="0">
          <a:noAutofit/>
        </a:bodyPr>
        <a:lstStyle/>
        <a:p>
          <a:pPr marL="0" lvl="0" indent="0" algn="l" defTabSz="977900">
            <a:lnSpc>
              <a:spcPct val="90000"/>
            </a:lnSpc>
            <a:spcBef>
              <a:spcPct val="0"/>
            </a:spcBef>
            <a:spcAft>
              <a:spcPct val="35000"/>
            </a:spcAft>
            <a:buNone/>
          </a:pPr>
          <a:r>
            <a:rPr lang="en-US" sz="2200" b="1" kern="1200" dirty="0"/>
            <a:t>Describe comorbidity in relation to schizophrenia spectrum disorders. </a:t>
          </a:r>
        </a:p>
      </dsp:txBody>
      <dsp:txXfrm>
        <a:off x="4447896" y="1468395"/>
        <a:ext cx="2020075" cy="1696863"/>
      </dsp:txXfrm>
    </dsp:sp>
    <dsp:sp modelId="{F4D58F46-76BA-4254-8464-E8D998A94486}">
      <dsp:nvSpPr>
        <dsp:cNvPr id="0" name=""/>
        <dsp:cNvSpPr/>
      </dsp:nvSpPr>
      <dsp:spPr>
        <a:xfrm>
          <a:off x="5033718" y="676526"/>
          <a:ext cx="848431" cy="848431"/>
        </a:xfrm>
        <a:prstGeom prst="ellipse">
          <a:avLst/>
        </a:prstGeom>
        <a:solidFill>
          <a:schemeClr val="accent6">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6147" tIns="12700" rIns="66147" bIns="12700" numCol="1" spcCol="1270" anchor="ctr" anchorCtr="0">
          <a:noAutofit/>
        </a:bodyPr>
        <a:lstStyle/>
        <a:p>
          <a:pPr marL="0" lvl="0" indent="0" algn="ctr" defTabSz="1822450">
            <a:lnSpc>
              <a:spcPct val="90000"/>
            </a:lnSpc>
            <a:spcBef>
              <a:spcPct val="0"/>
            </a:spcBef>
            <a:spcAft>
              <a:spcPct val="35000"/>
            </a:spcAft>
            <a:buNone/>
          </a:pPr>
          <a:r>
            <a:rPr lang="en-US" sz="4100" kern="1200"/>
            <a:t>3</a:t>
          </a:r>
        </a:p>
      </dsp:txBody>
      <dsp:txXfrm>
        <a:off x="5157968" y="800776"/>
        <a:ext cx="599931" cy="599931"/>
      </dsp:txXfrm>
    </dsp:sp>
    <dsp:sp modelId="{6BB11D17-D518-4561-AC71-8EC6A7A56A42}">
      <dsp:nvSpPr>
        <dsp:cNvPr id="0" name=""/>
        <dsp:cNvSpPr/>
      </dsp:nvSpPr>
      <dsp:spPr>
        <a:xfrm>
          <a:off x="4447896" y="3221749"/>
          <a:ext cx="2020075" cy="72"/>
        </a:xfrm>
        <a:prstGeom prst="rect">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5913E75-74AD-45DD-AFD5-26E726875E6D}">
      <dsp:nvSpPr>
        <dsp:cNvPr id="0" name=""/>
        <dsp:cNvSpPr/>
      </dsp:nvSpPr>
      <dsp:spPr>
        <a:xfrm>
          <a:off x="6669979" y="393715"/>
          <a:ext cx="2020075" cy="2828105"/>
        </a:xfrm>
        <a:prstGeom prst="rect">
          <a:avLst/>
        </a:prstGeom>
        <a:solidFill>
          <a:schemeClr val="accent5">
            <a:tint val="40000"/>
            <a:alpha val="90000"/>
            <a:hueOff val="0"/>
            <a:satOff val="0"/>
            <a:lumOff val="0"/>
            <a:alphaOff val="0"/>
          </a:schemeClr>
        </a:solidFill>
        <a:ln w="12700" cap="flat" cmpd="sng" algn="ctr">
          <a:solidFill>
            <a:schemeClr val="accent5">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57493" tIns="330200" rIns="157493" bIns="330200" numCol="1" spcCol="1270" anchor="t" anchorCtr="0">
          <a:noAutofit/>
        </a:bodyPr>
        <a:lstStyle/>
        <a:p>
          <a:pPr marL="0" lvl="0" indent="0" algn="l" defTabSz="977900">
            <a:lnSpc>
              <a:spcPct val="90000"/>
            </a:lnSpc>
            <a:spcBef>
              <a:spcPct val="0"/>
            </a:spcBef>
            <a:spcAft>
              <a:spcPct val="35000"/>
            </a:spcAft>
            <a:buNone/>
          </a:pPr>
          <a:r>
            <a:rPr lang="en-US" sz="2200" b="1" kern="1200" dirty="0"/>
            <a:t>Describe the etiology of schizophrenia spectrum disorders. </a:t>
          </a:r>
        </a:p>
      </dsp:txBody>
      <dsp:txXfrm>
        <a:off x="6669979" y="1468395"/>
        <a:ext cx="2020075" cy="1696863"/>
      </dsp:txXfrm>
    </dsp:sp>
    <dsp:sp modelId="{B4C21FD5-BEB5-4AF8-A133-5889B2325171}">
      <dsp:nvSpPr>
        <dsp:cNvPr id="0" name=""/>
        <dsp:cNvSpPr/>
      </dsp:nvSpPr>
      <dsp:spPr>
        <a:xfrm>
          <a:off x="7255801" y="676526"/>
          <a:ext cx="848431" cy="848431"/>
        </a:xfrm>
        <a:prstGeom prst="ellipse">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6147" tIns="12700" rIns="66147" bIns="12700" numCol="1" spcCol="1270" anchor="ctr" anchorCtr="0">
          <a:noAutofit/>
        </a:bodyPr>
        <a:lstStyle/>
        <a:p>
          <a:pPr marL="0" lvl="0" indent="0" algn="ctr" defTabSz="1822450">
            <a:lnSpc>
              <a:spcPct val="90000"/>
            </a:lnSpc>
            <a:spcBef>
              <a:spcPct val="0"/>
            </a:spcBef>
            <a:spcAft>
              <a:spcPct val="35000"/>
            </a:spcAft>
            <a:buNone/>
          </a:pPr>
          <a:r>
            <a:rPr lang="en-US" sz="4100" kern="1200"/>
            <a:t>4</a:t>
          </a:r>
        </a:p>
      </dsp:txBody>
      <dsp:txXfrm>
        <a:off x="7380051" y="800776"/>
        <a:ext cx="599931" cy="599931"/>
      </dsp:txXfrm>
    </dsp:sp>
    <dsp:sp modelId="{AEF68F2B-6F37-449E-8BD5-D9B8F990B5E9}">
      <dsp:nvSpPr>
        <dsp:cNvPr id="0" name=""/>
        <dsp:cNvSpPr/>
      </dsp:nvSpPr>
      <dsp:spPr>
        <a:xfrm>
          <a:off x="6669979" y="3221749"/>
          <a:ext cx="2020075" cy="72"/>
        </a:xfrm>
        <a:prstGeom prst="rect">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D75A5DF-417C-4E14-A6CE-5322C6D2C6A6}">
      <dsp:nvSpPr>
        <dsp:cNvPr id="0" name=""/>
        <dsp:cNvSpPr/>
      </dsp:nvSpPr>
      <dsp:spPr>
        <a:xfrm>
          <a:off x="8892062" y="393715"/>
          <a:ext cx="2020075" cy="2828105"/>
        </a:xfrm>
        <a:prstGeom prst="rect">
          <a:avLst/>
        </a:prstGeom>
        <a:solidFill>
          <a:schemeClr val="accent6">
            <a:tint val="40000"/>
            <a:alpha val="90000"/>
            <a:hueOff val="0"/>
            <a:satOff val="0"/>
            <a:lumOff val="0"/>
            <a:alphaOff val="0"/>
          </a:schemeClr>
        </a:solidFill>
        <a:ln w="12700" cap="flat" cmpd="sng" algn="ctr">
          <a:solidFill>
            <a:schemeClr val="accent6">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57493" tIns="330200" rIns="157493" bIns="330200" numCol="1" spcCol="1270" anchor="t" anchorCtr="0">
          <a:noAutofit/>
        </a:bodyPr>
        <a:lstStyle/>
        <a:p>
          <a:pPr marL="0" lvl="0" indent="0" algn="l" defTabSz="977900">
            <a:lnSpc>
              <a:spcPct val="90000"/>
            </a:lnSpc>
            <a:spcBef>
              <a:spcPct val="0"/>
            </a:spcBef>
            <a:spcAft>
              <a:spcPct val="35000"/>
            </a:spcAft>
            <a:buNone/>
          </a:pPr>
          <a:r>
            <a:rPr lang="en-US" sz="2200" b="1" kern="1200" dirty="0"/>
            <a:t>Describe treatment options for schizophrenia spectrum disorders. </a:t>
          </a:r>
        </a:p>
      </dsp:txBody>
      <dsp:txXfrm>
        <a:off x="8892062" y="1468395"/>
        <a:ext cx="2020075" cy="1696863"/>
      </dsp:txXfrm>
    </dsp:sp>
    <dsp:sp modelId="{B8A9CE0E-03FA-4691-AA90-9492614393DF}">
      <dsp:nvSpPr>
        <dsp:cNvPr id="0" name=""/>
        <dsp:cNvSpPr/>
      </dsp:nvSpPr>
      <dsp:spPr>
        <a:xfrm>
          <a:off x="9477884" y="676526"/>
          <a:ext cx="848431" cy="848431"/>
        </a:xfrm>
        <a:prstGeom prst="ellipse">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6147" tIns="12700" rIns="66147" bIns="12700" numCol="1" spcCol="1270" anchor="ctr" anchorCtr="0">
          <a:noAutofit/>
        </a:bodyPr>
        <a:lstStyle/>
        <a:p>
          <a:pPr marL="0" lvl="0" indent="0" algn="ctr" defTabSz="1822450">
            <a:lnSpc>
              <a:spcPct val="90000"/>
            </a:lnSpc>
            <a:spcBef>
              <a:spcPct val="0"/>
            </a:spcBef>
            <a:spcAft>
              <a:spcPct val="35000"/>
            </a:spcAft>
            <a:buNone/>
          </a:pPr>
          <a:r>
            <a:rPr lang="en-US" sz="4100" kern="1200"/>
            <a:t>5</a:t>
          </a:r>
        </a:p>
      </dsp:txBody>
      <dsp:txXfrm>
        <a:off x="9602134" y="800776"/>
        <a:ext cx="599931" cy="599931"/>
      </dsp:txXfrm>
    </dsp:sp>
    <dsp:sp modelId="{D3E91AF2-D4C8-4ABB-AE43-F1D7B43F13B6}">
      <dsp:nvSpPr>
        <dsp:cNvPr id="0" name=""/>
        <dsp:cNvSpPr/>
      </dsp:nvSpPr>
      <dsp:spPr>
        <a:xfrm>
          <a:off x="8892062" y="3221749"/>
          <a:ext cx="2020075" cy="72"/>
        </a:xfrm>
        <a:prstGeom prst="rect">
          <a:avLst/>
        </a:prstGeom>
        <a:solidFill>
          <a:schemeClr val="accent6">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963A529-3B21-4ABF-BF0F-72A156246882}">
      <dsp:nvSpPr>
        <dsp:cNvPr id="0" name=""/>
        <dsp:cNvSpPr/>
      </dsp:nvSpPr>
      <dsp:spPr>
        <a:xfrm>
          <a:off x="5330" y="684717"/>
          <a:ext cx="1652304" cy="2246101"/>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b="1" kern="1200" dirty="0"/>
            <a:t>Schizophrenia occurs in 0.3-0.7% of the general population </a:t>
          </a:r>
          <a:endParaRPr lang="en-US" sz="1800" kern="1200" dirty="0"/>
        </a:p>
      </dsp:txBody>
      <dsp:txXfrm>
        <a:off x="53724" y="733111"/>
        <a:ext cx="1555516" cy="2149313"/>
      </dsp:txXfrm>
    </dsp:sp>
    <dsp:sp modelId="{2ED67D2B-345E-42DE-99A6-3E71F7AFB0CF}">
      <dsp:nvSpPr>
        <dsp:cNvPr id="0" name=""/>
        <dsp:cNvSpPr/>
      </dsp:nvSpPr>
      <dsp:spPr>
        <a:xfrm>
          <a:off x="1822864" y="1602882"/>
          <a:ext cx="350288" cy="409771"/>
        </a:xfrm>
        <a:prstGeom prst="rightArrow">
          <a:avLst>
            <a:gd name="adj1" fmla="val 60000"/>
            <a:gd name="adj2" fmla="val 5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n-US" sz="1400" kern="1200"/>
        </a:p>
      </dsp:txBody>
      <dsp:txXfrm>
        <a:off x="1822864" y="1684836"/>
        <a:ext cx="245202" cy="245863"/>
      </dsp:txXfrm>
    </dsp:sp>
    <dsp:sp modelId="{CD373B32-398B-4053-B777-0326EA5E8179}">
      <dsp:nvSpPr>
        <dsp:cNvPr id="0" name=""/>
        <dsp:cNvSpPr/>
      </dsp:nvSpPr>
      <dsp:spPr>
        <a:xfrm>
          <a:off x="2318556" y="684717"/>
          <a:ext cx="1652304" cy="2246101"/>
        </a:xfrm>
        <a:prstGeom prst="roundRect">
          <a:avLst>
            <a:gd name="adj" fmla="val 1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b="1" kern="1200" dirty="0"/>
            <a:t>Men tend to present with more negative symptoms, and women tend to present with more mood related symptoms, but there is an equal risk of developing the disorder between men and women </a:t>
          </a:r>
          <a:endParaRPr lang="en-US" sz="1800" kern="1200" dirty="0"/>
        </a:p>
      </dsp:txBody>
      <dsp:txXfrm>
        <a:off x="2366950" y="733111"/>
        <a:ext cx="1555516" cy="2149313"/>
      </dsp:txXfrm>
    </dsp:sp>
    <dsp:sp modelId="{2685FDB4-3ECC-4D3E-87B9-CCE8C8609831}">
      <dsp:nvSpPr>
        <dsp:cNvPr id="0" name=""/>
        <dsp:cNvSpPr/>
      </dsp:nvSpPr>
      <dsp:spPr>
        <a:xfrm>
          <a:off x="4136090" y="1602882"/>
          <a:ext cx="350288" cy="409771"/>
        </a:xfrm>
        <a:prstGeom prst="rightArrow">
          <a:avLst>
            <a:gd name="adj1" fmla="val 60000"/>
            <a:gd name="adj2" fmla="val 5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n-US" sz="1400" kern="1200"/>
        </a:p>
      </dsp:txBody>
      <dsp:txXfrm>
        <a:off x="4136090" y="1684836"/>
        <a:ext cx="245202" cy="245863"/>
      </dsp:txXfrm>
    </dsp:sp>
    <dsp:sp modelId="{376F99E4-870C-4169-B48B-9555F3DAD5EB}">
      <dsp:nvSpPr>
        <dsp:cNvPr id="0" name=""/>
        <dsp:cNvSpPr/>
      </dsp:nvSpPr>
      <dsp:spPr>
        <a:xfrm>
          <a:off x="4631782" y="684717"/>
          <a:ext cx="1652304" cy="2246101"/>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b="1" kern="1200" dirty="0"/>
            <a:t>Typically and gradually starts in late teens and mid-30s, and the onset may be earlier for males, and earlier onset usually indicates a worse prognosis </a:t>
          </a:r>
          <a:endParaRPr lang="en-US" sz="1800" kern="1200" dirty="0"/>
        </a:p>
      </dsp:txBody>
      <dsp:txXfrm>
        <a:off x="4680176" y="733111"/>
        <a:ext cx="1555516" cy="2149313"/>
      </dsp:txXfrm>
    </dsp:sp>
    <dsp:sp modelId="{CE360EB6-2CC6-4886-A7DE-55BDC8B25E69}">
      <dsp:nvSpPr>
        <dsp:cNvPr id="0" name=""/>
        <dsp:cNvSpPr/>
      </dsp:nvSpPr>
      <dsp:spPr>
        <a:xfrm>
          <a:off x="6449317" y="1602882"/>
          <a:ext cx="350288" cy="409771"/>
        </a:xfrm>
        <a:prstGeom prst="rightArrow">
          <a:avLst>
            <a:gd name="adj1" fmla="val 60000"/>
            <a:gd name="adj2" fmla="val 5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n-US" sz="1400" kern="1200"/>
        </a:p>
      </dsp:txBody>
      <dsp:txXfrm>
        <a:off x="6449317" y="1684836"/>
        <a:ext cx="245202" cy="245863"/>
      </dsp:txXfrm>
    </dsp:sp>
    <dsp:sp modelId="{D463E59B-CBE2-4245-B9D4-F2D582BCB77C}">
      <dsp:nvSpPr>
        <dsp:cNvPr id="0" name=""/>
        <dsp:cNvSpPr/>
      </dsp:nvSpPr>
      <dsp:spPr>
        <a:xfrm>
          <a:off x="6945008" y="684717"/>
          <a:ext cx="1652304" cy="2246101"/>
        </a:xfrm>
        <a:prstGeom prst="roundRect">
          <a:avLst>
            <a:gd name="adj" fmla="val 10000"/>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b="1" kern="1200" dirty="0"/>
            <a:t>About 20% of individuals diagnosed with schizophrenia report complete recovery </a:t>
          </a:r>
          <a:endParaRPr lang="en-US" sz="1800" kern="1200" dirty="0"/>
        </a:p>
      </dsp:txBody>
      <dsp:txXfrm>
        <a:off x="6993402" y="733111"/>
        <a:ext cx="1555516" cy="2149313"/>
      </dsp:txXfrm>
    </dsp:sp>
    <dsp:sp modelId="{896EB0F0-6570-44B9-8749-C236D5ED0AA5}">
      <dsp:nvSpPr>
        <dsp:cNvPr id="0" name=""/>
        <dsp:cNvSpPr/>
      </dsp:nvSpPr>
      <dsp:spPr>
        <a:xfrm>
          <a:off x="8762543" y="1602882"/>
          <a:ext cx="350288" cy="409771"/>
        </a:xfrm>
        <a:prstGeom prst="rightArrow">
          <a:avLst>
            <a:gd name="adj1" fmla="val 60000"/>
            <a:gd name="adj2" fmla="val 5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n-US" sz="1400" kern="1200"/>
        </a:p>
      </dsp:txBody>
      <dsp:txXfrm>
        <a:off x="8762543" y="1684836"/>
        <a:ext cx="245202" cy="245863"/>
      </dsp:txXfrm>
    </dsp:sp>
    <dsp:sp modelId="{2F043B82-15FA-48AB-B8FF-263AE8334E9C}">
      <dsp:nvSpPr>
        <dsp:cNvPr id="0" name=""/>
        <dsp:cNvSpPr/>
      </dsp:nvSpPr>
      <dsp:spPr>
        <a:xfrm>
          <a:off x="9258234" y="684717"/>
          <a:ext cx="1652304" cy="2246101"/>
        </a:xfrm>
        <a:prstGeom prst="roundRect">
          <a:avLst>
            <a:gd name="adj" fmla="val 10000"/>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b="1" kern="1200" dirty="0"/>
            <a:t>Other disorders in the spectrum occur less in the general population (less than 0.3%) Schizoaffective disorder is found more in females, possibly due to a higher rate of depressive symptoms seen in females </a:t>
          </a:r>
          <a:endParaRPr lang="en-US" sz="1800" kern="1200" dirty="0"/>
        </a:p>
      </dsp:txBody>
      <dsp:txXfrm>
        <a:off x="9306628" y="733111"/>
        <a:ext cx="1555516" cy="2149313"/>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9683688-114F-4784-B8F1-F59FBEFBD620}">
      <dsp:nvSpPr>
        <dsp:cNvPr id="0" name=""/>
        <dsp:cNvSpPr/>
      </dsp:nvSpPr>
      <dsp:spPr>
        <a:xfrm>
          <a:off x="0" y="1140618"/>
          <a:ext cx="3286125" cy="1971675"/>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n-US" sz="2300" b="1" kern="1200" dirty="0"/>
            <a:t>High comorbidity rate between schizophrenia and substance abuse disorders, and it’s suggested that use of various substances can increase the risk of developing schizophrenia</a:t>
          </a:r>
        </a:p>
      </dsp:txBody>
      <dsp:txXfrm>
        <a:off x="0" y="1140618"/>
        <a:ext cx="3286125" cy="1971675"/>
      </dsp:txXfrm>
    </dsp:sp>
    <dsp:sp modelId="{6952179A-E470-4EAA-9FF1-7CD99320007E}">
      <dsp:nvSpPr>
        <dsp:cNvPr id="0" name=""/>
        <dsp:cNvSpPr/>
      </dsp:nvSpPr>
      <dsp:spPr>
        <a:xfrm>
          <a:off x="3614737" y="1140618"/>
          <a:ext cx="3286125" cy="1971675"/>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n-US" sz="2300" b="1" kern="1200" dirty="0"/>
            <a:t>Schizophrenia is often found with obsessive-compulsive disorder and panic disorder, as well</a:t>
          </a:r>
        </a:p>
      </dsp:txBody>
      <dsp:txXfrm>
        <a:off x="3614737" y="1140618"/>
        <a:ext cx="3286125" cy="1971675"/>
      </dsp:txXfrm>
    </dsp:sp>
    <dsp:sp modelId="{BC9813DA-F6FD-4D59-9C24-D6EA84B63876}">
      <dsp:nvSpPr>
        <dsp:cNvPr id="0" name=""/>
        <dsp:cNvSpPr/>
      </dsp:nvSpPr>
      <dsp:spPr>
        <a:xfrm>
          <a:off x="7229475" y="1140618"/>
          <a:ext cx="3286125" cy="1971675"/>
        </a:xfrm>
        <a:prstGeom prst="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n-US" sz="2300" b="1" kern="1200" dirty="0"/>
            <a:t>Patients are at an increased risk for associated medical conditions (e.g., weight gain, diabetes, metabolic syndrome, and cardiovascular and pulmonary disease) likely due to medications and poor lifestyle choices </a:t>
          </a:r>
        </a:p>
      </dsp:txBody>
      <dsp:txXfrm>
        <a:off x="7229475" y="1140618"/>
        <a:ext cx="3286125" cy="1971675"/>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EAE86BF-EB1B-4F64-A56E-6E0D12073310}">
      <dsp:nvSpPr>
        <dsp:cNvPr id="0" name=""/>
        <dsp:cNvSpPr/>
      </dsp:nvSpPr>
      <dsp:spPr>
        <a:xfrm>
          <a:off x="5305" y="399667"/>
          <a:ext cx="2870791" cy="1435395"/>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marL="0" lvl="0" indent="0" algn="ctr" defTabSz="844550">
            <a:lnSpc>
              <a:spcPct val="90000"/>
            </a:lnSpc>
            <a:spcBef>
              <a:spcPct val="0"/>
            </a:spcBef>
            <a:spcAft>
              <a:spcPct val="35000"/>
            </a:spcAft>
            <a:buNone/>
          </a:pPr>
          <a:r>
            <a:rPr lang="en-US" sz="1900" b="1" kern="1200" dirty="0"/>
            <a:t>Genetics – if one identical twin develops schizophrenia, there is a 48% chance that the other will also develop the disorder; similar brain abnormalities between schizophrenic individuals and their relatives </a:t>
          </a:r>
          <a:endParaRPr lang="en-US" sz="1900" kern="1200" dirty="0"/>
        </a:p>
      </dsp:txBody>
      <dsp:txXfrm>
        <a:off x="47346" y="441708"/>
        <a:ext cx="2786709" cy="1351313"/>
      </dsp:txXfrm>
    </dsp:sp>
    <dsp:sp modelId="{1A85BCFF-7EC3-4639-916B-565B95957F52}">
      <dsp:nvSpPr>
        <dsp:cNvPr id="0" name=""/>
        <dsp:cNvSpPr/>
      </dsp:nvSpPr>
      <dsp:spPr>
        <a:xfrm>
          <a:off x="5305" y="2050372"/>
          <a:ext cx="2870791" cy="1435395"/>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marL="0" lvl="0" indent="0" algn="ctr" defTabSz="844550">
            <a:lnSpc>
              <a:spcPct val="90000"/>
            </a:lnSpc>
            <a:spcBef>
              <a:spcPct val="0"/>
            </a:spcBef>
            <a:spcAft>
              <a:spcPct val="35000"/>
            </a:spcAft>
            <a:buNone/>
          </a:pPr>
          <a:r>
            <a:rPr lang="en-US" sz="1900" b="1" kern="1200" dirty="0"/>
            <a:t>Neurobiological – neuroimaging has found… </a:t>
          </a:r>
          <a:endParaRPr lang="en-US" sz="1900" kern="1200" dirty="0"/>
        </a:p>
      </dsp:txBody>
      <dsp:txXfrm>
        <a:off x="47346" y="2092413"/>
        <a:ext cx="2786709" cy="1351313"/>
      </dsp:txXfrm>
    </dsp:sp>
    <dsp:sp modelId="{080F2391-38AD-438B-802E-50E9AE6A7B79}">
      <dsp:nvSpPr>
        <dsp:cNvPr id="0" name=""/>
        <dsp:cNvSpPr/>
      </dsp:nvSpPr>
      <dsp:spPr>
        <a:xfrm rot="18289469">
          <a:off x="2444838" y="1919382"/>
          <a:ext cx="2010835" cy="46669"/>
        </a:xfrm>
        <a:custGeom>
          <a:avLst/>
          <a:gdLst/>
          <a:ahLst/>
          <a:cxnLst/>
          <a:rect l="0" t="0" r="0" b="0"/>
          <a:pathLst>
            <a:path>
              <a:moveTo>
                <a:pt x="0" y="23334"/>
              </a:moveTo>
              <a:lnTo>
                <a:pt x="2010835" y="23334"/>
              </a:lnTo>
            </a:path>
          </a:pathLst>
        </a:cu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311150">
            <a:lnSpc>
              <a:spcPct val="90000"/>
            </a:lnSpc>
            <a:spcBef>
              <a:spcPct val="0"/>
            </a:spcBef>
            <a:spcAft>
              <a:spcPct val="35000"/>
            </a:spcAft>
            <a:buNone/>
          </a:pPr>
          <a:endParaRPr lang="en-US" sz="700" kern="1200"/>
        </a:p>
      </dsp:txBody>
      <dsp:txXfrm>
        <a:off x="3399985" y="1892446"/>
        <a:ext cx="100541" cy="100541"/>
      </dsp:txXfrm>
    </dsp:sp>
    <dsp:sp modelId="{B7EE37E2-B9AA-4097-836F-504652EFF8C9}">
      <dsp:nvSpPr>
        <dsp:cNvPr id="0" name=""/>
        <dsp:cNvSpPr/>
      </dsp:nvSpPr>
      <dsp:spPr>
        <a:xfrm>
          <a:off x="4024414" y="399667"/>
          <a:ext cx="2870791" cy="1435395"/>
        </a:xfrm>
        <a:prstGeom prst="roundRect">
          <a:avLst>
            <a:gd name="adj" fmla="val 10000"/>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marL="0" lvl="0" indent="0" algn="ctr" defTabSz="844550">
            <a:lnSpc>
              <a:spcPct val="90000"/>
            </a:lnSpc>
            <a:spcBef>
              <a:spcPct val="0"/>
            </a:spcBef>
            <a:spcAft>
              <a:spcPct val="35000"/>
            </a:spcAft>
            <a:buNone/>
          </a:pPr>
          <a:r>
            <a:rPr lang="en-US" sz="1900" b="1" kern="1200" dirty="0"/>
            <a:t>A significant reduction in overall and specific brain regions volumes, as well as tissue density of individuals with schizophrenia</a:t>
          </a:r>
          <a:endParaRPr lang="en-US" sz="1900" kern="1200" dirty="0"/>
        </a:p>
      </dsp:txBody>
      <dsp:txXfrm>
        <a:off x="4066455" y="441708"/>
        <a:ext cx="2786709" cy="1351313"/>
      </dsp:txXfrm>
    </dsp:sp>
    <dsp:sp modelId="{DBD6803F-3710-4D8C-8C72-0BA268F5E9FA}">
      <dsp:nvSpPr>
        <dsp:cNvPr id="0" name=""/>
        <dsp:cNvSpPr/>
      </dsp:nvSpPr>
      <dsp:spPr>
        <a:xfrm>
          <a:off x="2876097" y="2744735"/>
          <a:ext cx="1148316" cy="46669"/>
        </a:xfrm>
        <a:custGeom>
          <a:avLst/>
          <a:gdLst/>
          <a:ahLst/>
          <a:cxnLst/>
          <a:rect l="0" t="0" r="0" b="0"/>
          <a:pathLst>
            <a:path>
              <a:moveTo>
                <a:pt x="0" y="23334"/>
              </a:moveTo>
              <a:lnTo>
                <a:pt x="1148316" y="23334"/>
              </a:lnTo>
            </a:path>
          </a:pathLst>
        </a:cu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3421548" y="2739362"/>
        <a:ext cx="57415" cy="57415"/>
      </dsp:txXfrm>
    </dsp:sp>
    <dsp:sp modelId="{CB19BD1F-5C1C-4024-A433-489268576DA7}">
      <dsp:nvSpPr>
        <dsp:cNvPr id="0" name=""/>
        <dsp:cNvSpPr/>
      </dsp:nvSpPr>
      <dsp:spPr>
        <a:xfrm>
          <a:off x="4024414" y="2050372"/>
          <a:ext cx="2870791" cy="1435395"/>
        </a:xfrm>
        <a:prstGeom prst="roundRect">
          <a:avLst>
            <a:gd name="adj" fmla="val 10000"/>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marL="0" lvl="0" indent="0" algn="ctr" defTabSz="844550">
            <a:lnSpc>
              <a:spcPct val="90000"/>
            </a:lnSpc>
            <a:spcBef>
              <a:spcPct val="0"/>
            </a:spcBef>
            <a:spcAft>
              <a:spcPct val="35000"/>
            </a:spcAft>
            <a:buNone/>
          </a:pPr>
          <a:r>
            <a:rPr lang="en-US" sz="1900" b="1" kern="1200" dirty="0"/>
            <a:t>Evidence of ventricle enlargement as well as volume reductions in the medial temporal lobe (amygdala – emotion regulation; hippocampus – memory); neocortical surface – auditory information processor)</a:t>
          </a:r>
          <a:endParaRPr lang="en-US" sz="1900" kern="1200" dirty="0"/>
        </a:p>
      </dsp:txBody>
      <dsp:txXfrm>
        <a:off x="4066455" y="2092413"/>
        <a:ext cx="2786709" cy="1351313"/>
      </dsp:txXfrm>
    </dsp:sp>
    <dsp:sp modelId="{85412634-07B4-4AEF-8D85-EE6322538F09}">
      <dsp:nvSpPr>
        <dsp:cNvPr id="0" name=""/>
        <dsp:cNvSpPr/>
      </dsp:nvSpPr>
      <dsp:spPr>
        <a:xfrm rot="3310531">
          <a:off x="2444838" y="3570088"/>
          <a:ext cx="2010835" cy="46669"/>
        </a:xfrm>
        <a:custGeom>
          <a:avLst/>
          <a:gdLst/>
          <a:ahLst/>
          <a:cxnLst/>
          <a:rect l="0" t="0" r="0" b="0"/>
          <a:pathLst>
            <a:path>
              <a:moveTo>
                <a:pt x="0" y="23334"/>
              </a:moveTo>
              <a:lnTo>
                <a:pt x="2010835" y="23334"/>
              </a:lnTo>
            </a:path>
          </a:pathLst>
        </a:cu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311150">
            <a:lnSpc>
              <a:spcPct val="90000"/>
            </a:lnSpc>
            <a:spcBef>
              <a:spcPct val="0"/>
            </a:spcBef>
            <a:spcAft>
              <a:spcPct val="35000"/>
            </a:spcAft>
            <a:buNone/>
          </a:pPr>
          <a:endParaRPr lang="en-US" sz="700" kern="1200"/>
        </a:p>
      </dsp:txBody>
      <dsp:txXfrm>
        <a:off x="3399985" y="3543152"/>
        <a:ext cx="100541" cy="100541"/>
      </dsp:txXfrm>
    </dsp:sp>
    <dsp:sp modelId="{290D8AE7-2C65-4EEB-AB3B-D543A40358F7}">
      <dsp:nvSpPr>
        <dsp:cNvPr id="0" name=""/>
        <dsp:cNvSpPr/>
      </dsp:nvSpPr>
      <dsp:spPr>
        <a:xfrm>
          <a:off x="4024414" y="3701077"/>
          <a:ext cx="2870791" cy="1435395"/>
        </a:xfrm>
        <a:prstGeom prst="roundRect">
          <a:avLst>
            <a:gd name="adj" fmla="val 10000"/>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marL="0" lvl="0" indent="0" algn="ctr" defTabSz="844550">
            <a:lnSpc>
              <a:spcPct val="90000"/>
            </a:lnSpc>
            <a:spcBef>
              <a:spcPct val="0"/>
            </a:spcBef>
            <a:spcAft>
              <a:spcPct val="35000"/>
            </a:spcAft>
            <a:buNone/>
          </a:pPr>
          <a:r>
            <a:rPr lang="en-US" sz="1900" b="1" kern="1200" dirty="0"/>
            <a:t>A reduction in the orbitofrontal regions of the brain (responsible for inhibition)</a:t>
          </a:r>
          <a:endParaRPr lang="en-US" sz="1900" kern="1200" dirty="0"/>
        </a:p>
      </dsp:txBody>
      <dsp:txXfrm>
        <a:off x="4066455" y="3743118"/>
        <a:ext cx="2786709" cy="1351313"/>
      </dsp:txXfrm>
    </dsp:sp>
    <dsp:sp modelId="{B66F5E54-89B1-45EA-AC9F-E6289E2C1035}">
      <dsp:nvSpPr>
        <dsp:cNvPr id="0" name=""/>
        <dsp:cNvSpPr/>
      </dsp:nvSpPr>
      <dsp:spPr>
        <a:xfrm>
          <a:off x="5305" y="3701077"/>
          <a:ext cx="2870791" cy="1435395"/>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marL="0" lvl="0" indent="0" algn="ctr" defTabSz="844550">
            <a:lnSpc>
              <a:spcPct val="90000"/>
            </a:lnSpc>
            <a:spcBef>
              <a:spcPct val="0"/>
            </a:spcBef>
            <a:spcAft>
              <a:spcPct val="35000"/>
            </a:spcAft>
            <a:buNone/>
          </a:pPr>
          <a:r>
            <a:rPr lang="en-US" sz="1900" b="1" kern="1200" dirty="0"/>
            <a:t>Stress Cascade – the HPA axis (which mediates stress) doesn’t function properly due to an influx of glucocorticoids</a:t>
          </a:r>
          <a:endParaRPr lang="en-US" sz="1900" kern="1200" dirty="0"/>
        </a:p>
      </dsp:txBody>
      <dsp:txXfrm>
        <a:off x="47346" y="3743118"/>
        <a:ext cx="2786709" cy="1351313"/>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F343C04-8F65-4BFE-AB13-76BFB71B958B}">
      <dsp:nvSpPr>
        <dsp:cNvPr id="0" name=""/>
        <dsp:cNvSpPr/>
      </dsp:nvSpPr>
      <dsp:spPr>
        <a:xfrm>
          <a:off x="1332" y="75946"/>
          <a:ext cx="4677087" cy="296995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50BA2A8-EF87-4CCE-9DB8-9433A7F068F1}">
      <dsp:nvSpPr>
        <dsp:cNvPr id="0" name=""/>
        <dsp:cNvSpPr/>
      </dsp:nvSpPr>
      <dsp:spPr>
        <a:xfrm>
          <a:off x="521008" y="569639"/>
          <a:ext cx="4677087" cy="296995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lang="en-US" sz="2700" b="1" kern="1200" dirty="0"/>
            <a:t>Like the diathesis-stress model, cognitive model proposes that premorbid neurocognitive impairment places individuals at risk for aversive work/academic/interpersonal experiences which, in return, lead to dysfunctional beliefs and cognitive appraisals, ultimately leading to maladaptive behaviors such as delusions/hallucinations</a:t>
          </a:r>
        </a:p>
      </dsp:txBody>
      <dsp:txXfrm>
        <a:off x="607995" y="656626"/>
        <a:ext cx="4503113" cy="2795976"/>
      </dsp:txXfrm>
    </dsp:sp>
    <dsp:sp modelId="{8BF882F0-C1ED-4EF3-B3A7-FC9141978AAB}">
      <dsp:nvSpPr>
        <dsp:cNvPr id="0" name=""/>
        <dsp:cNvSpPr/>
      </dsp:nvSpPr>
      <dsp:spPr>
        <a:xfrm>
          <a:off x="5717772" y="75946"/>
          <a:ext cx="4677087" cy="296995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18A9D5C-E353-418A-A1C4-F174C2EE13E6}">
      <dsp:nvSpPr>
        <dsp:cNvPr id="0" name=""/>
        <dsp:cNvSpPr/>
      </dsp:nvSpPr>
      <dsp:spPr>
        <a:xfrm>
          <a:off x="6237449" y="569639"/>
          <a:ext cx="4677087" cy="296995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lang="en-US" sz="2700" b="1" kern="1200" dirty="0"/>
            <a:t>Neurocognitive impairment </a:t>
          </a:r>
          <a:r>
            <a:rPr lang="en-US" sz="2700" b="1" kern="1200" dirty="0">
              <a:sym typeface="Wingdings" panose="05000000000000000000" pitchFamily="2" charset="2"/>
            </a:rPr>
            <a:t></a:t>
          </a:r>
          <a:r>
            <a:rPr lang="en-US" sz="2700" b="1" kern="1200" dirty="0"/>
            <a:t> aversive life events </a:t>
          </a:r>
          <a:r>
            <a:rPr lang="en-US" sz="2700" b="1" kern="1200" dirty="0">
              <a:sym typeface="Wingdings" panose="05000000000000000000" pitchFamily="2" charset="2"/>
            </a:rPr>
            <a:t></a:t>
          </a:r>
          <a:r>
            <a:rPr lang="en-US" sz="2700" b="1" kern="1200" dirty="0"/>
            <a:t> dysfunctional attitudes </a:t>
          </a:r>
          <a:r>
            <a:rPr lang="en-US" sz="2700" b="1" kern="1200" dirty="0">
              <a:sym typeface="Wingdings" panose="05000000000000000000" pitchFamily="2" charset="2"/>
            </a:rPr>
            <a:t></a:t>
          </a:r>
          <a:r>
            <a:rPr lang="en-US" sz="2700" b="1" kern="1200" dirty="0"/>
            <a:t> cognitive distortions </a:t>
          </a:r>
          <a:r>
            <a:rPr lang="en-US" sz="2700" b="1" kern="1200" dirty="0">
              <a:sym typeface="Wingdings" panose="05000000000000000000" pitchFamily="2" charset="2"/>
            </a:rPr>
            <a:t></a:t>
          </a:r>
          <a:r>
            <a:rPr lang="en-US" sz="2700" b="1" kern="1200" dirty="0"/>
            <a:t> hyperactivation of HPA </a:t>
          </a:r>
          <a:r>
            <a:rPr lang="en-US" sz="2700" b="1" kern="1200" dirty="0">
              <a:sym typeface="Wingdings" panose="05000000000000000000" pitchFamily="2" charset="2"/>
            </a:rPr>
            <a:t></a:t>
          </a:r>
          <a:r>
            <a:rPr lang="en-US" sz="2700" b="1" kern="1200" dirty="0"/>
            <a:t> schizophrenia</a:t>
          </a:r>
        </a:p>
      </dsp:txBody>
      <dsp:txXfrm>
        <a:off x="6324436" y="656626"/>
        <a:ext cx="4503113" cy="2795976"/>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9F8F07E-3C7E-4FA7-9EC0-BE47E2A5585A}">
      <dsp:nvSpPr>
        <dsp:cNvPr id="0" name=""/>
        <dsp:cNvSpPr/>
      </dsp:nvSpPr>
      <dsp:spPr>
        <a:xfrm>
          <a:off x="1283" y="0"/>
          <a:ext cx="5006206" cy="3953307"/>
        </a:xfrm>
        <a:prstGeom prst="rect">
          <a:avLst/>
        </a:prstGeom>
        <a:solidFill>
          <a:schemeClr val="accent2">
            <a:alpha val="90000"/>
            <a:tint val="40000"/>
            <a:hueOff val="0"/>
            <a:satOff val="0"/>
            <a:lumOff val="0"/>
            <a:alphaOff val="0"/>
          </a:schemeClr>
        </a:solidFill>
        <a:ln w="12700" cap="flat" cmpd="sng" algn="ctr">
          <a:solidFill>
            <a:schemeClr val="accent2">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90303" tIns="330200" rIns="390303" bIns="330200" numCol="1" spcCol="1270" anchor="t" anchorCtr="0">
          <a:noAutofit/>
        </a:bodyPr>
        <a:lstStyle/>
        <a:p>
          <a:pPr marL="0" lvl="0" indent="0" algn="l" defTabSz="1155700">
            <a:lnSpc>
              <a:spcPct val="90000"/>
            </a:lnSpc>
            <a:spcBef>
              <a:spcPct val="0"/>
            </a:spcBef>
            <a:spcAft>
              <a:spcPct val="35000"/>
            </a:spcAft>
            <a:buNone/>
          </a:pPr>
          <a:r>
            <a:rPr lang="en-US" sz="2600" b="1" kern="1200" dirty="0"/>
            <a:t>Expressed emotion (hostility, criticality, overinvolvement) – patients in this kind of home environment are twice as likely to relapse</a:t>
          </a:r>
        </a:p>
      </dsp:txBody>
      <dsp:txXfrm>
        <a:off x="1283" y="1502256"/>
        <a:ext cx="5006206" cy="2371984"/>
      </dsp:txXfrm>
    </dsp:sp>
    <dsp:sp modelId="{28BD04BB-174A-4C7B-94D8-DF656908E9E2}">
      <dsp:nvSpPr>
        <dsp:cNvPr id="0" name=""/>
        <dsp:cNvSpPr/>
      </dsp:nvSpPr>
      <dsp:spPr>
        <a:xfrm>
          <a:off x="1911390" y="395330"/>
          <a:ext cx="1185992" cy="1185992"/>
        </a:xfrm>
        <a:prstGeom prst="ellips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2465" tIns="12700" rIns="92465" bIns="12700" numCol="1" spcCol="1270" anchor="ctr" anchorCtr="0">
          <a:noAutofit/>
        </a:bodyPr>
        <a:lstStyle/>
        <a:p>
          <a:pPr marL="0" lvl="0" indent="0" algn="ctr" defTabSz="2133600">
            <a:lnSpc>
              <a:spcPct val="90000"/>
            </a:lnSpc>
            <a:spcBef>
              <a:spcPct val="0"/>
            </a:spcBef>
            <a:spcAft>
              <a:spcPct val="35000"/>
            </a:spcAft>
            <a:buNone/>
          </a:pPr>
          <a:r>
            <a:rPr lang="en-US" sz="4800" kern="1200"/>
            <a:t>1</a:t>
          </a:r>
        </a:p>
      </dsp:txBody>
      <dsp:txXfrm>
        <a:off x="2085075" y="569015"/>
        <a:ext cx="838622" cy="838622"/>
      </dsp:txXfrm>
    </dsp:sp>
    <dsp:sp modelId="{29D71A33-59C8-4EB5-AC8A-9583311927FC}">
      <dsp:nvSpPr>
        <dsp:cNvPr id="0" name=""/>
        <dsp:cNvSpPr/>
      </dsp:nvSpPr>
      <dsp:spPr>
        <a:xfrm>
          <a:off x="1283" y="3953235"/>
          <a:ext cx="5006206" cy="72"/>
        </a:xfrm>
        <a:prstGeom prst="rect">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202ED27-31A6-4248-A9F0-C03293D63177}">
      <dsp:nvSpPr>
        <dsp:cNvPr id="0" name=""/>
        <dsp:cNvSpPr/>
      </dsp:nvSpPr>
      <dsp:spPr>
        <a:xfrm>
          <a:off x="5508110" y="0"/>
          <a:ext cx="5006206" cy="3953307"/>
        </a:xfrm>
        <a:prstGeom prst="rect">
          <a:avLst/>
        </a:prstGeom>
        <a:solidFill>
          <a:schemeClr val="accent2">
            <a:alpha val="90000"/>
            <a:tint val="40000"/>
            <a:hueOff val="0"/>
            <a:satOff val="0"/>
            <a:lumOff val="0"/>
            <a:alphaOff val="0"/>
          </a:schemeClr>
        </a:solidFill>
        <a:ln w="12700" cap="flat" cmpd="sng" algn="ctr">
          <a:solidFill>
            <a:schemeClr val="accent2">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90303" tIns="330200" rIns="390303" bIns="330200" numCol="1" spcCol="1270" anchor="t" anchorCtr="0">
          <a:noAutofit/>
        </a:bodyPr>
        <a:lstStyle/>
        <a:p>
          <a:pPr marL="0" lvl="0" indent="0" algn="l" defTabSz="1155700">
            <a:lnSpc>
              <a:spcPct val="90000"/>
            </a:lnSpc>
            <a:spcBef>
              <a:spcPct val="0"/>
            </a:spcBef>
            <a:spcAft>
              <a:spcPct val="35000"/>
            </a:spcAft>
            <a:buNone/>
          </a:pPr>
          <a:r>
            <a:rPr lang="en-US" sz="2600" b="1" kern="1200" dirty="0"/>
            <a:t>Family dysfunction – i.e., conflict, difficulty with communication, overall disruption; all of which do not support the patient’s progress</a:t>
          </a:r>
        </a:p>
      </dsp:txBody>
      <dsp:txXfrm>
        <a:off x="5508110" y="1502256"/>
        <a:ext cx="5006206" cy="2371984"/>
      </dsp:txXfrm>
    </dsp:sp>
    <dsp:sp modelId="{E7F9627F-BE46-4906-8493-E62A606487CE}">
      <dsp:nvSpPr>
        <dsp:cNvPr id="0" name=""/>
        <dsp:cNvSpPr/>
      </dsp:nvSpPr>
      <dsp:spPr>
        <a:xfrm>
          <a:off x="7418217" y="395330"/>
          <a:ext cx="1185992" cy="1185992"/>
        </a:xfrm>
        <a:prstGeom prst="ellips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2465" tIns="12700" rIns="92465" bIns="12700" numCol="1" spcCol="1270" anchor="ctr" anchorCtr="0">
          <a:noAutofit/>
        </a:bodyPr>
        <a:lstStyle/>
        <a:p>
          <a:pPr marL="0" lvl="0" indent="0" algn="ctr" defTabSz="2133600">
            <a:lnSpc>
              <a:spcPct val="90000"/>
            </a:lnSpc>
            <a:spcBef>
              <a:spcPct val="0"/>
            </a:spcBef>
            <a:spcAft>
              <a:spcPct val="35000"/>
            </a:spcAft>
            <a:buNone/>
          </a:pPr>
          <a:r>
            <a:rPr lang="en-US" sz="4800" kern="1200"/>
            <a:t>2</a:t>
          </a:r>
        </a:p>
      </dsp:txBody>
      <dsp:txXfrm>
        <a:off x="7591902" y="569015"/>
        <a:ext cx="838622" cy="838622"/>
      </dsp:txXfrm>
    </dsp:sp>
    <dsp:sp modelId="{3E36233C-B209-482E-852D-4B1C9C7FB6A1}">
      <dsp:nvSpPr>
        <dsp:cNvPr id="0" name=""/>
        <dsp:cNvSpPr/>
      </dsp:nvSpPr>
      <dsp:spPr>
        <a:xfrm>
          <a:off x="5508110" y="3953235"/>
          <a:ext cx="5006206" cy="72"/>
        </a:xfrm>
        <a:prstGeom prst="rect">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2F3B486-8A2E-4FEA-A733-CB4694BFD4AF}">
      <dsp:nvSpPr>
        <dsp:cNvPr id="0" name=""/>
        <dsp:cNvSpPr/>
      </dsp:nvSpPr>
      <dsp:spPr>
        <a:xfrm>
          <a:off x="0" y="5023"/>
          <a:ext cx="6900512" cy="1584199"/>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32573EB-4186-4D0B-B06C-B088BF78D462}">
      <dsp:nvSpPr>
        <dsp:cNvPr id="0" name=""/>
        <dsp:cNvSpPr/>
      </dsp:nvSpPr>
      <dsp:spPr>
        <a:xfrm>
          <a:off x="479220" y="361468"/>
          <a:ext cx="872161" cy="871309"/>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EDE4EBC5-C2E1-4A15-BE72-7299FB2F35EA}">
      <dsp:nvSpPr>
        <dsp:cNvPr id="0" name=""/>
        <dsp:cNvSpPr/>
      </dsp:nvSpPr>
      <dsp:spPr>
        <a:xfrm>
          <a:off x="1830602" y="5023"/>
          <a:ext cx="4998187" cy="158574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7825" tIns="167825" rIns="167825" bIns="167825" numCol="1" spcCol="1270" anchor="ctr" anchorCtr="0">
          <a:noAutofit/>
        </a:bodyPr>
        <a:lstStyle/>
        <a:p>
          <a:pPr marL="0" lvl="0" indent="0" algn="l" defTabSz="800100">
            <a:lnSpc>
              <a:spcPct val="90000"/>
            </a:lnSpc>
            <a:spcBef>
              <a:spcPct val="0"/>
            </a:spcBef>
            <a:spcAft>
              <a:spcPct val="35000"/>
            </a:spcAft>
            <a:buNone/>
          </a:pPr>
          <a:r>
            <a:rPr lang="en-US" sz="1800" b="1" kern="1200" dirty="0"/>
            <a:t>Conventional antipsychotics (e.g., Thorazine, Chlorpromazine) – successfully calm agitated patients by acting on dopamine receptors, but come with awful side effects (e.g., muscle tremors; involuntary movements; muscle rigidity; and tardive dyskinesia which includes involuntary movements of the tongue, mouth, and face) which increase the longer an individual takes the medication</a:t>
          </a:r>
          <a:endParaRPr lang="en-US" sz="1800" kern="1200" dirty="0"/>
        </a:p>
      </dsp:txBody>
      <dsp:txXfrm>
        <a:off x="1830602" y="5023"/>
        <a:ext cx="4998187" cy="1585748"/>
      </dsp:txXfrm>
    </dsp:sp>
    <dsp:sp modelId="{430ADAA1-1725-4491-89DD-16602CB28413}">
      <dsp:nvSpPr>
        <dsp:cNvPr id="0" name=""/>
        <dsp:cNvSpPr/>
      </dsp:nvSpPr>
      <dsp:spPr>
        <a:xfrm>
          <a:off x="0" y="1975196"/>
          <a:ext cx="6900512" cy="1584199"/>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518F770-8880-453D-9584-CBB22193F8C2}">
      <dsp:nvSpPr>
        <dsp:cNvPr id="0" name=""/>
        <dsp:cNvSpPr/>
      </dsp:nvSpPr>
      <dsp:spPr>
        <a:xfrm>
          <a:off x="479220" y="2331641"/>
          <a:ext cx="872161" cy="871309"/>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598CBA73-76A4-4082-9F3E-4973EEE9A6E7}">
      <dsp:nvSpPr>
        <dsp:cNvPr id="0" name=""/>
        <dsp:cNvSpPr/>
      </dsp:nvSpPr>
      <dsp:spPr>
        <a:xfrm>
          <a:off x="1830602" y="1975196"/>
          <a:ext cx="4998187" cy="158574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7825" tIns="167825" rIns="167825" bIns="167825" numCol="1" spcCol="1270" anchor="ctr" anchorCtr="0">
          <a:noAutofit/>
        </a:bodyPr>
        <a:lstStyle/>
        <a:p>
          <a:pPr marL="0" lvl="0" indent="0" algn="l" defTabSz="1066800">
            <a:lnSpc>
              <a:spcPct val="90000"/>
            </a:lnSpc>
            <a:spcBef>
              <a:spcPct val="0"/>
            </a:spcBef>
            <a:spcAft>
              <a:spcPct val="35000"/>
            </a:spcAft>
            <a:buNone/>
          </a:pPr>
          <a:r>
            <a:rPr lang="en-US" sz="2400" b="1" kern="1200" dirty="0"/>
            <a:t>Second generation/Atypical antipsychotics (e.g., Clozapine, Risperidone, Aripiprazole) – acts on dopamine and serotonin receptors and manages both positive and negative symptoms; side effects are less likely but still possible </a:t>
          </a:r>
          <a:endParaRPr lang="en-US" sz="2400" kern="1200" dirty="0"/>
        </a:p>
      </dsp:txBody>
      <dsp:txXfrm>
        <a:off x="1830602" y="1975196"/>
        <a:ext cx="4998187" cy="1585748"/>
      </dsp:txXfrm>
    </dsp:sp>
    <dsp:sp modelId="{051BBE59-7357-4101-825F-B01B65BF46BD}">
      <dsp:nvSpPr>
        <dsp:cNvPr id="0" name=""/>
        <dsp:cNvSpPr/>
      </dsp:nvSpPr>
      <dsp:spPr>
        <a:xfrm>
          <a:off x="0" y="3945368"/>
          <a:ext cx="6900512" cy="1584199"/>
        </a:xfrm>
        <a:prstGeom prst="roundRect">
          <a:avLst>
            <a:gd name="adj" fmla="val 1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06E0152-6164-40DB-867A-BD1BEF16C986}">
      <dsp:nvSpPr>
        <dsp:cNvPr id="0" name=""/>
        <dsp:cNvSpPr/>
      </dsp:nvSpPr>
      <dsp:spPr>
        <a:xfrm>
          <a:off x="479220" y="4301813"/>
          <a:ext cx="872161" cy="871309"/>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5A578257-B1BA-4B08-B14D-09929ED51DBD}">
      <dsp:nvSpPr>
        <dsp:cNvPr id="0" name=""/>
        <dsp:cNvSpPr/>
      </dsp:nvSpPr>
      <dsp:spPr>
        <a:xfrm>
          <a:off x="1830602" y="3945368"/>
          <a:ext cx="4998187" cy="158574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7825" tIns="167825" rIns="167825" bIns="167825" numCol="1" spcCol="1270" anchor="ctr" anchorCtr="0">
          <a:noAutofit/>
        </a:bodyPr>
        <a:lstStyle/>
        <a:p>
          <a:pPr marL="0" lvl="0" indent="0" algn="l" defTabSz="1244600">
            <a:lnSpc>
              <a:spcPct val="90000"/>
            </a:lnSpc>
            <a:spcBef>
              <a:spcPct val="0"/>
            </a:spcBef>
            <a:spcAft>
              <a:spcPct val="35000"/>
            </a:spcAft>
            <a:buNone/>
          </a:pPr>
          <a:r>
            <a:rPr lang="en-US" sz="2800" b="1" kern="1200" dirty="0"/>
            <a:t>Patients often discontinue medications, which makes it important to incorporate psychological treatment and additional support</a:t>
          </a:r>
          <a:endParaRPr lang="en-US" sz="2800" kern="1200" dirty="0"/>
        </a:p>
      </dsp:txBody>
      <dsp:txXfrm>
        <a:off x="1830602" y="3945368"/>
        <a:ext cx="4998187" cy="158574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375C598-72BA-45E2-86D2-5D9017484516}">
      <dsp:nvSpPr>
        <dsp:cNvPr id="0" name=""/>
        <dsp:cNvSpPr/>
      </dsp:nvSpPr>
      <dsp:spPr>
        <a:xfrm>
          <a:off x="0" y="801570"/>
          <a:ext cx="6900512" cy="478800"/>
        </a:xfrm>
        <a:prstGeom prst="rect">
          <a:avLst/>
        </a:prstGeom>
        <a:solidFill>
          <a:schemeClr val="lt1">
            <a:alpha val="90000"/>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11CBD2CD-D660-45B2-90C1-AFB90C75A2B4}">
      <dsp:nvSpPr>
        <dsp:cNvPr id="0" name=""/>
        <dsp:cNvSpPr/>
      </dsp:nvSpPr>
      <dsp:spPr>
        <a:xfrm>
          <a:off x="345025" y="521130"/>
          <a:ext cx="4830358" cy="560880"/>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82576" tIns="0" rIns="182576" bIns="0" numCol="1" spcCol="1270" anchor="ctr" anchorCtr="0">
          <a:noAutofit/>
        </a:bodyPr>
        <a:lstStyle/>
        <a:p>
          <a:pPr marL="0" lvl="0" indent="0" algn="l" defTabSz="844550">
            <a:lnSpc>
              <a:spcPct val="90000"/>
            </a:lnSpc>
            <a:spcBef>
              <a:spcPct val="0"/>
            </a:spcBef>
            <a:spcAft>
              <a:spcPct val="35000"/>
            </a:spcAft>
            <a:buNone/>
          </a:pPr>
          <a:r>
            <a:rPr lang="en-US" sz="1900" b="1" kern="1200" dirty="0"/>
            <a:t>Fixed beliefs that are not amenable to change considering conflicting evidence</a:t>
          </a:r>
        </a:p>
      </dsp:txBody>
      <dsp:txXfrm>
        <a:off x="372405" y="548510"/>
        <a:ext cx="4775598" cy="506120"/>
      </dsp:txXfrm>
    </dsp:sp>
    <dsp:sp modelId="{19A3CAA2-DBE7-49F5-A141-2B0C079ED1AD}">
      <dsp:nvSpPr>
        <dsp:cNvPr id="0" name=""/>
        <dsp:cNvSpPr/>
      </dsp:nvSpPr>
      <dsp:spPr>
        <a:xfrm>
          <a:off x="0" y="1663410"/>
          <a:ext cx="6900512" cy="3351600"/>
        </a:xfrm>
        <a:prstGeom prst="rect">
          <a:avLst/>
        </a:prstGeom>
        <a:solidFill>
          <a:schemeClr val="lt1">
            <a:alpha val="90000"/>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5556" tIns="395732" rIns="535556" bIns="135128" numCol="1" spcCol="1270" anchor="t" anchorCtr="0">
          <a:noAutofit/>
        </a:bodyPr>
        <a:lstStyle/>
        <a:p>
          <a:pPr marL="171450" lvl="1" indent="-171450" algn="l" defTabSz="844550">
            <a:lnSpc>
              <a:spcPct val="90000"/>
            </a:lnSpc>
            <a:spcBef>
              <a:spcPct val="0"/>
            </a:spcBef>
            <a:spcAft>
              <a:spcPct val="15000"/>
            </a:spcAft>
            <a:buChar char="•"/>
          </a:pPr>
          <a:r>
            <a:rPr lang="en-US" sz="1900" b="1" kern="1200" dirty="0">
              <a:solidFill>
                <a:schemeClr val="accent4"/>
              </a:solidFill>
            </a:rPr>
            <a:t>Of grandeur </a:t>
          </a:r>
          <a:r>
            <a:rPr lang="en-US" sz="1900" b="1" kern="1200" dirty="0"/>
            <a:t>– belief that they have exceptional abilities, wealth, or fame; belief they are God or another religious savior </a:t>
          </a:r>
        </a:p>
        <a:p>
          <a:pPr marL="171450" lvl="1" indent="-171450" algn="l" defTabSz="844550">
            <a:lnSpc>
              <a:spcPct val="90000"/>
            </a:lnSpc>
            <a:spcBef>
              <a:spcPct val="0"/>
            </a:spcBef>
            <a:spcAft>
              <a:spcPct val="15000"/>
            </a:spcAft>
            <a:buChar char="•"/>
          </a:pPr>
          <a:r>
            <a:rPr lang="en-US" sz="1900" b="1" kern="1200" dirty="0">
              <a:solidFill>
                <a:schemeClr val="accent4"/>
              </a:solidFill>
            </a:rPr>
            <a:t>Of control </a:t>
          </a:r>
          <a:r>
            <a:rPr lang="en-US" sz="1900" b="1" kern="1200" dirty="0"/>
            <a:t>– belief that their thoughts/feelings/actions are controlled by others </a:t>
          </a:r>
        </a:p>
        <a:p>
          <a:pPr marL="171450" lvl="1" indent="-171450" algn="l" defTabSz="844550">
            <a:lnSpc>
              <a:spcPct val="90000"/>
            </a:lnSpc>
            <a:spcBef>
              <a:spcPct val="0"/>
            </a:spcBef>
            <a:spcAft>
              <a:spcPct val="15000"/>
            </a:spcAft>
            <a:buChar char="•"/>
          </a:pPr>
          <a:r>
            <a:rPr lang="en-US" sz="1900" b="1" kern="1200" dirty="0">
              <a:solidFill>
                <a:schemeClr val="accent4"/>
              </a:solidFill>
            </a:rPr>
            <a:t>Of thought broadcasting </a:t>
          </a:r>
          <a:r>
            <a:rPr lang="en-US" sz="1900" b="1" kern="1200" dirty="0"/>
            <a:t>– belief that one’s thoughts are transparent, and everyone knows what they are thinking </a:t>
          </a:r>
        </a:p>
        <a:p>
          <a:pPr marL="171450" lvl="1" indent="-171450" algn="l" defTabSz="844550">
            <a:lnSpc>
              <a:spcPct val="90000"/>
            </a:lnSpc>
            <a:spcBef>
              <a:spcPct val="0"/>
            </a:spcBef>
            <a:spcAft>
              <a:spcPct val="15000"/>
            </a:spcAft>
            <a:buChar char="•"/>
          </a:pPr>
          <a:r>
            <a:rPr lang="en-US" sz="1900" b="1" kern="1200" dirty="0">
              <a:solidFill>
                <a:schemeClr val="accent4"/>
              </a:solidFill>
            </a:rPr>
            <a:t>Of persecution </a:t>
          </a:r>
          <a:r>
            <a:rPr lang="en-US" sz="1900" b="1" kern="1200" dirty="0"/>
            <a:t>– belief they are going to be harmed, harassed, plotted or discriminated against by either an individual or an institution ***most common</a:t>
          </a:r>
        </a:p>
        <a:p>
          <a:pPr marL="171450" lvl="1" indent="-171450" algn="l" defTabSz="844550">
            <a:lnSpc>
              <a:spcPct val="90000"/>
            </a:lnSpc>
            <a:spcBef>
              <a:spcPct val="0"/>
            </a:spcBef>
            <a:spcAft>
              <a:spcPct val="15000"/>
            </a:spcAft>
            <a:buChar char="•"/>
          </a:pPr>
          <a:r>
            <a:rPr lang="en-US" sz="1900" b="1" kern="1200" dirty="0">
              <a:solidFill>
                <a:schemeClr val="accent4"/>
              </a:solidFill>
            </a:rPr>
            <a:t>Of reference </a:t>
          </a:r>
          <a:r>
            <a:rPr lang="en-US" sz="1900" b="1" kern="1200" dirty="0"/>
            <a:t>– belief that specific gestures, comments, or even larger environmental cues are directed directly to them </a:t>
          </a:r>
        </a:p>
        <a:p>
          <a:pPr marL="171450" lvl="1" indent="-171450" algn="l" defTabSz="844550">
            <a:lnSpc>
              <a:spcPct val="90000"/>
            </a:lnSpc>
            <a:spcBef>
              <a:spcPct val="0"/>
            </a:spcBef>
            <a:spcAft>
              <a:spcPct val="15000"/>
            </a:spcAft>
            <a:buChar char="•"/>
          </a:pPr>
          <a:r>
            <a:rPr lang="en-US" sz="1900" b="1" kern="1200" dirty="0">
              <a:solidFill>
                <a:schemeClr val="accent4"/>
              </a:solidFill>
            </a:rPr>
            <a:t>Of thought withdrawal </a:t>
          </a:r>
          <a:r>
            <a:rPr lang="en-US" sz="1900" b="1" kern="1200" dirty="0"/>
            <a:t>– belief that one’s thoughts have been removed by another source</a:t>
          </a:r>
        </a:p>
      </dsp:txBody>
      <dsp:txXfrm>
        <a:off x="0" y="1663410"/>
        <a:ext cx="6900512" cy="3351600"/>
      </dsp:txXfrm>
    </dsp:sp>
    <dsp:sp modelId="{3163B440-206B-487C-B5E1-406B3F90F7D2}">
      <dsp:nvSpPr>
        <dsp:cNvPr id="0" name=""/>
        <dsp:cNvSpPr/>
      </dsp:nvSpPr>
      <dsp:spPr>
        <a:xfrm>
          <a:off x="345025" y="1382970"/>
          <a:ext cx="4830358" cy="560880"/>
        </a:xfrm>
        <a:prstGeom prst="round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82576" tIns="0" rIns="182576" bIns="0" numCol="1" spcCol="1270" anchor="ctr" anchorCtr="0">
          <a:noAutofit/>
        </a:bodyPr>
        <a:lstStyle/>
        <a:p>
          <a:pPr marL="0" lvl="0" indent="0" algn="l" defTabSz="844550">
            <a:lnSpc>
              <a:spcPct val="90000"/>
            </a:lnSpc>
            <a:spcBef>
              <a:spcPct val="0"/>
            </a:spcBef>
            <a:spcAft>
              <a:spcPct val="35000"/>
            </a:spcAft>
            <a:buNone/>
          </a:pPr>
          <a:r>
            <a:rPr lang="en-US" sz="1900" b="1" kern="1200" dirty="0"/>
            <a:t>Different types of delusions </a:t>
          </a:r>
        </a:p>
      </dsp:txBody>
      <dsp:txXfrm>
        <a:off x="372405" y="1410350"/>
        <a:ext cx="4775598" cy="50612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C39CE17-4088-4EA2-B679-6A70B0158E60}">
      <dsp:nvSpPr>
        <dsp:cNvPr id="0" name=""/>
        <dsp:cNvSpPr/>
      </dsp:nvSpPr>
      <dsp:spPr>
        <a:xfrm>
          <a:off x="0" y="416820"/>
          <a:ext cx="6900512" cy="1732500"/>
        </a:xfrm>
        <a:prstGeom prst="rect">
          <a:avLst/>
        </a:prstGeom>
        <a:solidFill>
          <a:schemeClr val="lt1">
            <a:alpha val="90000"/>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5556" tIns="520700" rIns="535556" bIns="177800" numCol="1" spcCol="1270" anchor="t" anchorCtr="0">
          <a:noAutofit/>
        </a:bodyPr>
        <a:lstStyle/>
        <a:p>
          <a:pPr marL="228600" lvl="1" indent="-228600" algn="l" defTabSz="1111250">
            <a:lnSpc>
              <a:spcPct val="90000"/>
            </a:lnSpc>
            <a:spcBef>
              <a:spcPct val="0"/>
            </a:spcBef>
            <a:spcAft>
              <a:spcPct val="15000"/>
            </a:spcAft>
            <a:buChar char="•"/>
          </a:pPr>
          <a:r>
            <a:rPr lang="en-US" sz="2500" b="1" kern="1200" dirty="0"/>
            <a:t>Psychomotor symptoms – include awkward movements or even ritualistic/repetitive behaviors that are often unpredictable and overwhelming </a:t>
          </a:r>
          <a:endParaRPr lang="en-US" sz="2500" kern="1200" dirty="0"/>
        </a:p>
      </dsp:txBody>
      <dsp:txXfrm>
        <a:off x="0" y="416820"/>
        <a:ext cx="6900512" cy="1732500"/>
      </dsp:txXfrm>
    </dsp:sp>
    <dsp:sp modelId="{D9295D19-03F7-4F51-ABB1-7534E5A48F51}">
      <dsp:nvSpPr>
        <dsp:cNvPr id="0" name=""/>
        <dsp:cNvSpPr/>
      </dsp:nvSpPr>
      <dsp:spPr>
        <a:xfrm>
          <a:off x="345025" y="47820"/>
          <a:ext cx="4830358" cy="738000"/>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82576" tIns="0" rIns="182576" bIns="0" numCol="1" spcCol="1270" anchor="ctr" anchorCtr="0">
          <a:noAutofit/>
        </a:bodyPr>
        <a:lstStyle/>
        <a:p>
          <a:pPr marL="0" lvl="0" indent="0" algn="l" defTabSz="1111250">
            <a:lnSpc>
              <a:spcPct val="90000"/>
            </a:lnSpc>
            <a:spcBef>
              <a:spcPct val="0"/>
            </a:spcBef>
            <a:spcAft>
              <a:spcPct val="35000"/>
            </a:spcAft>
            <a:buNone/>
          </a:pPr>
          <a:r>
            <a:rPr lang="en-US" sz="2500" b="1" kern="1200" dirty="0"/>
            <a:t>Disorganized/Abnormal Motor Behavior</a:t>
          </a:r>
          <a:endParaRPr lang="en-US" sz="2500" kern="1200" dirty="0"/>
        </a:p>
      </dsp:txBody>
      <dsp:txXfrm>
        <a:off x="381051" y="83846"/>
        <a:ext cx="4758306" cy="665948"/>
      </dsp:txXfrm>
    </dsp:sp>
    <dsp:sp modelId="{A8B1CD71-D21C-45EE-898C-AA81F715B302}">
      <dsp:nvSpPr>
        <dsp:cNvPr id="0" name=""/>
        <dsp:cNvSpPr/>
      </dsp:nvSpPr>
      <dsp:spPr>
        <a:xfrm>
          <a:off x="0" y="2653320"/>
          <a:ext cx="6900512" cy="2835000"/>
        </a:xfrm>
        <a:prstGeom prst="rect">
          <a:avLst/>
        </a:prstGeom>
        <a:solidFill>
          <a:schemeClr val="lt1">
            <a:alpha val="90000"/>
            <a:hueOff val="0"/>
            <a:satOff val="0"/>
            <a:lumOff val="0"/>
            <a:alphaOff val="0"/>
          </a:schemeClr>
        </a:solidFill>
        <a:ln w="12700" cap="flat" cmpd="sng" algn="ctr">
          <a:solidFill>
            <a:schemeClr val="accent2">
              <a:hueOff val="-1494851"/>
              <a:satOff val="-418"/>
              <a:lumOff val="7058"/>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5556" tIns="520700" rIns="535556" bIns="177800" numCol="1" spcCol="1270" anchor="t" anchorCtr="0">
          <a:noAutofit/>
        </a:bodyPr>
        <a:lstStyle/>
        <a:p>
          <a:pPr marL="228600" lvl="1" indent="-228600" algn="l" defTabSz="1111250">
            <a:lnSpc>
              <a:spcPct val="90000"/>
            </a:lnSpc>
            <a:spcBef>
              <a:spcPct val="0"/>
            </a:spcBef>
            <a:spcAft>
              <a:spcPct val="15000"/>
            </a:spcAft>
            <a:buChar char="•"/>
          </a:pPr>
          <a:r>
            <a:rPr lang="en-US" sz="2500" b="1" kern="1200" dirty="0"/>
            <a:t>The decrease or even lack of reactivity to the environment</a:t>
          </a:r>
          <a:endParaRPr lang="en-US" sz="2500" kern="1200" dirty="0"/>
        </a:p>
        <a:p>
          <a:pPr marL="228600" lvl="1" indent="-228600" algn="l" defTabSz="1111250">
            <a:lnSpc>
              <a:spcPct val="90000"/>
            </a:lnSpc>
            <a:spcBef>
              <a:spcPct val="0"/>
            </a:spcBef>
            <a:spcAft>
              <a:spcPct val="15000"/>
            </a:spcAft>
            <a:buChar char="•"/>
          </a:pPr>
          <a:r>
            <a:rPr lang="en-US" sz="2500" b="1" kern="1200" dirty="0"/>
            <a:t>Includes: negativism (resistance to instruction), mutism or stupor (complete lack of verbal and motor responses), rigidity (maintaining a rigid or upright posture while resisting efforts to being moved), posturing (holding odd, awkward postured for long periods of time) and catatonic excitement (hyperactivity of motor behavior)</a:t>
          </a:r>
          <a:endParaRPr lang="en-US" sz="2500" kern="1200" dirty="0"/>
        </a:p>
      </dsp:txBody>
      <dsp:txXfrm>
        <a:off x="0" y="2653320"/>
        <a:ext cx="6900512" cy="2835000"/>
      </dsp:txXfrm>
    </dsp:sp>
    <dsp:sp modelId="{BA278536-4D0A-487F-906A-D0596FA1C60F}">
      <dsp:nvSpPr>
        <dsp:cNvPr id="0" name=""/>
        <dsp:cNvSpPr/>
      </dsp:nvSpPr>
      <dsp:spPr>
        <a:xfrm>
          <a:off x="345025" y="2284320"/>
          <a:ext cx="4830358" cy="738000"/>
        </a:xfrm>
        <a:prstGeom prst="roundRect">
          <a:avLst/>
        </a:prstGeom>
        <a:solidFill>
          <a:schemeClr val="accent2">
            <a:hueOff val="-1494851"/>
            <a:satOff val="-418"/>
            <a:lumOff val="705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82576" tIns="0" rIns="182576" bIns="0" numCol="1" spcCol="1270" anchor="ctr" anchorCtr="0">
          <a:noAutofit/>
        </a:bodyPr>
        <a:lstStyle/>
        <a:p>
          <a:pPr marL="0" lvl="0" indent="0" algn="l" defTabSz="1111250">
            <a:lnSpc>
              <a:spcPct val="90000"/>
            </a:lnSpc>
            <a:spcBef>
              <a:spcPct val="0"/>
            </a:spcBef>
            <a:spcAft>
              <a:spcPct val="35000"/>
            </a:spcAft>
            <a:buNone/>
          </a:pPr>
          <a:r>
            <a:rPr lang="en-US" sz="2500" b="1" kern="1200" dirty="0"/>
            <a:t>Catatonic Behavior </a:t>
          </a:r>
          <a:endParaRPr lang="en-US" sz="2500" kern="1200" dirty="0"/>
        </a:p>
      </dsp:txBody>
      <dsp:txXfrm>
        <a:off x="381051" y="2320346"/>
        <a:ext cx="4758306" cy="665948"/>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5CDFEE9-979A-4D5D-A4C2-06F2F3EDABFE}">
      <dsp:nvSpPr>
        <dsp:cNvPr id="0" name=""/>
        <dsp:cNvSpPr/>
      </dsp:nvSpPr>
      <dsp:spPr>
        <a:xfrm>
          <a:off x="0" y="54359"/>
          <a:ext cx="6900512" cy="974390"/>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US" sz="2500" b="1" kern="1200" dirty="0"/>
            <a:t>What we’ve discussed so far are positive symptoms. </a:t>
          </a:r>
          <a:endParaRPr lang="en-US" sz="2500" kern="1200" dirty="0"/>
        </a:p>
      </dsp:txBody>
      <dsp:txXfrm>
        <a:off x="47566" y="101925"/>
        <a:ext cx="6805380" cy="879258"/>
      </dsp:txXfrm>
    </dsp:sp>
    <dsp:sp modelId="{B29DA826-DD58-497D-BE49-20E71D84B4AA}">
      <dsp:nvSpPr>
        <dsp:cNvPr id="0" name=""/>
        <dsp:cNvSpPr/>
      </dsp:nvSpPr>
      <dsp:spPr>
        <a:xfrm>
          <a:off x="0" y="1100750"/>
          <a:ext cx="6900512" cy="974390"/>
        </a:xfrm>
        <a:prstGeom prst="roundRect">
          <a:avLst/>
        </a:prstGeom>
        <a:solidFill>
          <a:schemeClr val="accent2">
            <a:hueOff val="-747425"/>
            <a:satOff val="-209"/>
            <a:lumOff val="3529"/>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US" sz="2500" b="1" kern="1200" dirty="0"/>
            <a:t>Negative symptoms are defined as the inability or decreased ability to initiate actions, speech, expressed emotion, or to feel pleasure. </a:t>
          </a:r>
          <a:endParaRPr lang="en-US" sz="2500" kern="1200" dirty="0"/>
        </a:p>
      </dsp:txBody>
      <dsp:txXfrm>
        <a:off x="47566" y="1148316"/>
        <a:ext cx="6805380" cy="879258"/>
      </dsp:txXfrm>
    </dsp:sp>
    <dsp:sp modelId="{2AB2BB86-DB49-4414-B9A6-D1F091AFABD8}">
      <dsp:nvSpPr>
        <dsp:cNvPr id="0" name=""/>
        <dsp:cNvSpPr/>
      </dsp:nvSpPr>
      <dsp:spPr>
        <a:xfrm>
          <a:off x="0" y="2075140"/>
          <a:ext cx="6900512" cy="414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19091" tIns="31750" rIns="177800" bIns="31750" numCol="1" spcCol="1270" anchor="t" anchorCtr="0">
          <a:noAutofit/>
        </a:bodyPr>
        <a:lstStyle/>
        <a:p>
          <a:pPr marL="228600" lvl="1" indent="-228600" algn="l" defTabSz="889000">
            <a:lnSpc>
              <a:spcPct val="90000"/>
            </a:lnSpc>
            <a:spcBef>
              <a:spcPct val="0"/>
            </a:spcBef>
            <a:spcAft>
              <a:spcPct val="20000"/>
            </a:spcAft>
            <a:buChar char="•"/>
          </a:pPr>
          <a:r>
            <a:rPr lang="en-US" sz="2000" b="1" kern="1200" dirty="0"/>
            <a:t>More negative symptoms come with a poorer diagnosis due to a lack of targeted medications</a:t>
          </a:r>
          <a:endParaRPr lang="en-US" sz="2000" kern="1200" dirty="0"/>
        </a:p>
      </dsp:txBody>
      <dsp:txXfrm>
        <a:off x="0" y="2075140"/>
        <a:ext cx="6900512" cy="414000"/>
      </dsp:txXfrm>
    </dsp:sp>
    <dsp:sp modelId="{EBEEF308-EAF3-4FB8-80F7-219A7D24307E}">
      <dsp:nvSpPr>
        <dsp:cNvPr id="0" name=""/>
        <dsp:cNvSpPr/>
      </dsp:nvSpPr>
      <dsp:spPr>
        <a:xfrm>
          <a:off x="0" y="2489140"/>
          <a:ext cx="6900512" cy="974390"/>
        </a:xfrm>
        <a:prstGeom prst="roundRect">
          <a:avLst/>
        </a:prstGeom>
        <a:solidFill>
          <a:schemeClr val="accent2">
            <a:hueOff val="-1494851"/>
            <a:satOff val="-418"/>
            <a:lumOff val="705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US" sz="2500" b="1" kern="1200" dirty="0"/>
            <a:t>Examples</a:t>
          </a:r>
          <a:endParaRPr lang="en-US" sz="2500" kern="1200" dirty="0"/>
        </a:p>
      </dsp:txBody>
      <dsp:txXfrm>
        <a:off x="47566" y="2536706"/>
        <a:ext cx="6805380" cy="879258"/>
      </dsp:txXfrm>
    </dsp:sp>
    <dsp:sp modelId="{8F42ED78-BC31-44A1-980D-A6B12536F85F}">
      <dsp:nvSpPr>
        <dsp:cNvPr id="0" name=""/>
        <dsp:cNvSpPr/>
      </dsp:nvSpPr>
      <dsp:spPr>
        <a:xfrm>
          <a:off x="0" y="3463531"/>
          <a:ext cx="6900512" cy="20182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19091" tIns="31750" rIns="177800" bIns="31750" numCol="1" spcCol="1270" anchor="t" anchorCtr="0">
          <a:noAutofit/>
        </a:bodyPr>
        <a:lstStyle/>
        <a:p>
          <a:pPr marL="228600" lvl="1" indent="-228600" algn="l" defTabSz="889000">
            <a:lnSpc>
              <a:spcPct val="90000"/>
            </a:lnSpc>
            <a:spcBef>
              <a:spcPct val="0"/>
            </a:spcBef>
            <a:spcAft>
              <a:spcPct val="20000"/>
            </a:spcAft>
            <a:buChar char="•"/>
          </a:pPr>
          <a:r>
            <a:rPr lang="en-US" sz="2000" b="1" kern="1200" dirty="0"/>
            <a:t>Affective flattening – reduction in emotional expression; reduced display of emotional expression </a:t>
          </a:r>
          <a:endParaRPr lang="en-US" sz="2000" kern="1200" dirty="0"/>
        </a:p>
        <a:p>
          <a:pPr marL="228600" lvl="1" indent="-228600" algn="l" defTabSz="889000">
            <a:lnSpc>
              <a:spcPct val="90000"/>
            </a:lnSpc>
            <a:spcBef>
              <a:spcPct val="0"/>
            </a:spcBef>
            <a:spcAft>
              <a:spcPct val="20000"/>
            </a:spcAft>
            <a:buChar char="•"/>
          </a:pPr>
          <a:r>
            <a:rPr lang="en-US" sz="2000" b="1" kern="1200" dirty="0"/>
            <a:t>Alogia – poverty of speech or speech content</a:t>
          </a:r>
          <a:endParaRPr lang="en-US" sz="2000" kern="1200" dirty="0"/>
        </a:p>
        <a:p>
          <a:pPr marL="228600" lvl="1" indent="-228600" algn="l" defTabSz="889000">
            <a:lnSpc>
              <a:spcPct val="90000"/>
            </a:lnSpc>
            <a:spcBef>
              <a:spcPct val="0"/>
            </a:spcBef>
            <a:spcAft>
              <a:spcPct val="20000"/>
            </a:spcAft>
            <a:buChar char="•"/>
          </a:pPr>
          <a:r>
            <a:rPr lang="en-US" sz="2000" b="1" kern="1200" dirty="0"/>
            <a:t>Anhedonia – inability to experience pleasure </a:t>
          </a:r>
          <a:endParaRPr lang="en-US" sz="2000" kern="1200" dirty="0"/>
        </a:p>
        <a:p>
          <a:pPr marL="228600" lvl="1" indent="-228600" algn="l" defTabSz="889000">
            <a:lnSpc>
              <a:spcPct val="90000"/>
            </a:lnSpc>
            <a:spcBef>
              <a:spcPct val="0"/>
            </a:spcBef>
            <a:spcAft>
              <a:spcPct val="20000"/>
            </a:spcAft>
            <a:buChar char="•"/>
          </a:pPr>
          <a:r>
            <a:rPr lang="en-US" sz="2000" b="1" kern="1200" dirty="0"/>
            <a:t>Apathy – general lack of interest</a:t>
          </a:r>
          <a:endParaRPr lang="en-US" sz="2000" kern="1200" dirty="0"/>
        </a:p>
        <a:p>
          <a:pPr marL="228600" lvl="1" indent="-228600" algn="l" defTabSz="889000">
            <a:lnSpc>
              <a:spcPct val="90000"/>
            </a:lnSpc>
            <a:spcBef>
              <a:spcPct val="0"/>
            </a:spcBef>
            <a:spcAft>
              <a:spcPct val="20000"/>
            </a:spcAft>
            <a:buChar char="•"/>
          </a:pPr>
          <a:r>
            <a:rPr lang="en-US" sz="2000" b="1" kern="1200" dirty="0"/>
            <a:t>Asociality – lack of interest in social relationships</a:t>
          </a:r>
          <a:endParaRPr lang="en-US" sz="2000" kern="1200" dirty="0"/>
        </a:p>
        <a:p>
          <a:pPr marL="228600" lvl="1" indent="-228600" algn="l" defTabSz="889000">
            <a:lnSpc>
              <a:spcPct val="90000"/>
            </a:lnSpc>
            <a:spcBef>
              <a:spcPct val="0"/>
            </a:spcBef>
            <a:spcAft>
              <a:spcPct val="20000"/>
            </a:spcAft>
            <a:buChar char="•"/>
          </a:pPr>
          <a:r>
            <a:rPr lang="en-US" sz="2000" b="1" kern="1200" dirty="0"/>
            <a:t>Avolition – lack of motivation of goal-directed behavior </a:t>
          </a:r>
          <a:endParaRPr lang="en-US" sz="2000" kern="1200" dirty="0"/>
        </a:p>
      </dsp:txBody>
      <dsp:txXfrm>
        <a:off x="0" y="3463531"/>
        <a:ext cx="6900512" cy="201825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1351B4D-1D9C-4B17-B179-6543B40EA52A}">
      <dsp:nvSpPr>
        <dsp:cNvPr id="0" name=""/>
        <dsp:cNvSpPr/>
      </dsp:nvSpPr>
      <dsp:spPr>
        <a:xfrm>
          <a:off x="69442" y="1402342"/>
          <a:ext cx="895156" cy="895156"/>
        </a:xfrm>
        <a:prstGeom prst="ellipse">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0DA5E08-1E52-40A2-B38E-97712684F635}">
      <dsp:nvSpPr>
        <dsp:cNvPr id="0" name=""/>
        <dsp:cNvSpPr/>
      </dsp:nvSpPr>
      <dsp:spPr>
        <a:xfrm>
          <a:off x="257425" y="1590324"/>
          <a:ext cx="519190" cy="519190"/>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74F52944-F3DD-454E-BB7D-3E3EACE8ABB2}">
      <dsp:nvSpPr>
        <dsp:cNvPr id="0" name=""/>
        <dsp:cNvSpPr/>
      </dsp:nvSpPr>
      <dsp:spPr>
        <a:xfrm>
          <a:off x="1100692" y="1160453"/>
          <a:ext cx="2110011" cy="89515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889000">
            <a:lnSpc>
              <a:spcPct val="100000"/>
            </a:lnSpc>
            <a:spcBef>
              <a:spcPct val="0"/>
            </a:spcBef>
            <a:spcAft>
              <a:spcPct val="35000"/>
            </a:spcAft>
            <a:buNone/>
          </a:pPr>
          <a:r>
            <a:rPr lang="en-US" sz="2000" b="1" kern="1200" dirty="0"/>
            <a:t>Requires the presentation of at least two of the following for at least one month: </a:t>
          </a:r>
          <a:r>
            <a:rPr lang="en-US" sz="2000" b="1" kern="1200" dirty="0">
              <a:solidFill>
                <a:schemeClr val="accent2"/>
              </a:solidFill>
            </a:rPr>
            <a:t>delusions, hallucinations, disorganized speech, disorganized/abnormal behavior, and/or negative symptoms </a:t>
          </a:r>
          <a:endParaRPr lang="en-US" sz="2000" kern="1200" dirty="0">
            <a:solidFill>
              <a:schemeClr val="accent2"/>
            </a:solidFill>
          </a:endParaRPr>
        </a:p>
      </dsp:txBody>
      <dsp:txXfrm>
        <a:off x="1100692" y="1160453"/>
        <a:ext cx="2110011" cy="895156"/>
      </dsp:txXfrm>
    </dsp:sp>
    <dsp:sp modelId="{9DF15885-3B42-4E08-9321-3E9E51452618}">
      <dsp:nvSpPr>
        <dsp:cNvPr id="0" name=""/>
        <dsp:cNvSpPr/>
      </dsp:nvSpPr>
      <dsp:spPr>
        <a:xfrm>
          <a:off x="3634082" y="1402342"/>
          <a:ext cx="895156" cy="895156"/>
        </a:xfrm>
        <a:prstGeom prst="ellipse">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CC625B9-4934-4E89-AE74-DCD47AE69130}">
      <dsp:nvSpPr>
        <dsp:cNvPr id="0" name=""/>
        <dsp:cNvSpPr/>
      </dsp:nvSpPr>
      <dsp:spPr>
        <a:xfrm>
          <a:off x="3822065" y="1590324"/>
          <a:ext cx="519190" cy="519190"/>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D0A585C7-89DC-4CF0-8792-58A2D9E3F99D}">
      <dsp:nvSpPr>
        <dsp:cNvPr id="0" name=""/>
        <dsp:cNvSpPr/>
      </dsp:nvSpPr>
      <dsp:spPr>
        <a:xfrm>
          <a:off x="4734224" y="1336557"/>
          <a:ext cx="2110011" cy="89515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889000">
            <a:lnSpc>
              <a:spcPct val="100000"/>
            </a:lnSpc>
            <a:spcBef>
              <a:spcPct val="0"/>
            </a:spcBef>
            <a:spcAft>
              <a:spcPct val="35000"/>
            </a:spcAft>
            <a:buNone/>
          </a:pPr>
          <a:r>
            <a:rPr lang="en-US" sz="2000" b="1" kern="1200" dirty="0"/>
            <a:t>Also requires the presence of symptoms for a </a:t>
          </a:r>
          <a:r>
            <a:rPr lang="en-US" sz="2000" b="1" kern="1200" dirty="0">
              <a:solidFill>
                <a:schemeClr val="accent3"/>
              </a:solidFill>
            </a:rPr>
            <a:t>minimum of 6 months </a:t>
          </a:r>
          <a:endParaRPr lang="en-US" sz="2000" kern="1200" dirty="0">
            <a:solidFill>
              <a:schemeClr val="accent3"/>
            </a:solidFill>
          </a:endParaRPr>
        </a:p>
      </dsp:txBody>
      <dsp:txXfrm>
        <a:off x="4734224" y="1336557"/>
        <a:ext cx="2110011" cy="895156"/>
      </dsp:txXfrm>
    </dsp:sp>
    <dsp:sp modelId="{9313F93C-D202-46A6-9EFB-DCB6A398048F}">
      <dsp:nvSpPr>
        <dsp:cNvPr id="0" name=""/>
        <dsp:cNvSpPr/>
      </dsp:nvSpPr>
      <dsp:spPr>
        <a:xfrm>
          <a:off x="69442" y="3238642"/>
          <a:ext cx="895156" cy="895156"/>
        </a:xfrm>
        <a:prstGeom prst="ellipse">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2441B66-849D-4C99-8E92-B40718DDC305}">
      <dsp:nvSpPr>
        <dsp:cNvPr id="0" name=""/>
        <dsp:cNvSpPr/>
      </dsp:nvSpPr>
      <dsp:spPr>
        <a:xfrm>
          <a:off x="257425" y="3426625"/>
          <a:ext cx="519190" cy="519190"/>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E38664EC-2466-4558-9852-3A0AE782BFAF}">
      <dsp:nvSpPr>
        <dsp:cNvPr id="0" name=""/>
        <dsp:cNvSpPr/>
      </dsp:nvSpPr>
      <dsp:spPr>
        <a:xfrm>
          <a:off x="1100692" y="3600455"/>
          <a:ext cx="2110011" cy="89515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889000">
            <a:lnSpc>
              <a:spcPct val="100000"/>
            </a:lnSpc>
            <a:spcBef>
              <a:spcPct val="0"/>
            </a:spcBef>
            <a:spcAft>
              <a:spcPct val="35000"/>
            </a:spcAft>
            <a:buNone/>
          </a:pPr>
          <a:r>
            <a:rPr lang="en-US" sz="2000" b="1" kern="1200" dirty="0"/>
            <a:t>However, it is common to see </a:t>
          </a:r>
          <a:r>
            <a:rPr lang="en-US" sz="2000" b="1" kern="1200" dirty="0">
              <a:solidFill>
                <a:schemeClr val="accent4"/>
              </a:solidFill>
            </a:rPr>
            <a:t>prodromal symptoms </a:t>
          </a:r>
          <a:r>
            <a:rPr lang="en-US" sz="2000" b="1" kern="1200" dirty="0"/>
            <a:t>(which precede the active phase of the disorder) and residual symptoms (which follow this phase) which do not cause significant impairment in functioning, apart from negative symptoms </a:t>
          </a:r>
          <a:endParaRPr lang="en-US" sz="2000" kern="1200" dirty="0"/>
        </a:p>
      </dsp:txBody>
      <dsp:txXfrm>
        <a:off x="1100692" y="3600455"/>
        <a:ext cx="2110011" cy="895156"/>
      </dsp:txXfrm>
    </dsp:sp>
    <dsp:sp modelId="{67AB4A8D-7B2A-49E3-BFA9-F7209D4737BF}">
      <dsp:nvSpPr>
        <dsp:cNvPr id="0" name=""/>
        <dsp:cNvSpPr/>
      </dsp:nvSpPr>
      <dsp:spPr>
        <a:xfrm>
          <a:off x="3634082" y="3238642"/>
          <a:ext cx="895156" cy="895156"/>
        </a:xfrm>
        <a:prstGeom prst="ellipse">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ABFE50D-052B-4D68-8EB9-76D706373D74}">
      <dsp:nvSpPr>
        <dsp:cNvPr id="0" name=""/>
        <dsp:cNvSpPr/>
      </dsp:nvSpPr>
      <dsp:spPr>
        <a:xfrm>
          <a:off x="3822065" y="3426625"/>
          <a:ext cx="519190" cy="519190"/>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AA1C14BD-2332-4BE7-B1DC-0EA3A37003B0}">
      <dsp:nvSpPr>
        <dsp:cNvPr id="0" name=""/>
        <dsp:cNvSpPr/>
      </dsp:nvSpPr>
      <dsp:spPr>
        <a:xfrm>
          <a:off x="4721058" y="3238642"/>
          <a:ext cx="2110011" cy="89515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889000">
            <a:lnSpc>
              <a:spcPct val="100000"/>
            </a:lnSpc>
            <a:spcBef>
              <a:spcPct val="0"/>
            </a:spcBef>
            <a:spcAft>
              <a:spcPct val="35000"/>
            </a:spcAft>
            <a:buNone/>
          </a:pPr>
          <a:r>
            <a:rPr lang="en-US" sz="2000" b="1" kern="1200" dirty="0">
              <a:solidFill>
                <a:schemeClr val="accent6"/>
              </a:solidFill>
            </a:rPr>
            <a:t>Mood disorder symptoms commonly coexist </a:t>
          </a:r>
          <a:r>
            <a:rPr lang="en-US" sz="2000" b="1" kern="1200" dirty="0"/>
            <a:t>but they constitute a separate, schizophrenic diagnosis due to the accompanying psychotic features</a:t>
          </a:r>
          <a:endParaRPr lang="en-US" sz="2000" kern="1200" dirty="0"/>
        </a:p>
      </dsp:txBody>
      <dsp:txXfrm>
        <a:off x="4721058" y="3238642"/>
        <a:ext cx="2110011" cy="895156"/>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25410C7-CC06-4278-8EAB-47EF35DD49F4}">
      <dsp:nvSpPr>
        <dsp:cNvPr id="0" name=""/>
        <dsp:cNvSpPr/>
      </dsp:nvSpPr>
      <dsp:spPr>
        <a:xfrm>
          <a:off x="280193" y="129509"/>
          <a:ext cx="1370938" cy="1370938"/>
        </a:xfrm>
        <a:prstGeom prst="ellipse">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F375848-FF17-4A4D-A815-651FE87D2E75}">
      <dsp:nvSpPr>
        <dsp:cNvPr id="0" name=""/>
        <dsp:cNvSpPr/>
      </dsp:nvSpPr>
      <dsp:spPr>
        <a:xfrm>
          <a:off x="568090" y="417406"/>
          <a:ext cx="795144" cy="795144"/>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2EB9AC3B-0765-4ECD-A7AE-BC09C2CC4222}">
      <dsp:nvSpPr>
        <dsp:cNvPr id="0" name=""/>
        <dsp:cNvSpPr/>
      </dsp:nvSpPr>
      <dsp:spPr>
        <a:xfrm>
          <a:off x="1944904" y="129509"/>
          <a:ext cx="3231497" cy="137093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977900">
            <a:lnSpc>
              <a:spcPct val="100000"/>
            </a:lnSpc>
            <a:spcBef>
              <a:spcPct val="0"/>
            </a:spcBef>
            <a:spcAft>
              <a:spcPct val="35000"/>
            </a:spcAft>
            <a:buNone/>
          </a:pPr>
          <a:r>
            <a:rPr lang="en-US" sz="2200" b="1" kern="1200" dirty="0"/>
            <a:t>Considered an “intermediate disorder” because the symptoms are present for at least one month but no longer than 6 months </a:t>
          </a:r>
          <a:endParaRPr lang="en-US" sz="2200" kern="1200" dirty="0"/>
        </a:p>
      </dsp:txBody>
      <dsp:txXfrm>
        <a:off x="1944904" y="129509"/>
        <a:ext cx="3231497" cy="1370938"/>
      </dsp:txXfrm>
    </dsp:sp>
    <dsp:sp modelId="{72341490-43A2-4F2F-A3ED-6A51221D6C83}">
      <dsp:nvSpPr>
        <dsp:cNvPr id="0" name=""/>
        <dsp:cNvSpPr/>
      </dsp:nvSpPr>
      <dsp:spPr>
        <a:xfrm>
          <a:off x="5739466" y="129509"/>
          <a:ext cx="1370938" cy="1370938"/>
        </a:xfrm>
        <a:prstGeom prst="ellipse">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0E89216-0058-4499-A6D1-6B1F2B977CA3}">
      <dsp:nvSpPr>
        <dsp:cNvPr id="0" name=""/>
        <dsp:cNvSpPr/>
      </dsp:nvSpPr>
      <dsp:spPr>
        <a:xfrm>
          <a:off x="6027363" y="417406"/>
          <a:ext cx="795144" cy="795144"/>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2D905A84-B4E5-4DDD-ACE4-A0C49C8B9E07}">
      <dsp:nvSpPr>
        <dsp:cNvPr id="0" name=""/>
        <dsp:cNvSpPr/>
      </dsp:nvSpPr>
      <dsp:spPr>
        <a:xfrm>
          <a:off x="7404177" y="129509"/>
          <a:ext cx="3231497" cy="137093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977900">
            <a:lnSpc>
              <a:spcPct val="100000"/>
            </a:lnSpc>
            <a:spcBef>
              <a:spcPct val="0"/>
            </a:spcBef>
            <a:spcAft>
              <a:spcPct val="35000"/>
            </a:spcAft>
            <a:buNone/>
          </a:pPr>
          <a:r>
            <a:rPr lang="en-US" sz="2200" b="1" kern="1200" dirty="0"/>
            <a:t>About 2/3 of individuals go on to develop schizophrenia </a:t>
          </a:r>
          <a:endParaRPr lang="en-US" sz="2200" kern="1200" dirty="0"/>
        </a:p>
      </dsp:txBody>
      <dsp:txXfrm>
        <a:off x="7404177" y="129509"/>
        <a:ext cx="3231497" cy="1370938"/>
      </dsp:txXfrm>
    </dsp:sp>
    <dsp:sp modelId="{CE690983-6B36-44DB-AAFB-B8462387AFBE}">
      <dsp:nvSpPr>
        <dsp:cNvPr id="0" name=""/>
        <dsp:cNvSpPr/>
      </dsp:nvSpPr>
      <dsp:spPr>
        <a:xfrm>
          <a:off x="280193" y="2115089"/>
          <a:ext cx="1370938" cy="1370938"/>
        </a:xfrm>
        <a:prstGeom prst="ellipse">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28BF460-4601-450D-9D5E-C63607DCCA26}">
      <dsp:nvSpPr>
        <dsp:cNvPr id="0" name=""/>
        <dsp:cNvSpPr/>
      </dsp:nvSpPr>
      <dsp:spPr>
        <a:xfrm>
          <a:off x="568090" y="2402986"/>
          <a:ext cx="795144" cy="795144"/>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BE95E464-BCF2-4897-AFA0-B1BB14E59198}">
      <dsp:nvSpPr>
        <dsp:cNvPr id="0" name=""/>
        <dsp:cNvSpPr/>
      </dsp:nvSpPr>
      <dsp:spPr>
        <a:xfrm>
          <a:off x="1944904" y="2115089"/>
          <a:ext cx="3231497" cy="137093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977900">
            <a:lnSpc>
              <a:spcPct val="100000"/>
            </a:lnSpc>
            <a:spcBef>
              <a:spcPct val="0"/>
            </a:spcBef>
            <a:spcAft>
              <a:spcPct val="35000"/>
            </a:spcAft>
            <a:buNone/>
          </a:pPr>
          <a:r>
            <a:rPr lang="en-US" sz="2200" b="1" kern="1200" dirty="0"/>
            <a:t>Impaired functioning is not essential for diagnosis </a:t>
          </a:r>
          <a:endParaRPr lang="en-US" sz="2200" kern="1200" dirty="0"/>
        </a:p>
      </dsp:txBody>
      <dsp:txXfrm>
        <a:off x="1944904" y="2115089"/>
        <a:ext cx="3231497" cy="1370938"/>
      </dsp:txXfrm>
    </dsp:sp>
    <dsp:sp modelId="{4A0C30FB-4331-47E3-A97B-0BEC204212A1}">
      <dsp:nvSpPr>
        <dsp:cNvPr id="0" name=""/>
        <dsp:cNvSpPr/>
      </dsp:nvSpPr>
      <dsp:spPr>
        <a:xfrm>
          <a:off x="5739466" y="2115089"/>
          <a:ext cx="1370938" cy="1370938"/>
        </a:xfrm>
        <a:prstGeom prst="ellipse">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F57AFF0-51B9-46BB-8080-EA0855E74C42}">
      <dsp:nvSpPr>
        <dsp:cNvPr id="0" name=""/>
        <dsp:cNvSpPr/>
      </dsp:nvSpPr>
      <dsp:spPr>
        <a:xfrm>
          <a:off x="6027363" y="2402986"/>
          <a:ext cx="795144" cy="795144"/>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8188B939-635C-4E2B-A9BB-3707EC347DA7}">
      <dsp:nvSpPr>
        <dsp:cNvPr id="0" name=""/>
        <dsp:cNvSpPr/>
      </dsp:nvSpPr>
      <dsp:spPr>
        <a:xfrm>
          <a:off x="7404177" y="2115089"/>
          <a:ext cx="3231497" cy="137093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977900">
            <a:lnSpc>
              <a:spcPct val="100000"/>
            </a:lnSpc>
            <a:spcBef>
              <a:spcPct val="0"/>
            </a:spcBef>
            <a:spcAft>
              <a:spcPct val="35000"/>
            </a:spcAft>
            <a:buNone/>
          </a:pPr>
          <a:r>
            <a:rPr lang="en-US" sz="2200" b="1" kern="1200" dirty="0"/>
            <a:t>Any major mood episodes present concurrently must only be present for a small period of time (otherwise, the individual may be diagnosed with schizoaffective disorder) </a:t>
          </a:r>
          <a:endParaRPr lang="en-US" sz="2200" kern="1200" dirty="0"/>
        </a:p>
      </dsp:txBody>
      <dsp:txXfrm>
        <a:off x="7404177" y="2115089"/>
        <a:ext cx="3231497" cy="1370938"/>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30954A5-15F3-424E-A310-2E5808636A50}">
      <dsp:nvSpPr>
        <dsp:cNvPr id="0" name=""/>
        <dsp:cNvSpPr/>
      </dsp:nvSpPr>
      <dsp:spPr>
        <a:xfrm>
          <a:off x="0" y="3341354"/>
          <a:ext cx="6900512" cy="2192290"/>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9136" tIns="199136" rIns="199136" bIns="199136" numCol="1" spcCol="1270" anchor="ctr" anchorCtr="0">
          <a:noAutofit/>
        </a:bodyPr>
        <a:lstStyle/>
        <a:p>
          <a:pPr marL="0" lvl="0" indent="0" algn="ctr" defTabSz="1244600">
            <a:lnSpc>
              <a:spcPct val="90000"/>
            </a:lnSpc>
            <a:spcBef>
              <a:spcPct val="0"/>
            </a:spcBef>
            <a:spcAft>
              <a:spcPct val="35000"/>
            </a:spcAft>
            <a:buNone/>
          </a:pPr>
          <a:r>
            <a:rPr lang="en-US" sz="2800" b="1" kern="1200" dirty="0"/>
            <a:t>Psychotic symptoms should continue for at least 2 weeks in the absence of a major mood disorder </a:t>
          </a:r>
          <a:endParaRPr lang="en-US" sz="2800" kern="1200" dirty="0"/>
        </a:p>
      </dsp:txBody>
      <dsp:txXfrm>
        <a:off x="0" y="3341354"/>
        <a:ext cx="6900512" cy="1183836"/>
      </dsp:txXfrm>
    </dsp:sp>
    <dsp:sp modelId="{3C1524B8-93DB-49E4-9201-671307DF0BCD}">
      <dsp:nvSpPr>
        <dsp:cNvPr id="0" name=""/>
        <dsp:cNvSpPr/>
      </dsp:nvSpPr>
      <dsp:spPr>
        <a:xfrm>
          <a:off x="0" y="4481345"/>
          <a:ext cx="6900512" cy="1008453"/>
        </a:xfrm>
        <a:prstGeom prst="rect">
          <a:avLst/>
        </a:prstGeom>
        <a:solidFill>
          <a:schemeClr val="accent2">
            <a:tint val="40000"/>
            <a:alpha val="90000"/>
            <a:hueOff val="0"/>
            <a:satOff val="0"/>
            <a:lumOff val="0"/>
            <a:alphaOff val="0"/>
          </a:schemeClr>
        </a:solidFill>
        <a:ln w="12700" cap="flat" cmpd="sng" algn="ctr">
          <a:solidFill>
            <a:schemeClr val="accent2">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34696" tIns="41910" rIns="234696" bIns="41910" numCol="1" spcCol="1270" anchor="ctr" anchorCtr="0">
          <a:noAutofit/>
        </a:bodyPr>
        <a:lstStyle/>
        <a:p>
          <a:pPr marL="0" lvl="0" indent="0" algn="ctr" defTabSz="1466850">
            <a:lnSpc>
              <a:spcPct val="90000"/>
            </a:lnSpc>
            <a:spcBef>
              <a:spcPct val="0"/>
            </a:spcBef>
            <a:spcAft>
              <a:spcPct val="35000"/>
            </a:spcAft>
            <a:buNone/>
          </a:pPr>
          <a:r>
            <a:rPr lang="en-US" sz="3300" b="1" kern="1200" dirty="0"/>
            <a:t>This separates schizoaffective disorder and major depressive disorder with psychotic features</a:t>
          </a:r>
          <a:endParaRPr lang="en-US" sz="3300" kern="1200" dirty="0"/>
        </a:p>
      </dsp:txBody>
      <dsp:txXfrm>
        <a:off x="0" y="4481345"/>
        <a:ext cx="6900512" cy="1008453"/>
      </dsp:txXfrm>
    </dsp:sp>
    <dsp:sp modelId="{A0F2A627-4DA1-4450-A464-912DC695B334}">
      <dsp:nvSpPr>
        <dsp:cNvPr id="0" name=""/>
        <dsp:cNvSpPr/>
      </dsp:nvSpPr>
      <dsp:spPr>
        <a:xfrm rot="10800000">
          <a:off x="0" y="2496"/>
          <a:ext cx="6900512" cy="3371742"/>
        </a:xfrm>
        <a:prstGeom prst="upArrowCallou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9136" tIns="199136" rIns="199136" bIns="199136" numCol="1" spcCol="1270" anchor="ctr" anchorCtr="0">
          <a:noAutofit/>
        </a:bodyPr>
        <a:lstStyle/>
        <a:p>
          <a:pPr marL="0" lvl="0" indent="0" algn="ctr" defTabSz="1244600">
            <a:lnSpc>
              <a:spcPct val="90000"/>
            </a:lnSpc>
            <a:spcBef>
              <a:spcPct val="0"/>
            </a:spcBef>
            <a:spcAft>
              <a:spcPct val="35000"/>
            </a:spcAft>
            <a:buNone/>
          </a:pPr>
          <a:r>
            <a:rPr lang="en-US" sz="2800" b="1" kern="1200" dirty="0"/>
            <a:t>Involves the psychotic symptoms of schizophrenia and a concurrent, uninterrupted period of a major mood episode that occurs for the majority or total duration of the disorder </a:t>
          </a:r>
          <a:endParaRPr lang="en-US" sz="2800" kern="1200" dirty="0"/>
        </a:p>
      </dsp:txBody>
      <dsp:txXfrm rot="10800000">
        <a:off x="0" y="2496"/>
        <a:ext cx="6900512" cy="2190857"/>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A140C4A-B783-4F0E-BA65-E4B4E996E5EF}">
      <dsp:nvSpPr>
        <dsp:cNvPr id="0" name=""/>
        <dsp:cNvSpPr/>
      </dsp:nvSpPr>
      <dsp:spPr>
        <a:xfrm>
          <a:off x="1332" y="75946"/>
          <a:ext cx="4677087" cy="296995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957D682-5C8C-477D-92B6-CE43627408E0}">
      <dsp:nvSpPr>
        <dsp:cNvPr id="0" name=""/>
        <dsp:cNvSpPr/>
      </dsp:nvSpPr>
      <dsp:spPr>
        <a:xfrm>
          <a:off x="521008" y="569639"/>
          <a:ext cx="4677087" cy="296995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4300" tIns="114300" rIns="114300" bIns="114300" numCol="1" spcCol="1270" anchor="ctr" anchorCtr="0">
          <a:noAutofit/>
        </a:bodyPr>
        <a:lstStyle/>
        <a:p>
          <a:pPr marL="0" lvl="0" indent="0" algn="ctr" defTabSz="1333500">
            <a:lnSpc>
              <a:spcPct val="90000"/>
            </a:lnSpc>
            <a:spcBef>
              <a:spcPct val="0"/>
            </a:spcBef>
            <a:spcAft>
              <a:spcPct val="35000"/>
            </a:spcAft>
            <a:buNone/>
          </a:pPr>
          <a:r>
            <a:rPr lang="en-US" sz="3000" b="1" kern="1200" dirty="0"/>
            <a:t>Requires the presence of at least one delusion that lasts for at least one month in duration and that individuals must not have experienced hallucinations, disorganized speech, disorganized or catatonic behavior, or negative symptoms to be diagnosed with delusional disorder </a:t>
          </a:r>
        </a:p>
      </dsp:txBody>
      <dsp:txXfrm>
        <a:off x="607995" y="656626"/>
        <a:ext cx="4503113" cy="2795976"/>
      </dsp:txXfrm>
    </dsp:sp>
    <dsp:sp modelId="{1EC3999B-9F61-44A5-BA89-C4132A8DEACD}">
      <dsp:nvSpPr>
        <dsp:cNvPr id="0" name=""/>
        <dsp:cNvSpPr/>
      </dsp:nvSpPr>
      <dsp:spPr>
        <a:xfrm>
          <a:off x="5717772" y="75946"/>
          <a:ext cx="4677087" cy="296995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68ACF2A-A0B7-4D6D-A3DF-2B8D92C8DC2E}">
      <dsp:nvSpPr>
        <dsp:cNvPr id="0" name=""/>
        <dsp:cNvSpPr/>
      </dsp:nvSpPr>
      <dsp:spPr>
        <a:xfrm>
          <a:off x="6237449" y="569639"/>
          <a:ext cx="4677087" cy="296995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4300" tIns="114300" rIns="114300" bIns="114300" numCol="1" spcCol="1270" anchor="ctr" anchorCtr="0">
          <a:noAutofit/>
        </a:bodyPr>
        <a:lstStyle/>
        <a:p>
          <a:pPr marL="0" lvl="0" indent="0" algn="ctr" defTabSz="1333500">
            <a:lnSpc>
              <a:spcPct val="90000"/>
            </a:lnSpc>
            <a:spcBef>
              <a:spcPct val="0"/>
            </a:spcBef>
            <a:spcAft>
              <a:spcPct val="35000"/>
            </a:spcAft>
            <a:buNone/>
          </a:pPr>
          <a:r>
            <a:rPr lang="en-US" sz="3000" b="1" kern="1200" dirty="0"/>
            <a:t>Daily functioning is not overly impacted due to the delusions and any mood disorder symptoms are typically brief</a:t>
          </a:r>
        </a:p>
      </dsp:txBody>
      <dsp:txXfrm>
        <a:off x="6324436" y="656626"/>
        <a:ext cx="4503113" cy="2795976"/>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73DED13-F3C8-4157-8B2F-B64A8BAE3E56}">
      <dsp:nvSpPr>
        <dsp:cNvPr id="0" name=""/>
        <dsp:cNvSpPr/>
      </dsp:nvSpPr>
      <dsp:spPr>
        <a:xfrm>
          <a:off x="0" y="2824"/>
          <a:ext cx="10915869" cy="601647"/>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EA136A8-6002-4EBB-83FA-B66287E5878D}">
      <dsp:nvSpPr>
        <dsp:cNvPr id="0" name=""/>
        <dsp:cNvSpPr/>
      </dsp:nvSpPr>
      <dsp:spPr>
        <a:xfrm>
          <a:off x="181998" y="138195"/>
          <a:ext cx="330906" cy="330906"/>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865F8C61-235D-4DA1-9030-9E1A0EBE2C3E}">
      <dsp:nvSpPr>
        <dsp:cNvPr id="0" name=""/>
        <dsp:cNvSpPr/>
      </dsp:nvSpPr>
      <dsp:spPr>
        <a:xfrm>
          <a:off x="694903" y="2824"/>
          <a:ext cx="10220965" cy="60164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3674" tIns="63674" rIns="63674" bIns="63674" numCol="1" spcCol="1270" anchor="ctr" anchorCtr="0">
          <a:noAutofit/>
        </a:bodyPr>
        <a:lstStyle/>
        <a:p>
          <a:pPr marL="0" lvl="0" indent="0" algn="l" defTabSz="755650">
            <a:lnSpc>
              <a:spcPct val="90000"/>
            </a:lnSpc>
            <a:spcBef>
              <a:spcPct val="0"/>
            </a:spcBef>
            <a:spcAft>
              <a:spcPct val="35000"/>
            </a:spcAft>
            <a:buNone/>
          </a:pPr>
          <a:r>
            <a:rPr lang="en-US" sz="1700" b="1" kern="1200" dirty="0"/>
            <a:t>Erotomanic delusion – occurs when an individual reports a delusion of another person being in love with them (usually a person of higher status) </a:t>
          </a:r>
          <a:endParaRPr lang="en-US" sz="1700" kern="1200" dirty="0"/>
        </a:p>
      </dsp:txBody>
      <dsp:txXfrm>
        <a:off x="694903" y="2824"/>
        <a:ext cx="10220965" cy="601647"/>
      </dsp:txXfrm>
    </dsp:sp>
    <dsp:sp modelId="{9635A8E2-993F-49CA-8860-720AE2A024BA}">
      <dsp:nvSpPr>
        <dsp:cNvPr id="0" name=""/>
        <dsp:cNvSpPr/>
      </dsp:nvSpPr>
      <dsp:spPr>
        <a:xfrm>
          <a:off x="0" y="754884"/>
          <a:ext cx="10915869" cy="601647"/>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EBA798F-AE56-4961-A040-7DAF06D3097B}">
      <dsp:nvSpPr>
        <dsp:cNvPr id="0" name=""/>
        <dsp:cNvSpPr/>
      </dsp:nvSpPr>
      <dsp:spPr>
        <a:xfrm>
          <a:off x="181998" y="890255"/>
          <a:ext cx="330906" cy="330906"/>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B6508229-93DE-4B7A-874E-1E85249619A6}">
      <dsp:nvSpPr>
        <dsp:cNvPr id="0" name=""/>
        <dsp:cNvSpPr/>
      </dsp:nvSpPr>
      <dsp:spPr>
        <a:xfrm>
          <a:off x="694903" y="754884"/>
          <a:ext cx="10220965" cy="60164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3674" tIns="63674" rIns="63674" bIns="63674" numCol="1" spcCol="1270" anchor="ctr" anchorCtr="0">
          <a:noAutofit/>
        </a:bodyPr>
        <a:lstStyle/>
        <a:p>
          <a:pPr marL="0" lvl="0" indent="0" algn="l" defTabSz="755650">
            <a:lnSpc>
              <a:spcPct val="90000"/>
            </a:lnSpc>
            <a:spcBef>
              <a:spcPct val="0"/>
            </a:spcBef>
            <a:spcAft>
              <a:spcPct val="35000"/>
            </a:spcAft>
            <a:buNone/>
          </a:pPr>
          <a:r>
            <a:rPr lang="en-US" sz="1700" b="1" kern="1200" dirty="0"/>
            <a:t>Grandiose delusion – involves the conviction of having a great talent or insight; these may take on a religious affiliation </a:t>
          </a:r>
          <a:endParaRPr lang="en-US" sz="1700" kern="1200" dirty="0"/>
        </a:p>
      </dsp:txBody>
      <dsp:txXfrm>
        <a:off x="694903" y="754884"/>
        <a:ext cx="10220965" cy="601647"/>
      </dsp:txXfrm>
    </dsp:sp>
    <dsp:sp modelId="{D1CBA238-4B57-4541-8007-D11AC8117A32}">
      <dsp:nvSpPr>
        <dsp:cNvPr id="0" name=""/>
        <dsp:cNvSpPr/>
      </dsp:nvSpPr>
      <dsp:spPr>
        <a:xfrm>
          <a:off x="0" y="1506944"/>
          <a:ext cx="10915869" cy="601647"/>
        </a:xfrm>
        <a:prstGeom prst="roundRect">
          <a:avLst>
            <a:gd name="adj" fmla="val 1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E7BBB7F-3DAD-43D2-BF64-F840B7FEB343}">
      <dsp:nvSpPr>
        <dsp:cNvPr id="0" name=""/>
        <dsp:cNvSpPr/>
      </dsp:nvSpPr>
      <dsp:spPr>
        <a:xfrm>
          <a:off x="181998" y="1642315"/>
          <a:ext cx="330906" cy="330906"/>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7747F45B-B09C-4DBE-9FBE-14AFB10CA5EE}">
      <dsp:nvSpPr>
        <dsp:cNvPr id="0" name=""/>
        <dsp:cNvSpPr/>
      </dsp:nvSpPr>
      <dsp:spPr>
        <a:xfrm>
          <a:off x="694903" y="1506944"/>
          <a:ext cx="10220965" cy="60164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3674" tIns="63674" rIns="63674" bIns="63674" numCol="1" spcCol="1270" anchor="ctr" anchorCtr="0">
          <a:noAutofit/>
        </a:bodyPr>
        <a:lstStyle/>
        <a:p>
          <a:pPr marL="0" lvl="0" indent="0" algn="l" defTabSz="755650">
            <a:lnSpc>
              <a:spcPct val="90000"/>
            </a:lnSpc>
            <a:spcBef>
              <a:spcPct val="0"/>
            </a:spcBef>
            <a:spcAft>
              <a:spcPct val="35000"/>
            </a:spcAft>
            <a:buNone/>
          </a:pPr>
          <a:r>
            <a:rPr lang="en-US" sz="1700" b="1" kern="1200" dirty="0"/>
            <a:t>Jealous delusion – revolve around the conviction that one’s spouse or partner is/has been unfaithful; this is much more extensive than common questions of infidelity and is generally based on incorrect inferences </a:t>
          </a:r>
          <a:endParaRPr lang="en-US" sz="1700" kern="1200" dirty="0"/>
        </a:p>
      </dsp:txBody>
      <dsp:txXfrm>
        <a:off x="694903" y="1506944"/>
        <a:ext cx="10220965" cy="601647"/>
      </dsp:txXfrm>
    </dsp:sp>
    <dsp:sp modelId="{BAD553AA-27FB-4128-82C2-3E96E70BAB97}">
      <dsp:nvSpPr>
        <dsp:cNvPr id="0" name=""/>
        <dsp:cNvSpPr/>
      </dsp:nvSpPr>
      <dsp:spPr>
        <a:xfrm>
          <a:off x="0" y="2259004"/>
          <a:ext cx="10915869" cy="601647"/>
        </a:xfrm>
        <a:prstGeom prst="roundRect">
          <a:avLst>
            <a:gd name="adj" fmla="val 1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2AB1BB7-42B3-46C7-8452-0645AB154B90}">
      <dsp:nvSpPr>
        <dsp:cNvPr id="0" name=""/>
        <dsp:cNvSpPr/>
      </dsp:nvSpPr>
      <dsp:spPr>
        <a:xfrm>
          <a:off x="181998" y="2394375"/>
          <a:ext cx="330906" cy="330906"/>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DAB6CA7C-1923-44CF-8C8B-4DBC7EB3A925}">
      <dsp:nvSpPr>
        <dsp:cNvPr id="0" name=""/>
        <dsp:cNvSpPr/>
      </dsp:nvSpPr>
      <dsp:spPr>
        <a:xfrm>
          <a:off x="694903" y="2259004"/>
          <a:ext cx="10220965" cy="60164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3674" tIns="63674" rIns="63674" bIns="63674" numCol="1" spcCol="1270" anchor="ctr" anchorCtr="0">
          <a:noAutofit/>
        </a:bodyPr>
        <a:lstStyle/>
        <a:p>
          <a:pPr marL="0" lvl="0" indent="0" algn="l" defTabSz="755650">
            <a:lnSpc>
              <a:spcPct val="90000"/>
            </a:lnSpc>
            <a:spcBef>
              <a:spcPct val="0"/>
            </a:spcBef>
            <a:spcAft>
              <a:spcPct val="35000"/>
            </a:spcAft>
            <a:buNone/>
          </a:pPr>
          <a:r>
            <a:rPr lang="en-US" sz="1700" b="1" kern="1200" dirty="0"/>
            <a:t>Persecutory delusion – involves the individual believing that they are being conspired against, spied on, followed, poisoned or drugged, maliciously maligned, harassed, or obstructed in pursuit of their long-term goals; individuals with these delusions are most at risk of becoming aggressive or hostile </a:t>
          </a:r>
          <a:endParaRPr lang="en-US" sz="1700" kern="1200" dirty="0"/>
        </a:p>
      </dsp:txBody>
      <dsp:txXfrm>
        <a:off x="694903" y="2259004"/>
        <a:ext cx="10220965" cy="601647"/>
      </dsp:txXfrm>
    </dsp:sp>
    <dsp:sp modelId="{1709A918-7275-46CE-A8DF-51BCC751DC54}">
      <dsp:nvSpPr>
        <dsp:cNvPr id="0" name=""/>
        <dsp:cNvSpPr/>
      </dsp:nvSpPr>
      <dsp:spPr>
        <a:xfrm>
          <a:off x="0" y="3011064"/>
          <a:ext cx="10915869" cy="601647"/>
        </a:xfrm>
        <a:prstGeom prst="roundRect">
          <a:avLst>
            <a:gd name="adj" fmla="val 10000"/>
          </a:avLst>
        </a:prstGeom>
        <a:solidFill>
          <a:schemeClr val="accent6">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5C459A1-FF84-42E2-8707-80C8297074A7}">
      <dsp:nvSpPr>
        <dsp:cNvPr id="0" name=""/>
        <dsp:cNvSpPr/>
      </dsp:nvSpPr>
      <dsp:spPr>
        <a:xfrm>
          <a:off x="181998" y="3146435"/>
          <a:ext cx="330906" cy="330906"/>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230E90B4-EBA5-4520-924D-142F17265E57}">
      <dsp:nvSpPr>
        <dsp:cNvPr id="0" name=""/>
        <dsp:cNvSpPr/>
      </dsp:nvSpPr>
      <dsp:spPr>
        <a:xfrm>
          <a:off x="694903" y="3011064"/>
          <a:ext cx="10220965" cy="60164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3674" tIns="63674" rIns="63674" bIns="63674" numCol="1" spcCol="1270" anchor="ctr" anchorCtr="0">
          <a:noAutofit/>
        </a:bodyPr>
        <a:lstStyle/>
        <a:p>
          <a:pPr marL="0" lvl="0" indent="0" algn="l" defTabSz="755650">
            <a:lnSpc>
              <a:spcPct val="90000"/>
            </a:lnSpc>
            <a:spcBef>
              <a:spcPct val="0"/>
            </a:spcBef>
            <a:spcAft>
              <a:spcPct val="35000"/>
            </a:spcAft>
            <a:buNone/>
          </a:pPr>
          <a:r>
            <a:rPr lang="en-US" sz="1700" b="1" kern="1200" dirty="0"/>
            <a:t>Somatic delusion – involves delusions regarding bodily functions or sensations (e.g., that they emit a foul odor or that there are insect in/on them)</a:t>
          </a:r>
          <a:endParaRPr lang="en-US" sz="1700" kern="1200" dirty="0"/>
        </a:p>
      </dsp:txBody>
      <dsp:txXfrm>
        <a:off x="694903" y="3011064"/>
        <a:ext cx="10220965" cy="601647"/>
      </dsp:txXfrm>
    </dsp:sp>
  </dsp:spTree>
</dsp:drawing>
</file>

<file path=ppt/diagrams/layout1.xml><?xml version="1.0" encoding="utf-8"?>
<dgm:layoutDef xmlns:dgm="http://schemas.openxmlformats.org/drawingml/2006/diagram" xmlns:a="http://schemas.openxmlformats.org/drawingml/2006/main" uniqueId="urn:microsoft.com/office/officeart/2016/7/layout/BasicLinearProcessNumbered">
  <dgm:title val="Basic Linear Process Numbered"/>
  <dgm:desc val="Used to show a progression; a timeline; sequential steps in a task, process, or workflow; or to emphasize movement or direction. Automatic numbers have been introduced to show the steps of the process which appears in a circle. Level 1 and Level 2 text appear in a rectangle."/>
  <dgm:catLst>
    <dgm:cat type="process"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101" type="sibTrans" cxnId="4">
          <dgm:prSet phldrT="1"/>
          <dgm:t>
            <a:bodyPr/>
            <a:lstStyle/>
            <a:p>
              <a:r>
                <a:t>1</a:t>
              </a:r>
            </a:p>
          </dgm:t>
        </dgm:pt>
        <dgm:pt modelId="201" type="sibTrans" cxnId="5">
          <dgm:prSet phldrT="2"/>
          <dgm:t>
            <a:bodyPr/>
            <a:lstStyle/>
            <a:p>
              <a:r>
                <a:t>2</a:t>
              </a:r>
            </a:p>
          </dgm:t>
        </dgm:pt>
        <dgm:pt modelId="301" type="sibTrans" cxnId="6">
          <dgm:prSet phldrT="3"/>
          <dgm:t>
            <a:bodyPr/>
            <a:lstStyle/>
            <a:p>
              <a:r>
                <a:t>3</a:t>
              </a:r>
            </a:p>
          </dgm:t>
        </dgm:pt>
      </dgm:ptLst>
      <dgm:cxnLst>
        <dgm:cxn modelId="4" srcId="0" destId="1" srcOrd="0" destOrd="0" sibTransId="101"/>
        <dgm:cxn modelId="5" srcId="0" destId="2" srcOrd="1" destOrd="0" sibTransId="201"/>
        <dgm:cxn modelId="6" srcId="0" destId="3" srcOrd="2" destOrd="0" sibTransId="301"/>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animLvl val="lvl"/>
      <dgm:resizeHandles val="exact"/>
    </dgm:varLst>
    <dgm:alg type="lin">
      <dgm:param type="linDir" val="fromL"/>
      <dgm:param type="nodeVertAlign" val="t"/>
    </dgm:alg>
    <dgm:shape xmlns:r="http://schemas.openxmlformats.org/officeDocument/2006/relationships" r:blip="">
      <dgm:adjLst/>
    </dgm:shape>
    <dgm:presOf/>
    <dgm:constrLst>
      <dgm:constr type="h" for="ch" forName="compositeNode" refType="h"/>
      <dgm:constr type="w" for="ch" forName="compositeNode" refType="w"/>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1"/>
      <dgm:constr type="primFontSz" for="des" forName="sibTransNodeCircle" op="equ"/>
      <dgm:constr type="primFontSz" for="des" forName="nodeText" op="equ"/>
      <dgm:constr type="h" for="des" forName="sibTransNodeCircle" op="equ"/>
      <dgm:constr type="w" for="des" forName="sibTransNodeCircle" op="equ"/>
    </dgm:constrLst>
    <dgm:ruleLst>
      <dgm:rule type="h" val="NaN" fact="1.2" max="NaN"/>
    </dgm:ruleLst>
    <dgm:forEach name="Name4" axis="ch" ptType="node">
      <dgm:layoutNode name="compositeNode">
        <dgm:varLst>
          <dgm:bulletEnabled val="1"/>
        </dgm:varLst>
        <dgm:alg type="composite"/>
        <dgm:constrLst>
          <dgm:constr type="h" refType="w" op="lte" fact="1.4"/>
          <dgm:constr type="w" for="ch" forName="bgRect" refType="w"/>
          <dgm:constr type="h" for="ch" forName="bgRect" refType="h"/>
          <dgm:constr type="t" for="ch" forName="bgRect"/>
          <dgm:constr type="l" for="ch" forName="bgRect"/>
          <dgm:constr type="h" for="ch" forName="sibTransNodeCircle" refType="h" refFor="ch" refForName="bgRect" fact="0.3"/>
          <dgm:constr type="w" for="ch" forName="sibTransNodeCircle" refType="h" refFor="ch" refForName="sibTransNodeCircle"/>
          <dgm:constr type="ctrX" for="ch" forName="sibTransNodeCircle" refType="w" fact="0.5"/>
          <dgm:constr type="ctrY" for="ch" forName="sibTransNodeCircle" refType="h" fact="0.25"/>
          <dgm:constr type="r" for="ch" forName="nodeText" refType="r" refFor="ch" refForName="bgRect"/>
          <dgm:constr type="h" for="ch" forName="nodeText" refType="h" refFor="ch" refForName="bgRect" fact="0.6"/>
          <dgm:constr type="t" for="ch" forName="nodeText" refType="h" refFor="ch" refForName="bgRect" fact="0.38"/>
          <dgm:constr type="b" for="ch" forName="bottomLine" refType="b" refFor="ch" refForName="bgRect"/>
          <dgm:constr type="w" for="ch" forName="bottomLine" refType="w" refFor="ch" refForName="bgRect"/>
          <dgm:constr type="h" for="ch" forName="bottomLine" val="0.002"/>
        </dgm:constrLst>
        <dgm:ruleLst/>
        <dgm:layoutNode name="bgRect" styleLbl="bgAccFollowNode1">
          <dgm:alg type="sp"/>
          <dgm:shape xmlns:r="http://schemas.openxmlformats.org/officeDocument/2006/relationships" type="rect" r:blip="">
            <dgm:adjLst/>
          </dgm:shape>
          <dgm:presOf axis="self"/>
          <dgm:constrLst/>
          <dgm:ruleLst/>
        </dgm:layoutNode>
        <dgm:forEach name="Name19" axis="followSib" ptType="sibTrans" hideLastTrans="0" cnt="1">
          <dgm:layoutNode name="sibTransNodeCircle" styleLbl="alignNode1">
            <dgm:varLst>
              <dgm:chMax val="0"/>
              <dgm:bulletEnabled/>
            </dgm:varLst>
            <dgm:presOf axis="self" ptType="sibTrans"/>
            <dgm:alg type="tx">
              <dgm:param type="txAnchorVert" val="mid"/>
              <dgm:param type="txAnchorHorzCh" val="ctr"/>
            </dgm:alg>
            <dgm:shape xmlns:r="http://schemas.openxmlformats.org/officeDocument/2006/relationships" type="ellipse" r:blip="">
              <dgm:adjLst/>
            </dgm:shape>
            <dgm:constrLst>
              <dgm:constr type="w" refType="h" op="lte"/>
              <dgm:constr type="primFontSz" val="48"/>
              <dgm:constr type="tMarg" val="1"/>
              <dgm:constr type="lMarg" refType="w" fact="0.221"/>
              <dgm:constr type="rMarg" refType="w" fact="0.221"/>
              <dgm:constr type="bMarg" val="1"/>
            </dgm:constrLst>
            <dgm:ruleLst>
              <dgm:rule type="primFontSz" val="14" fact="NaN" max="NaN"/>
            </dgm:ruleLst>
          </dgm:layoutNode>
        </dgm:forEach>
        <dgm:layoutNode name="bottomLine" styleLbl="alignNode1">
          <dgm:varLst/>
          <dgm:presOf/>
          <dgm:alg type="sp"/>
          <dgm:shape xmlns:r="http://schemas.openxmlformats.org/officeDocument/2006/relationships" type="rect" r:blip="">
            <dgm:adjLst/>
          </dgm:shape>
          <dgm:constrLst/>
          <dgm:ruleLst/>
        </dgm:layoutNode>
        <dgm:layoutNode name="nodeText" styleLbl="bgAccFollowNode1" moveWith="bgRect">
          <dgm:varLst>
            <dgm:bulletEnabled val="1"/>
          </dgm:varLst>
          <dgm:alg type="tx">
            <dgm:param type="parTxLTRAlign" val="l"/>
            <dgm:param type="parTxRTLAlign" val="r"/>
            <dgm:param type="txAnchorVert" val="t"/>
          </dgm:alg>
          <dgm:shape xmlns:r="http://schemas.openxmlformats.org/officeDocument/2006/relationships" type="rect" r:blip="" zOrderOff="-1" hideGeom="1">
            <dgm:adjLst/>
          </dgm:shape>
          <dgm:presOf axis="desOrSelf" ptType="node"/>
          <dgm:constrLst>
            <dgm:constr type="primFontSz" val="26"/>
            <dgm:constr type="tMarg" val="26"/>
            <dgm:constr type="lMarg" refType="w" fact="0.221"/>
            <dgm:constr type="rMarg" refType="w" fact="0.221"/>
            <dgm:constr type="bMarg" val="26"/>
          </dgm:constrLst>
          <dgm:ruleLst>
            <dgm:rule type="primFontSz" val="11" fact="NaN" max="NaN"/>
          </dgm:ruleLst>
        </dgm:layoutNode>
      </dgm:layoutNode>
      <dgm:forEach name="Name14" axis="followSib" ptType="sibTrans" cnt="1">
        <dgm:layoutNode name="sibTrans">
          <dgm:alg type="sp"/>
          <dgm:shape xmlns:r="http://schemas.openxmlformats.org/officeDocument/2006/relationships" r:blip="">
            <dgm:adjLst/>
          </dgm:shape>
          <dgm:presOf/>
          <dgm:constrLst/>
          <dgm:ruleLst/>
        </dgm:layoutNode>
      </dgm:forEach>
    </dgm:forEach>
  </dgm:layoutNode>
  <dgm:extLst>
    <a:ext uri="{4F341089-5ED1-44EC-B178-C955D00A3D55}">
      <dgm1611:autoBuNodeInfoLst xmlns:dgm1611="http://schemas.microsoft.com/office/drawing/2016/11/diagram">
        <dgm1611:autoBuNodeInfo lvl="1" ptType="sibTrans">
          <dgm1611:buPr prefix="" leadZeros="0">
            <a:buAutoNum type="arabicParenBoth"/>
          </dgm1611:buPr>
        </dgm1611:autoBuNodeInfo>
      </dgm1611:autoBuNodeInfoLst>
    </a:ext>
  </dgm:extLst>
</dgm:layoutDef>
</file>

<file path=ppt/diagrams/layout10.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13.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14.xml><?xml version="1.0" encoding="utf-8"?>
<dgm:layoutDef xmlns:dgm="http://schemas.openxmlformats.org/drawingml/2006/diagram" xmlns:a="http://schemas.openxmlformats.org/drawingml/2006/main" uniqueId="urn:microsoft.com/office/officeart/2016/7/layout/BasicLinearProcessNumbered">
  <dgm:title val="Basic Linear Process Numbered"/>
  <dgm:desc val="Used to show a progression; a timeline; sequential steps in a task, process, or workflow; or to emphasize movement or direction. Automatic numbers have been introduced to show the steps of the process which appears in a circle. Level 1 and Level 2 text appear in a rectangle."/>
  <dgm:catLst>
    <dgm:cat type="process"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101" type="sibTrans" cxnId="4">
          <dgm:prSet phldrT="1"/>
          <dgm:t>
            <a:bodyPr/>
            <a:lstStyle/>
            <a:p>
              <a:r>
                <a:t>1</a:t>
              </a:r>
            </a:p>
          </dgm:t>
        </dgm:pt>
        <dgm:pt modelId="201" type="sibTrans" cxnId="5">
          <dgm:prSet phldrT="2"/>
          <dgm:t>
            <a:bodyPr/>
            <a:lstStyle/>
            <a:p>
              <a:r>
                <a:t>2</a:t>
              </a:r>
            </a:p>
          </dgm:t>
        </dgm:pt>
        <dgm:pt modelId="301" type="sibTrans" cxnId="6">
          <dgm:prSet phldrT="3"/>
          <dgm:t>
            <a:bodyPr/>
            <a:lstStyle/>
            <a:p>
              <a:r>
                <a:t>3</a:t>
              </a:r>
            </a:p>
          </dgm:t>
        </dgm:pt>
      </dgm:ptLst>
      <dgm:cxnLst>
        <dgm:cxn modelId="4" srcId="0" destId="1" srcOrd="0" destOrd="0" sibTransId="101"/>
        <dgm:cxn modelId="5" srcId="0" destId="2" srcOrd="1" destOrd="0" sibTransId="201"/>
        <dgm:cxn modelId="6" srcId="0" destId="3" srcOrd="2" destOrd="0" sibTransId="301"/>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animLvl val="lvl"/>
      <dgm:resizeHandles val="exact"/>
    </dgm:varLst>
    <dgm:alg type="lin">
      <dgm:param type="linDir" val="fromL"/>
      <dgm:param type="nodeVertAlign" val="t"/>
    </dgm:alg>
    <dgm:shape xmlns:r="http://schemas.openxmlformats.org/officeDocument/2006/relationships" r:blip="">
      <dgm:adjLst/>
    </dgm:shape>
    <dgm:presOf/>
    <dgm:constrLst>
      <dgm:constr type="h" for="ch" forName="compositeNode" refType="h"/>
      <dgm:constr type="w" for="ch" forName="compositeNode" refType="w"/>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1"/>
      <dgm:constr type="primFontSz" for="des" forName="sibTransNodeCircle" op="equ"/>
      <dgm:constr type="primFontSz" for="des" forName="nodeText" op="equ"/>
      <dgm:constr type="h" for="des" forName="sibTransNodeCircle" op="equ"/>
      <dgm:constr type="w" for="des" forName="sibTransNodeCircle" op="equ"/>
    </dgm:constrLst>
    <dgm:ruleLst>
      <dgm:rule type="h" val="NaN" fact="1.2" max="NaN"/>
    </dgm:ruleLst>
    <dgm:forEach name="Name4" axis="ch" ptType="node">
      <dgm:layoutNode name="compositeNode">
        <dgm:varLst>
          <dgm:bulletEnabled val="1"/>
        </dgm:varLst>
        <dgm:alg type="composite"/>
        <dgm:constrLst>
          <dgm:constr type="h" refType="w" op="lte" fact="1.4"/>
          <dgm:constr type="w" for="ch" forName="bgRect" refType="w"/>
          <dgm:constr type="h" for="ch" forName="bgRect" refType="h"/>
          <dgm:constr type="t" for="ch" forName="bgRect"/>
          <dgm:constr type="l" for="ch" forName="bgRect"/>
          <dgm:constr type="h" for="ch" forName="sibTransNodeCircle" refType="h" refFor="ch" refForName="bgRect" fact="0.3"/>
          <dgm:constr type="w" for="ch" forName="sibTransNodeCircle" refType="h" refFor="ch" refForName="sibTransNodeCircle"/>
          <dgm:constr type="ctrX" for="ch" forName="sibTransNodeCircle" refType="w" fact="0.5"/>
          <dgm:constr type="ctrY" for="ch" forName="sibTransNodeCircle" refType="h" fact="0.25"/>
          <dgm:constr type="r" for="ch" forName="nodeText" refType="r" refFor="ch" refForName="bgRect"/>
          <dgm:constr type="h" for="ch" forName="nodeText" refType="h" refFor="ch" refForName="bgRect" fact="0.6"/>
          <dgm:constr type="t" for="ch" forName="nodeText" refType="h" refFor="ch" refForName="bgRect" fact="0.38"/>
          <dgm:constr type="b" for="ch" forName="bottomLine" refType="b" refFor="ch" refForName="bgRect"/>
          <dgm:constr type="w" for="ch" forName="bottomLine" refType="w" refFor="ch" refForName="bgRect"/>
          <dgm:constr type="h" for="ch" forName="bottomLine" val="0.002"/>
        </dgm:constrLst>
        <dgm:ruleLst/>
        <dgm:layoutNode name="bgRect" styleLbl="bgAccFollowNode1">
          <dgm:alg type="sp"/>
          <dgm:shape xmlns:r="http://schemas.openxmlformats.org/officeDocument/2006/relationships" type="rect" r:blip="">
            <dgm:adjLst/>
          </dgm:shape>
          <dgm:presOf axis="self"/>
          <dgm:constrLst/>
          <dgm:ruleLst/>
        </dgm:layoutNode>
        <dgm:forEach name="Name19" axis="followSib" ptType="sibTrans" hideLastTrans="0" cnt="1">
          <dgm:layoutNode name="sibTransNodeCircle" styleLbl="alignNode1">
            <dgm:varLst>
              <dgm:chMax val="0"/>
              <dgm:bulletEnabled/>
            </dgm:varLst>
            <dgm:presOf axis="self" ptType="sibTrans"/>
            <dgm:alg type="tx">
              <dgm:param type="txAnchorVert" val="mid"/>
              <dgm:param type="txAnchorHorzCh" val="ctr"/>
            </dgm:alg>
            <dgm:shape xmlns:r="http://schemas.openxmlformats.org/officeDocument/2006/relationships" type="ellipse" r:blip="">
              <dgm:adjLst/>
            </dgm:shape>
            <dgm:constrLst>
              <dgm:constr type="w" refType="h" op="lte"/>
              <dgm:constr type="primFontSz" val="48"/>
              <dgm:constr type="tMarg" val="1"/>
              <dgm:constr type="lMarg" refType="w" fact="0.221"/>
              <dgm:constr type="rMarg" refType="w" fact="0.221"/>
              <dgm:constr type="bMarg" val="1"/>
            </dgm:constrLst>
            <dgm:ruleLst>
              <dgm:rule type="primFontSz" val="14" fact="NaN" max="NaN"/>
            </dgm:ruleLst>
          </dgm:layoutNode>
        </dgm:forEach>
        <dgm:layoutNode name="bottomLine" styleLbl="alignNode1">
          <dgm:varLst/>
          <dgm:presOf/>
          <dgm:alg type="sp"/>
          <dgm:shape xmlns:r="http://schemas.openxmlformats.org/officeDocument/2006/relationships" type="rect" r:blip="">
            <dgm:adjLst/>
          </dgm:shape>
          <dgm:constrLst/>
          <dgm:ruleLst/>
        </dgm:layoutNode>
        <dgm:layoutNode name="nodeText" styleLbl="bgAccFollowNode1" moveWith="bgRect">
          <dgm:varLst>
            <dgm:bulletEnabled val="1"/>
          </dgm:varLst>
          <dgm:alg type="tx">
            <dgm:param type="parTxLTRAlign" val="l"/>
            <dgm:param type="parTxRTLAlign" val="r"/>
            <dgm:param type="txAnchorVert" val="t"/>
          </dgm:alg>
          <dgm:shape xmlns:r="http://schemas.openxmlformats.org/officeDocument/2006/relationships" type="rect" r:blip="" zOrderOff="-1" hideGeom="1">
            <dgm:adjLst/>
          </dgm:shape>
          <dgm:presOf axis="desOrSelf" ptType="node"/>
          <dgm:constrLst>
            <dgm:constr type="primFontSz" val="26"/>
            <dgm:constr type="tMarg" val="26"/>
            <dgm:constr type="lMarg" refType="w" fact="0.221"/>
            <dgm:constr type="rMarg" refType="w" fact="0.221"/>
            <dgm:constr type="bMarg" val="26"/>
          </dgm:constrLst>
          <dgm:ruleLst>
            <dgm:rule type="primFontSz" val="11" fact="NaN" max="NaN"/>
          </dgm:ruleLst>
        </dgm:layoutNode>
      </dgm:layoutNode>
      <dgm:forEach name="Name14" axis="followSib" ptType="sibTrans" cnt="1">
        <dgm:layoutNode name="sibTrans">
          <dgm:alg type="sp"/>
          <dgm:shape xmlns:r="http://schemas.openxmlformats.org/officeDocument/2006/relationships" r:blip="">
            <dgm:adjLst/>
          </dgm:shape>
          <dgm:presOf/>
          <dgm:constrLst/>
          <dgm:ruleLst/>
        </dgm:layoutNode>
      </dgm:forEach>
    </dgm:forEach>
  </dgm:layoutNode>
  <dgm:extLst>
    <a:ext uri="{4F341089-5ED1-44EC-B178-C955D00A3D55}">
      <dgm1611:autoBuNodeInfoLst xmlns:dgm1611="http://schemas.microsoft.com/office/drawing/2016/11/diagram">
        <dgm1611:autoBuNodeInfo lvl="1" ptType="sibTrans">
          <dgm1611:buPr prefix="" leadZeros="0">
            <a:buAutoNum type="arabicParenBoth"/>
          </dgm1611:buPr>
        </dgm1611:autoBuNodeInfo>
      </dgm1611:autoBuNodeInfoLst>
    </a:ext>
  </dgm:extLst>
</dgm:layoutDef>
</file>

<file path=ppt/diagrams/layout15.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18/2/layout/IconCircleList">
  <dgm:title val="Icon Circle List"/>
  <dgm:desc val="Use to show non-sequential or grouped chunks of information accompanied by related visuals. Circular shapes can hold an icon or small picture and corresponding text box shows Level 1 text. Works best for icons or small pictures with medium-length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alg type="sp"/>
    <dgm:shape xmlns:r="http://schemas.openxmlformats.org/officeDocument/2006/relationships" r:blip="">
      <dgm:adjLst/>
    </dgm:shape>
    <dgm:presOf/>
    <dgm:choose name="Name0">
      <dgm:if name="Name1" axis="ch" ptType="node" func="cnt" op="lte" val="3">
        <dgm:constrLst>
          <dgm:constr type="w" for="ch" forName="container" refType="w"/>
          <dgm:constr type="h" for="ch" forName="container" refType="h" fact="0.4"/>
        </dgm:constrLst>
      </dgm:if>
      <dgm:else name="Name2">
        <dgm:constrLst>
          <dgm:constr type="w" for="ch" forName="container" refType="w"/>
          <dgm:constr type="h" for="ch" forName="container" refType="h"/>
        </dgm:constrLst>
      </dgm:else>
    </dgm:choose>
    <dgm:ruleLst>
      <dgm:rule type="h" for="ch" forName="container" val="INF" fact="NaN" max="NaN"/>
    </dgm:ruleLst>
    <dgm:layoutNode name="container">
      <dgm:varLst>
        <dgm:dir/>
        <dgm:resizeHandles val="exact"/>
      </dgm:varLst>
      <dgm:choose name="Name3">
        <dgm:if name="Name4" axis="self" func="var" arg="dir" op="equ" val="norm">
          <dgm:alg type="snake">
            <dgm:param type="grDir" val="tL"/>
            <dgm:param type="flowDir" val="row"/>
            <dgm:param type="contDir" val="sameDir"/>
          </dgm:alg>
        </dgm:if>
        <dgm:else name="Name5">
          <dgm:alg type="snake">
            <dgm:param type="grDir" val="tR"/>
            <dgm:param type="flowDir" val="row"/>
            <dgm:param type="contDir" val="sameDir"/>
          </dgm:alg>
        </dgm:else>
      </dgm:choose>
      <dgm:shape xmlns:r="http://schemas.openxmlformats.org/officeDocument/2006/relationships" r:blip="">
        <dgm:adjLst/>
      </dgm:shape>
      <dgm:presOf/>
      <dgm:constrLst>
        <dgm:constr type="w" for="ch" forName="compNode" refType="w"/>
        <dgm:constr type="h" for="ch" forName="compNode" refType="w" fact="0.28"/>
        <dgm:constr type="w" for="ch" forName="sibTrans" refType="w" refFor="ch" refForName="compNode" fact="0.115"/>
        <dgm:constr type="sp" refType="h" op="equ" fact="0.17"/>
        <dgm:constr type="primFontSz" for="des" ptType="node" op="equ" val="24"/>
        <dgm:constr type="h" for="des" forName="compNode" op="equ"/>
        <dgm:constr type="h" for="des" forName="iconBgRect" op="equ"/>
      </dgm:constrLst>
      <dgm:ruleLst>
        <dgm:rule type="w" for="ch" forName="compNode" val="60" fact="NaN" max="NaN"/>
      </dgm:ruleLst>
      <dgm:forEach name="Name6" axis="ch" ptType="node">
        <dgm:layoutNode name="compNode">
          <dgm:alg type="composite"/>
          <dgm:shape xmlns:r="http://schemas.openxmlformats.org/officeDocument/2006/relationships" r:blip="">
            <dgm:adjLst/>
          </dgm:shape>
          <dgm:presOf axis="self"/>
          <dgm:constrLst>
            <dgm:constr type="w" for="ch" forName="iconBgRect" refType="w" fact="0.28"/>
            <dgm:constr type="h" for="ch" forName="iconBgRect" refType="w" refFor="ch" refForName="iconBgRect"/>
            <dgm:constr type="t" for="ch" forName="iconBgRect"/>
            <dgm:constr type="l" for="ch" forName="iconBgRect"/>
            <dgm:constr type="w" for="ch" forName="iconRect" refType="w" refFor="ch" refForName="iconBgRect" fact="0.58"/>
            <dgm:constr type="h" for="ch" forName="iconRect" refType="w" refFor="ch" refForName="iconRect"/>
            <dgm:constr type="ctrX" for="ch" forName="iconRect" refType="ctrX" refFor="ch" refForName="iconBgRect"/>
            <dgm:constr type="ctrY" for="ch" forName="iconRect" refType="ctrY" refFor="ch" refForName="iconBgRect"/>
            <dgm:constr type="w" for="ch" forName="spaceRect" refType="w" fact="0.06"/>
            <dgm:constr type="h" for="ch" forName="spaceRect" refType="h" refFor="ch" refForName="iconBgRect"/>
            <dgm:constr type="t" for="ch" forName="spaceRect" refType="t" refFor="ch" refForName="iconBgRect"/>
            <dgm:constr type="l" for="ch" forName="spaceRect" refType="r" refFor="ch" refForName="iconBgRect"/>
            <dgm:constr type="h" for="ch" forName="textRect" refType="h" refFor="ch" refForName="iconBgRect"/>
            <dgm:constr type="t" for="ch" forName="textRect" refType="t" refFor="ch" refForName="iconBgRect"/>
            <dgm:constr type="l" for="ch" forName="textRect" refType="r" refFor="ch" refForName="spaceRect"/>
          </dgm:constrLst>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choose name="Name7">
              <dgm:if name="Name8" func="var" arg="dir" op="equ" val="norm">
                <dgm:alg type="tx">
                  <dgm:param type="txAnchorVert" val="mid"/>
                  <dgm:param type="parTxLTRAlign" val="l"/>
                  <dgm:param type="shpTxLTRAlignCh" val="l"/>
                  <dgm:param type="parTxRTLAlign" val="l"/>
                  <dgm:param type="shpTxRTLAlignCh" val="l"/>
                </dgm:alg>
              </dgm:if>
              <dgm:else name="Name9">
                <dgm:alg type="tx">
                  <dgm:param type="txAnchorVert" val="mid"/>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Lst>
          </dgm:layoutNode>
        </dgm:layoutNode>
        <dgm:forEach name="Name10"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extLst>
    <a:ext uri="{68A01E43-0DF5-4B5B-8FA6-DAF915123BFB}">
      <dgm1612:lstStyle xmlns:dgm1612="http://schemas.microsoft.com/office/drawing/2016/12/diagram">
        <a:lvl1pPr>
          <a:lnSpc>
            <a:spcPct val="100000"/>
          </a:lnSpc>
        </a:lvl1pPr>
      </dgm1612:lstStyle>
    </a:ext>
  </dgm:extLst>
</dgm:layoutDef>
</file>

<file path=ppt/diagrams/layout6.xml><?xml version="1.0" encoding="utf-8"?>
<dgm:layoutDef xmlns:dgm="http://schemas.openxmlformats.org/drawingml/2006/diagram" xmlns:a="http://schemas.openxmlformats.org/drawingml/2006/main" uniqueId="urn:microsoft.com/office/officeart/2018/2/layout/IconCircleList">
  <dgm:title val="Icon Circle List"/>
  <dgm:desc val="Use to show non-sequential or grouped chunks of information accompanied by related visuals. Circular shapes can hold an icon or small picture and corresponding text box shows Level 1 text. Works best for icons or small pictures with medium-length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alg type="sp"/>
    <dgm:shape xmlns:r="http://schemas.openxmlformats.org/officeDocument/2006/relationships" r:blip="">
      <dgm:adjLst/>
    </dgm:shape>
    <dgm:presOf/>
    <dgm:choose name="Name0">
      <dgm:if name="Name1" axis="ch" ptType="node" func="cnt" op="lte" val="3">
        <dgm:constrLst>
          <dgm:constr type="w" for="ch" forName="container" refType="w"/>
          <dgm:constr type="h" for="ch" forName="container" refType="h" fact="0.4"/>
        </dgm:constrLst>
      </dgm:if>
      <dgm:else name="Name2">
        <dgm:constrLst>
          <dgm:constr type="w" for="ch" forName="container" refType="w"/>
          <dgm:constr type="h" for="ch" forName="container" refType="h"/>
        </dgm:constrLst>
      </dgm:else>
    </dgm:choose>
    <dgm:ruleLst>
      <dgm:rule type="h" for="ch" forName="container" val="INF" fact="NaN" max="NaN"/>
    </dgm:ruleLst>
    <dgm:layoutNode name="container">
      <dgm:varLst>
        <dgm:dir/>
        <dgm:resizeHandles val="exact"/>
      </dgm:varLst>
      <dgm:choose name="Name3">
        <dgm:if name="Name4" axis="self" func="var" arg="dir" op="equ" val="norm">
          <dgm:alg type="snake">
            <dgm:param type="grDir" val="tL"/>
            <dgm:param type="flowDir" val="row"/>
            <dgm:param type="contDir" val="sameDir"/>
          </dgm:alg>
        </dgm:if>
        <dgm:else name="Name5">
          <dgm:alg type="snake">
            <dgm:param type="grDir" val="tR"/>
            <dgm:param type="flowDir" val="row"/>
            <dgm:param type="contDir" val="sameDir"/>
          </dgm:alg>
        </dgm:else>
      </dgm:choose>
      <dgm:shape xmlns:r="http://schemas.openxmlformats.org/officeDocument/2006/relationships" r:blip="">
        <dgm:adjLst/>
      </dgm:shape>
      <dgm:presOf/>
      <dgm:constrLst>
        <dgm:constr type="w" for="ch" forName="compNode" refType="w"/>
        <dgm:constr type="h" for="ch" forName="compNode" refType="w" fact="0.28"/>
        <dgm:constr type="w" for="ch" forName="sibTrans" refType="w" refFor="ch" refForName="compNode" fact="0.115"/>
        <dgm:constr type="sp" refType="h" op="equ" fact="0.17"/>
        <dgm:constr type="primFontSz" for="des" ptType="node" op="equ" val="24"/>
        <dgm:constr type="h" for="des" forName="compNode" op="equ"/>
        <dgm:constr type="h" for="des" forName="iconBgRect" op="equ"/>
      </dgm:constrLst>
      <dgm:ruleLst>
        <dgm:rule type="w" for="ch" forName="compNode" val="60" fact="NaN" max="NaN"/>
      </dgm:ruleLst>
      <dgm:forEach name="Name6" axis="ch" ptType="node">
        <dgm:layoutNode name="compNode">
          <dgm:alg type="composite"/>
          <dgm:shape xmlns:r="http://schemas.openxmlformats.org/officeDocument/2006/relationships" r:blip="">
            <dgm:adjLst/>
          </dgm:shape>
          <dgm:presOf axis="self"/>
          <dgm:constrLst>
            <dgm:constr type="w" for="ch" forName="iconBgRect" refType="w" fact="0.28"/>
            <dgm:constr type="h" for="ch" forName="iconBgRect" refType="w" refFor="ch" refForName="iconBgRect"/>
            <dgm:constr type="t" for="ch" forName="iconBgRect"/>
            <dgm:constr type="l" for="ch" forName="iconBgRect"/>
            <dgm:constr type="w" for="ch" forName="iconRect" refType="w" refFor="ch" refForName="iconBgRect" fact="0.58"/>
            <dgm:constr type="h" for="ch" forName="iconRect" refType="w" refFor="ch" refForName="iconRect"/>
            <dgm:constr type="ctrX" for="ch" forName="iconRect" refType="ctrX" refFor="ch" refForName="iconBgRect"/>
            <dgm:constr type="ctrY" for="ch" forName="iconRect" refType="ctrY" refFor="ch" refForName="iconBgRect"/>
            <dgm:constr type="w" for="ch" forName="spaceRect" refType="w" fact="0.06"/>
            <dgm:constr type="h" for="ch" forName="spaceRect" refType="h" refFor="ch" refForName="iconBgRect"/>
            <dgm:constr type="t" for="ch" forName="spaceRect" refType="t" refFor="ch" refForName="iconBgRect"/>
            <dgm:constr type="l" for="ch" forName="spaceRect" refType="r" refFor="ch" refForName="iconBgRect"/>
            <dgm:constr type="h" for="ch" forName="textRect" refType="h" refFor="ch" refForName="iconBgRect"/>
            <dgm:constr type="t" for="ch" forName="textRect" refType="t" refFor="ch" refForName="iconBgRect"/>
            <dgm:constr type="l" for="ch" forName="textRect" refType="r" refFor="ch" refForName="spaceRect"/>
          </dgm:constrLst>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choose name="Name7">
              <dgm:if name="Name8" func="var" arg="dir" op="equ" val="norm">
                <dgm:alg type="tx">
                  <dgm:param type="txAnchorVert" val="mid"/>
                  <dgm:param type="parTxLTRAlign" val="l"/>
                  <dgm:param type="shpTxLTRAlignCh" val="l"/>
                  <dgm:param type="parTxRTLAlign" val="l"/>
                  <dgm:param type="shpTxRTLAlignCh" val="l"/>
                </dgm:alg>
              </dgm:if>
              <dgm:else name="Name9">
                <dgm:alg type="tx">
                  <dgm:param type="txAnchorVert" val="mid"/>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Lst>
          </dgm:layoutNode>
        </dgm:layoutNode>
        <dgm:forEach name="Name10"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extLst>
    <a:ext uri="{68A01E43-0DF5-4B5B-8FA6-DAF915123BFB}">
      <dgm1612:lstStyle xmlns:dgm1612="http://schemas.microsoft.com/office/drawing/2016/12/diagram">
        <a:lvl1pPr>
          <a:lnSpc>
            <a:spcPct val="100000"/>
          </a:lnSpc>
        </a:lvl1pPr>
      </dgm1612:lstStyle>
    </a:ext>
  </dgm:extLst>
</dgm:layoutDef>
</file>

<file path=ppt/diagrams/layout7.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03-17T01:42:26.705"/>
    </inkml:context>
    <inkml:brush xml:id="br0">
      <inkml:brushProperty name="width" value="0.1" units="cm"/>
      <inkml:brushProperty name="height" value="0.1" units="cm"/>
      <inkml:brushProperty name="color" value="#FFFFFF"/>
    </inkml:brush>
  </inkml:definitions>
  <inkml:trace contextRef="#ctx0" brushRef="#br0">1 0 128,'0'6'0</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03-19T21:49:14.225"/>
    </inkml:context>
    <inkml:brush xml:id="br0">
      <inkml:brushProperty name="width" value="0.1" units="cm"/>
      <inkml:brushProperty name="height" value="0.1" units="cm"/>
      <inkml:brushProperty name="color" value="#FFFFFF"/>
    </inkml:brush>
  </inkml:definitions>
  <inkml:trace contextRef="#ctx0" brushRef="#br0">1 0 128,'0'6'0</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C81BA45-26AA-4CEC-8DDD-C6B78A8EF365}" type="datetimeFigureOut">
              <a:rPr lang="en-US" smtClean="0"/>
              <a:t>3/19/2020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6E93C54-E190-478B-8426-4FB319C888CA}" type="slidenum">
              <a:rPr lang="en-US" smtClean="0"/>
              <a:t>‹#›</a:t>
            </a:fld>
            <a:endParaRPr lang="en-US"/>
          </a:p>
        </p:txBody>
      </p:sp>
    </p:spTree>
    <p:extLst>
      <p:ext uri="{BB962C8B-B14F-4D97-AF65-F5344CB8AC3E}">
        <p14:creationId xmlns:p14="http://schemas.microsoft.com/office/powerpoint/2010/main" val="7977227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When symptoms are present for less than one month, it is considered a brief psychotic disorder</a:t>
            </a:r>
          </a:p>
        </p:txBody>
      </p:sp>
      <p:sp>
        <p:nvSpPr>
          <p:cNvPr id="4" name="Slide Number Placeholder 3"/>
          <p:cNvSpPr>
            <a:spLocks noGrp="1"/>
          </p:cNvSpPr>
          <p:nvPr>
            <p:ph type="sldNum" sz="quarter" idx="5"/>
          </p:nvPr>
        </p:nvSpPr>
        <p:spPr/>
        <p:txBody>
          <a:bodyPr/>
          <a:lstStyle/>
          <a:p>
            <a:fld id="{36E93C54-E190-478B-8426-4FB319C888CA}" type="slidenum">
              <a:rPr lang="en-US" smtClean="0"/>
              <a:t>10</a:t>
            </a:fld>
            <a:endParaRPr lang="en-US"/>
          </a:p>
        </p:txBody>
      </p:sp>
    </p:spTree>
    <p:extLst>
      <p:ext uri="{BB962C8B-B14F-4D97-AF65-F5344CB8AC3E}">
        <p14:creationId xmlns:p14="http://schemas.microsoft.com/office/powerpoint/2010/main" val="41084268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descr="Tag=AccentColor&#10;Flavor=Light&#10;Target=FillAndLine">
            <a:extLst>
              <a:ext uri="{FF2B5EF4-FFF2-40B4-BE49-F238E27FC236}">
                <a16:creationId xmlns:a16="http://schemas.microsoft.com/office/drawing/2014/main" id="{DA381740-063A-41A4-836D-85D14980EEF0}"/>
              </a:ext>
            </a:extLst>
          </p:cNvPr>
          <p:cNvSpPr/>
          <p:nvPr/>
        </p:nvSpPr>
        <p:spPr>
          <a:xfrm>
            <a:off x="838200" y="4736883"/>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 name="Title 1">
            <a:extLst>
              <a:ext uri="{FF2B5EF4-FFF2-40B4-BE49-F238E27FC236}">
                <a16:creationId xmlns:a16="http://schemas.microsoft.com/office/drawing/2014/main" id="{24EF9DF8-704A-44AE-8850-307DDACC9387}"/>
              </a:ext>
            </a:extLst>
          </p:cNvPr>
          <p:cNvSpPr>
            <a:spLocks noGrp="1"/>
          </p:cNvSpPr>
          <p:nvPr>
            <p:ph type="ctrTitle"/>
          </p:nvPr>
        </p:nvSpPr>
        <p:spPr>
          <a:xfrm>
            <a:off x="841248" y="448056"/>
            <a:ext cx="10515600" cy="4069080"/>
          </a:xfrm>
        </p:spPr>
        <p:txBody>
          <a:bodyPr anchor="b">
            <a:noAutofit/>
          </a:bodyPr>
          <a:lstStyle>
            <a:lvl1pPr algn="l">
              <a:defRPr sz="96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3CC72E09-06F3-48B9-9B95-DE15EC98017B}"/>
              </a:ext>
            </a:extLst>
          </p:cNvPr>
          <p:cNvSpPr>
            <a:spLocks noGrp="1"/>
          </p:cNvSpPr>
          <p:nvPr>
            <p:ph type="subTitle" idx="1"/>
          </p:nvPr>
        </p:nvSpPr>
        <p:spPr>
          <a:xfrm>
            <a:off x="841248" y="4983480"/>
            <a:ext cx="10515600" cy="1124712"/>
          </a:xfrm>
        </p:spPr>
        <p:txBody>
          <a:bodyPr>
            <a:normAutofit/>
          </a:bodyPr>
          <a:lstStyle>
            <a:lvl1pPr marL="0" indent="0" algn="l">
              <a:buNone/>
              <a:defRPr sz="2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E11CD474-E5E1-4D01-97F6-0C9FC09332C0}"/>
              </a:ext>
            </a:extLst>
          </p:cNvPr>
          <p:cNvSpPr>
            <a:spLocks noGrp="1"/>
          </p:cNvSpPr>
          <p:nvPr>
            <p:ph type="dt" sz="half" idx="10"/>
          </p:nvPr>
        </p:nvSpPr>
        <p:spPr/>
        <p:txBody>
          <a:bodyPr/>
          <a:lstStyle/>
          <a:p>
            <a:fld id="{72345051-2045-45DA-935E-2E3CA1A69ADC}" type="datetimeFigureOut">
              <a:rPr lang="en-US" smtClean="0"/>
              <a:t>3/19/2020</a:t>
            </a:fld>
            <a:endParaRPr lang="en-US"/>
          </a:p>
        </p:txBody>
      </p:sp>
      <p:sp>
        <p:nvSpPr>
          <p:cNvPr id="5" name="Footer Placeholder 4">
            <a:extLst>
              <a:ext uri="{FF2B5EF4-FFF2-40B4-BE49-F238E27FC236}">
                <a16:creationId xmlns:a16="http://schemas.microsoft.com/office/drawing/2014/main" id="{C636BBC7-EB9B-4B36-88E9-DBF65D270E0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48786C7-DD8D-492F-9A9A-A7B3EBE27FE9}"/>
              </a:ext>
            </a:extLst>
          </p:cNvPr>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18258579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07CF8D-FF51-4FD8-B968-A2C85073478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661A953-02EA-491B-A215-AF8420D74D3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4084D1E-BC98-44E4-8D2C-89CCDC293331}"/>
              </a:ext>
            </a:extLst>
          </p:cNvPr>
          <p:cNvSpPr>
            <a:spLocks noGrp="1"/>
          </p:cNvSpPr>
          <p:nvPr>
            <p:ph type="dt" sz="half" idx="10"/>
          </p:nvPr>
        </p:nvSpPr>
        <p:spPr/>
        <p:txBody>
          <a:bodyPr/>
          <a:lstStyle/>
          <a:p>
            <a:fld id="{72345051-2045-45DA-935E-2E3CA1A69ADC}" type="datetimeFigureOut">
              <a:rPr lang="en-US" smtClean="0"/>
              <a:t>3/19/2020</a:t>
            </a:fld>
            <a:endParaRPr lang="en-US"/>
          </a:p>
        </p:txBody>
      </p:sp>
      <p:sp>
        <p:nvSpPr>
          <p:cNvPr id="5" name="Footer Placeholder 4">
            <a:extLst>
              <a:ext uri="{FF2B5EF4-FFF2-40B4-BE49-F238E27FC236}">
                <a16:creationId xmlns:a16="http://schemas.microsoft.com/office/drawing/2014/main" id="{513019EB-9C2B-4833-B72A-14769415972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5F6E764-5688-45F5-94ED-A7357D2F5689}"/>
              </a:ext>
            </a:extLst>
          </p:cNvPr>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30259947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20E3CB6-3025-40BF-A04B-A7B0CB4C01F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EDD5CB3-8B24-48C7-89D3-8DCAD36A453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50BC931-E2BF-4C1D-91AA-89F82F8268B2}"/>
              </a:ext>
            </a:extLst>
          </p:cNvPr>
          <p:cNvSpPr>
            <a:spLocks noGrp="1"/>
          </p:cNvSpPr>
          <p:nvPr>
            <p:ph type="dt" sz="half" idx="10"/>
          </p:nvPr>
        </p:nvSpPr>
        <p:spPr/>
        <p:txBody>
          <a:bodyPr/>
          <a:lstStyle/>
          <a:p>
            <a:fld id="{72345051-2045-45DA-935E-2E3CA1A69ADC}" type="datetimeFigureOut">
              <a:rPr lang="en-US" smtClean="0"/>
              <a:t>3/19/2020</a:t>
            </a:fld>
            <a:endParaRPr lang="en-US"/>
          </a:p>
        </p:txBody>
      </p:sp>
      <p:sp>
        <p:nvSpPr>
          <p:cNvPr id="5" name="Footer Placeholder 4">
            <a:extLst>
              <a:ext uri="{FF2B5EF4-FFF2-40B4-BE49-F238E27FC236}">
                <a16:creationId xmlns:a16="http://schemas.microsoft.com/office/drawing/2014/main" id="{7548A135-AEE9-4483-957E-3D143318DD0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28DEFD4-A052-46B3-B2AE-F3091D8A2F7B}"/>
              </a:ext>
            </a:extLst>
          </p:cNvPr>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36075389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5D02BC-5A24-47F7-A4DF-B93FBC0C51B0}"/>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48E9219E-EE74-4093-94D6-F663E059C504}"/>
              </a:ext>
            </a:extLst>
          </p:cNvPr>
          <p:cNvSpPr>
            <a:spLocks noGrp="1"/>
          </p:cNvSpPr>
          <p:nvPr>
            <p:ph idx="1"/>
          </p:nvPr>
        </p:nvSpPr>
        <p:spPr>
          <a:xfrm>
            <a:off x="838200" y="1929384"/>
            <a:ext cx="10515600" cy="4251960"/>
          </a:xfrm>
        </p:spPr>
        <p:txBody>
          <a:bodyPr>
            <a:normAutofit/>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82A61642-BFBA-48AE-A29C-C2AA7386AE95}"/>
              </a:ext>
            </a:extLst>
          </p:cNvPr>
          <p:cNvSpPr>
            <a:spLocks noGrp="1"/>
          </p:cNvSpPr>
          <p:nvPr>
            <p:ph type="dt" sz="half" idx="10"/>
          </p:nvPr>
        </p:nvSpPr>
        <p:spPr/>
        <p:txBody>
          <a:bodyPr/>
          <a:lstStyle/>
          <a:p>
            <a:fld id="{72345051-2045-45DA-935E-2E3CA1A69ADC}" type="datetimeFigureOut">
              <a:rPr lang="en-US" smtClean="0"/>
              <a:t>3/19/2020</a:t>
            </a:fld>
            <a:endParaRPr lang="en-US"/>
          </a:p>
        </p:txBody>
      </p:sp>
      <p:sp>
        <p:nvSpPr>
          <p:cNvPr id="5" name="Footer Placeholder 4">
            <a:extLst>
              <a:ext uri="{FF2B5EF4-FFF2-40B4-BE49-F238E27FC236}">
                <a16:creationId xmlns:a16="http://schemas.microsoft.com/office/drawing/2014/main" id="{2AD2029B-6646-4DBF-A302-76A513FC64D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E6D4DFD-766F-4E45-A00C-2B5E8CE9A908}"/>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8" name="Rectangle 7" descr="Tag=AccentColor&#10;Flavor=Light&#10;Target=FillAndLine">
            <a:extLst>
              <a:ext uri="{FF2B5EF4-FFF2-40B4-BE49-F238E27FC236}">
                <a16:creationId xmlns:a16="http://schemas.microsoft.com/office/drawing/2014/main" id="{EBDD1931-9E86-4402-9A68-33A2D9EFB198}"/>
              </a:ext>
            </a:extLst>
          </p:cNvPr>
          <p:cNvSpPr/>
          <p:nvPr/>
        </p:nvSpPr>
        <p:spPr>
          <a:xfrm>
            <a:off x="838199" y="1709928"/>
            <a:ext cx="10515600" cy="27432"/>
          </a:xfrm>
          <a:custGeom>
            <a:avLst/>
            <a:gdLst>
              <a:gd name="connsiteX0" fmla="*/ 0 w 10515600"/>
              <a:gd name="connsiteY0" fmla="*/ 0 h 27432"/>
              <a:gd name="connsiteX1" fmla="*/ 446913 w 10515600"/>
              <a:gd name="connsiteY1" fmla="*/ 0 h 27432"/>
              <a:gd name="connsiteX2" fmla="*/ 1104138 w 10515600"/>
              <a:gd name="connsiteY2" fmla="*/ 0 h 27432"/>
              <a:gd name="connsiteX3" fmla="*/ 1866519 w 10515600"/>
              <a:gd name="connsiteY3" fmla="*/ 0 h 27432"/>
              <a:gd name="connsiteX4" fmla="*/ 2208276 w 10515600"/>
              <a:gd name="connsiteY4" fmla="*/ 0 h 27432"/>
              <a:gd name="connsiteX5" fmla="*/ 2550033 w 10515600"/>
              <a:gd name="connsiteY5" fmla="*/ 0 h 27432"/>
              <a:gd name="connsiteX6" fmla="*/ 3417570 w 10515600"/>
              <a:gd name="connsiteY6" fmla="*/ 0 h 27432"/>
              <a:gd name="connsiteX7" fmla="*/ 4074795 w 10515600"/>
              <a:gd name="connsiteY7" fmla="*/ 0 h 27432"/>
              <a:gd name="connsiteX8" fmla="*/ 4416552 w 10515600"/>
              <a:gd name="connsiteY8" fmla="*/ 0 h 27432"/>
              <a:gd name="connsiteX9" fmla="*/ 5073777 w 10515600"/>
              <a:gd name="connsiteY9" fmla="*/ 0 h 27432"/>
              <a:gd name="connsiteX10" fmla="*/ 5941314 w 10515600"/>
              <a:gd name="connsiteY10" fmla="*/ 0 h 27432"/>
              <a:gd name="connsiteX11" fmla="*/ 6493383 w 10515600"/>
              <a:gd name="connsiteY11" fmla="*/ 0 h 27432"/>
              <a:gd name="connsiteX12" fmla="*/ 7045452 w 10515600"/>
              <a:gd name="connsiteY12" fmla="*/ 0 h 27432"/>
              <a:gd name="connsiteX13" fmla="*/ 7702677 w 10515600"/>
              <a:gd name="connsiteY13" fmla="*/ 0 h 27432"/>
              <a:gd name="connsiteX14" fmla="*/ 8465058 w 10515600"/>
              <a:gd name="connsiteY14" fmla="*/ 0 h 27432"/>
              <a:gd name="connsiteX15" fmla="*/ 9227439 w 10515600"/>
              <a:gd name="connsiteY15" fmla="*/ 0 h 27432"/>
              <a:gd name="connsiteX16" fmla="*/ 10515600 w 10515600"/>
              <a:gd name="connsiteY16" fmla="*/ 0 h 27432"/>
              <a:gd name="connsiteX17" fmla="*/ 10515600 w 10515600"/>
              <a:gd name="connsiteY17" fmla="*/ 27432 h 27432"/>
              <a:gd name="connsiteX18" fmla="*/ 10068687 w 10515600"/>
              <a:gd name="connsiteY18" fmla="*/ 27432 h 27432"/>
              <a:gd name="connsiteX19" fmla="*/ 9201150 w 10515600"/>
              <a:gd name="connsiteY19" fmla="*/ 27432 h 27432"/>
              <a:gd name="connsiteX20" fmla="*/ 8543925 w 10515600"/>
              <a:gd name="connsiteY20" fmla="*/ 27432 h 27432"/>
              <a:gd name="connsiteX21" fmla="*/ 8202168 w 10515600"/>
              <a:gd name="connsiteY21" fmla="*/ 27432 h 27432"/>
              <a:gd name="connsiteX22" fmla="*/ 7544943 w 10515600"/>
              <a:gd name="connsiteY22" fmla="*/ 27432 h 27432"/>
              <a:gd name="connsiteX23" fmla="*/ 6992874 w 10515600"/>
              <a:gd name="connsiteY23" fmla="*/ 27432 h 27432"/>
              <a:gd name="connsiteX24" fmla="*/ 6440805 w 10515600"/>
              <a:gd name="connsiteY24" fmla="*/ 27432 h 27432"/>
              <a:gd name="connsiteX25" fmla="*/ 5888736 w 10515600"/>
              <a:gd name="connsiteY25" fmla="*/ 27432 h 27432"/>
              <a:gd name="connsiteX26" fmla="*/ 5336667 w 10515600"/>
              <a:gd name="connsiteY26" fmla="*/ 27432 h 27432"/>
              <a:gd name="connsiteX27" fmla="*/ 4574286 w 10515600"/>
              <a:gd name="connsiteY27" fmla="*/ 27432 h 27432"/>
              <a:gd name="connsiteX28" fmla="*/ 3917061 w 10515600"/>
              <a:gd name="connsiteY28" fmla="*/ 27432 h 27432"/>
              <a:gd name="connsiteX29" fmla="*/ 3575304 w 10515600"/>
              <a:gd name="connsiteY29" fmla="*/ 27432 h 27432"/>
              <a:gd name="connsiteX30" fmla="*/ 3023235 w 10515600"/>
              <a:gd name="connsiteY30" fmla="*/ 27432 h 27432"/>
              <a:gd name="connsiteX31" fmla="*/ 2260854 w 10515600"/>
              <a:gd name="connsiteY31" fmla="*/ 27432 h 27432"/>
              <a:gd name="connsiteX32" fmla="*/ 1813941 w 10515600"/>
              <a:gd name="connsiteY32" fmla="*/ 27432 h 27432"/>
              <a:gd name="connsiteX33" fmla="*/ 946404 w 10515600"/>
              <a:gd name="connsiteY33" fmla="*/ 27432 h 27432"/>
              <a:gd name="connsiteX34" fmla="*/ 0 w 10515600"/>
              <a:gd name="connsiteY34" fmla="*/ 27432 h 27432"/>
              <a:gd name="connsiteX35" fmla="*/ 0 w 10515600"/>
              <a:gd name="connsiteY35"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515600" h="27432" fill="none" extrusionOk="0">
                <a:moveTo>
                  <a:pt x="0" y="0"/>
                </a:moveTo>
                <a:cubicBezTo>
                  <a:pt x="119693" y="-14343"/>
                  <a:pt x="253007" y="-7583"/>
                  <a:pt x="446913" y="0"/>
                </a:cubicBezTo>
                <a:cubicBezTo>
                  <a:pt x="640819" y="7583"/>
                  <a:pt x="841419" y="-7067"/>
                  <a:pt x="1104138" y="0"/>
                </a:cubicBezTo>
                <a:cubicBezTo>
                  <a:pt x="1366858" y="7067"/>
                  <a:pt x="1495525" y="1255"/>
                  <a:pt x="1866519" y="0"/>
                </a:cubicBezTo>
                <a:cubicBezTo>
                  <a:pt x="2237513" y="-1255"/>
                  <a:pt x="2043820" y="12003"/>
                  <a:pt x="2208276" y="0"/>
                </a:cubicBezTo>
                <a:cubicBezTo>
                  <a:pt x="2372732" y="-12003"/>
                  <a:pt x="2419452" y="9887"/>
                  <a:pt x="2550033" y="0"/>
                </a:cubicBezTo>
                <a:cubicBezTo>
                  <a:pt x="2680614" y="-9887"/>
                  <a:pt x="3098156" y="3827"/>
                  <a:pt x="3417570" y="0"/>
                </a:cubicBezTo>
                <a:cubicBezTo>
                  <a:pt x="3736984" y="-3827"/>
                  <a:pt x="3916040" y="-6233"/>
                  <a:pt x="4074795" y="0"/>
                </a:cubicBezTo>
                <a:cubicBezTo>
                  <a:pt x="4233551" y="6233"/>
                  <a:pt x="4279253" y="5661"/>
                  <a:pt x="4416552" y="0"/>
                </a:cubicBezTo>
                <a:cubicBezTo>
                  <a:pt x="4553851" y="-5661"/>
                  <a:pt x="4915758" y="26022"/>
                  <a:pt x="5073777" y="0"/>
                </a:cubicBezTo>
                <a:cubicBezTo>
                  <a:pt x="5231797" y="-26022"/>
                  <a:pt x="5612089" y="32230"/>
                  <a:pt x="5941314" y="0"/>
                </a:cubicBezTo>
                <a:cubicBezTo>
                  <a:pt x="6270539" y="-32230"/>
                  <a:pt x="6313600" y="3064"/>
                  <a:pt x="6493383" y="0"/>
                </a:cubicBezTo>
                <a:cubicBezTo>
                  <a:pt x="6673166" y="-3064"/>
                  <a:pt x="6902474" y="-21096"/>
                  <a:pt x="7045452" y="0"/>
                </a:cubicBezTo>
                <a:cubicBezTo>
                  <a:pt x="7188430" y="21096"/>
                  <a:pt x="7478162" y="17386"/>
                  <a:pt x="7702677" y="0"/>
                </a:cubicBezTo>
                <a:cubicBezTo>
                  <a:pt x="7927192" y="-17386"/>
                  <a:pt x="8295683" y="-35143"/>
                  <a:pt x="8465058" y="0"/>
                </a:cubicBezTo>
                <a:cubicBezTo>
                  <a:pt x="8634433" y="35143"/>
                  <a:pt x="8927835" y="4103"/>
                  <a:pt x="9227439" y="0"/>
                </a:cubicBezTo>
                <a:cubicBezTo>
                  <a:pt x="9527043" y="-4103"/>
                  <a:pt x="10105355" y="-17535"/>
                  <a:pt x="10515600" y="0"/>
                </a:cubicBezTo>
                <a:cubicBezTo>
                  <a:pt x="10515789" y="12323"/>
                  <a:pt x="10515633" y="14639"/>
                  <a:pt x="10515600" y="27432"/>
                </a:cubicBezTo>
                <a:cubicBezTo>
                  <a:pt x="10343646" y="15282"/>
                  <a:pt x="10223667" y="31057"/>
                  <a:pt x="10068687" y="27432"/>
                </a:cubicBezTo>
                <a:cubicBezTo>
                  <a:pt x="9913707" y="23807"/>
                  <a:pt x="9512455" y="4101"/>
                  <a:pt x="9201150" y="27432"/>
                </a:cubicBezTo>
                <a:cubicBezTo>
                  <a:pt x="8889845" y="50763"/>
                  <a:pt x="8866277" y="3158"/>
                  <a:pt x="8543925" y="27432"/>
                </a:cubicBezTo>
                <a:cubicBezTo>
                  <a:pt x="8221573" y="51706"/>
                  <a:pt x="8288348" y="37286"/>
                  <a:pt x="8202168" y="27432"/>
                </a:cubicBezTo>
                <a:cubicBezTo>
                  <a:pt x="8115988" y="17578"/>
                  <a:pt x="7797033" y="6631"/>
                  <a:pt x="7544943" y="27432"/>
                </a:cubicBezTo>
                <a:cubicBezTo>
                  <a:pt x="7292854" y="48233"/>
                  <a:pt x="7108060" y="41767"/>
                  <a:pt x="6992874" y="27432"/>
                </a:cubicBezTo>
                <a:cubicBezTo>
                  <a:pt x="6877688" y="13097"/>
                  <a:pt x="6668930" y="7947"/>
                  <a:pt x="6440805" y="27432"/>
                </a:cubicBezTo>
                <a:cubicBezTo>
                  <a:pt x="6212680" y="46917"/>
                  <a:pt x="6027476" y="35225"/>
                  <a:pt x="5888736" y="27432"/>
                </a:cubicBezTo>
                <a:cubicBezTo>
                  <a:pt x="5749996" y="19639"/>
                  <a:pt x="5574559" y="43627"/>
                  <a:pt x="5336667" y="27432"/>
                </a:cubicBezTo>
                <a:cubicBezTo>
                  <a:pt x="5098775" y="11237"/>
                  <a:pt x="4837534" y="41882"/>
                  <a:pt x="4574286" y="27432"/>
                </a:cubicBezTo>
                <a:cubicBezTo>
                  <a:pt x="4311038" y="12982"/>
                  <a:pt x="4126419" y="26678"/>
                  <a:pt x="3917061" y="27432"/>
                </a:cubicBezTo>
                <a:cubicBezTo>
                  <a:pt x="3707704" y="28186"/>
                  <a:pt x="3657291" y="40087"/>
                  <a:pt x="3575304" y="27432"/>
                </a:cubicBezTo>
                <a:cubicBezTo>
                  <a:pt x="3493317" y="14777"/>
                  <a:pt x="3185226" y="45867"/>
                  <a:pt x="3023235" y="27432"/>
                </a:cubicBezTo>
                <a:cubicBezTo>
                  <a:pt x="2861244" y="8997"/>
                  <a:pt x="2597085" y="35801"/>
                  <a:pt x="2260854" y="27432"/>
                </a:cubicBezTo>
                <a:cubicBezTo>
                  <a:pt x="1924623" y="19063"/>
                  <a:pt x="1996678" y="15705"/>
                  <a:pt x="1813941" y="27432"/>
                </a:cubicBezTo>
                <a:cubicBezTo>
                  <a:pt x="1631204" y="39159"/>
                  <a:pt x="1187542" y="49167"/>
                  <a:pt x="946404" y="27432"/>
                </a:cubicBezTo>
                <a:cubicBezTo>
                  <a:pt x="705266" y="5697"/>
                  <a:pt x="404743" y="28229"/>
                  <a:pt x="0" y="27432"/>
                </a:cubicBezTo>
                <a:cubicBezTo>
                  <a:pt x="244" y="15297"/>
                  <a:pt x="645" y="7129"/>
                  <a:pt x="0" y="0"/>
                </a:cubicBezTo>
                <a:close/>
              </a:path>
              <a:path w="10515600" h="27432" stroke="0" extrusionOk="0">
                <a:moveTo>
                  <a:pt x="0" y="0"/>
                </a:moveTo>
                <a:cubicBezTo>
                  <a:pt x="230793" y="14353"/>
                  <a:pt x="332416" y="21392"/>
                  <a:pt x="552069" y="0"/>
                </a:cubicBezTo>
                <a:cubicBezTo>
                  <a:pt x="771722" y="-21392"/>
                  <a:pt x="761737" y="-14337"/>
                  <a:pt x="893826" y="0"/>
                </a:cubicBezTo>
                <a:cubicBezTo>
                  <a:pt x="1025915" y="14337"/>
                  <a:pt x="1441584" y="-15498"/>
                  <a:pt x="1761363" y="0"/>
                </a:cubicBezTo>
                <a:cubicBezTo>
                  <a:pt x="2081142" y="15498"/>
                  <a:pt x="2111503" y="7278"/>
                  <a:pt x="2313432" y="0"/>
                </a:cubicBezTo>
                <a:cubicBezTo>
                  <a:pt x="2515361" y="-7278"/>
                  <a:pt x="2743584" y="-17845"/>
                  <a:pt x="2865501" y="0"/>
                </a:cubicBezTo>
                <a:cubicBezTo>
                  <a:pt x="2987418" y="17845"/>
                  <a:pt x="3345183" y="8208"/>
                  <a:pt x="3733038" y="0"/>
                </a:cubicBezTo>
                <a:cubicBezTo>
                  <a:pt x="4120893" y="-8208"/>
                  <a:pt x="4009066" y="-3159"/>
                  <a:pt x="4179951" y="0"/>
                </a:cubicBezTo>
                <a:cubicBezTo>
                  <a:pt x="4350836" y="3159"/>
                  <a:pt x="4735020" y="17517"/>
                  <a:pt x="5047488" y="0"/>
                </a:cubicBezTo>
                <a:cubicBezTo>
                  <a:pt x="5359956" y="-17517"/>
                  <a:pt x="5662148" y="-17777"/>
                  <a:pt x="5915025" y="0"/>
                </a:cubicBezTo>
                <a:cubicBezTo>
                  <a:pt x="6167902" y="17777"/>
                  <a:pt x="6308797" y="30350"/>
                  <a:pt x="6572250" y="0"/>
                </a:cubicBezTo>
                <a:cubicBezTo>
                  <a:pt x="6835703" y="-30350"/>
                  <a:pt x="7107419" y="-9627"/>
                  <a:pt x="7439787" y="0"/>
                </a:cubicBezTo>
                <a:cubicBezTo>
                  <a:pt x="7772155" y="9627"/>
                  <a:pt x="7844034" y="-9098"/>
                  <a:pt x="7991856" y="0"/>
                </a:cubicBezTo>
                <a:cubicBezTo>
                  <a:pt x="8139678" y="9098"/>
                  <a:pt x="8289889" y="-20239"/>
                  <a:pt x="8543925" y="0"/>
                </a:cubicBezTo>
                <a:cubicBezTo>
                  <a:pt x="8797961" y="20239"/>
                  <a:pt x="8994198" y="29575"/>
                  <a:pt x="9306306" y="0"/>
                </a:cubicBezTo>
                <a:cubicBezTo>
                  <a:pt x="9618414" y="-29575"/>
                  <a:pt x="9739118" y="-23835"/>
                  <a:pt x="9858375" y="0"/>
                </a:cubicBezTo>
                <a:cubicBezTo>
                  <a:pt x="9977632" y="23835"/>
                  <a:pt x="10370488" y="-4069"/>
                  <a:pt x="10515600" y="0"/>
                </a:cubicBezTo>
                <a:cubicBezTo>
                  <a:pt x="10515650" y="5798"/>
                  <a:pt x="10515903" y="19375"/>
                  <a:pt x="10515600" y="27432"/>
                </a:cubicBezTo>
                <a:cubicBezTo>
                  <a:pt x="10304538" y="42307"/>
                  <a:pt x="10069280" y="3335"/>
                  <a:pt x="9753219" y="27432"/>
                </a:cubicBezTo>
                <a:cubicBezTo>
                  <a:pt x="9437158" y="51529"/>
                  <a:pt x="9488415" y="23852"/>
                  <a:pt x="9411462" y="27432"/>
                </a:cubicBezTo>
                <a:cubicBezTo>
                  <a:pt x="9334509" y="31012"/>
                  <a:pt x="9183755" y="44107"/>
                  <a:pt x="8964549" y="27432"/>
                </a:cubicBezTo>
                <a:cubicBezTo>
                  <a:pt x="8745343" y="10757"/>
                  <a:pt x="8279150" y="61693"/>
                  <a:pt x="8097012" y="27432"/>
                </a:cubicBezTo>
                <a:cubicBezTo>
                  <a:pt x="7914874" y="-6829"/>
                  <a:pt x="7608717" y="59556"/>
                  <a:pt x="7439787" y="27432"/>
                </a:cubicBezTo>
                <a:cubicBezTo>
                  <a:pt x="7270858" y="-4692"/>
                  <a:pt x="7154492" y="27026"/>
                  <a:pt x="6992874" y="27432"/>
                </a:cubicBezTo>
                <a:cubicBezTo>
                  <a:pt x="6831256" y="27838"/>
                  <a:pt x="6536817" y="51174"/>
                  <a:pt x="6335649" y="27432"/>
                </a:cubicBezTo>
                <a:cubicBezTo>
                  <a:pt x="6134481" y="3690"/>
                  <a:pt x="6097824" y="11070"/>
                  <a:pt x="5993892" y="27432"/>
                </a:cubicBezTo>
                <a:cubicBezTo>
                  <a:pt x="5889960" y="43794"/>
                  <a:pt x="5793821" y="34098"/>
                  <a:pt x="5652135" y="27432"/>
                </a:cubicBezTo>
                <a:cubicBezTo>
                  <a:pt x="5510449" y="20766"/>
                  <a:pt x="5168382" y="-3650"/>
                  <a:pt x="4994910" y="27432"/>
                </a:cubicBezTo>
                <a:cubicBezTo>
                  <a:pt x="4821439" y="58514"/>
                  <a:pt x="4653937" y="21362"/>
                  <a:pt x="4547997" y="27432"/>
                </a:cubicBezTo>
                <a:cubicBezTo>
                  <a:pt x="4442057" y="33502"/>
                  <a:pt x="4153363" y="33024"/>
                  <a:pt x="3785616" y="27432"/>
                </a:cubicBezTo>
                <a:cubicBezTo>
                  <a:pt x="3417869" y="21840"/>
                  <a:pt x="3544908" y="29840"/>
                  <a:pt x="3338703" y="27432"/>
                </a:cubicBezTo>
                <a:cubicBezTo>
                  <a:pt x="3132498" y="25024"/>
                  <a:pt x="2782152" y="45947"/>
                  <a:pt x="2576322" y="27432"/>
                </a:cubicBezTo>
                <a:cubicBezTo>
                  <a:pt x="2370492" y="8917"/>
                  <a:pt x="2347214" y="14129"/>
                  <a:pt x="2234565" y="27432"/>
                </a:cubicBezTo>
                <a:cubicBezTo>
                  <a:pt x="2121916" y="40735"/>
                  <a:pt x="1785921" y="49081"/>
                  <a:pt x="1472184" y="27432"/>
                </a:cubicBezTo>
                <a:cubicBezTo>
                  <a:pt x="1158447" y="5783"/>
                  <a:pt x="1203910" y="37937"/>
                  <a:pt x="1025271" y="27432"/>
                </a:cubicBezTo>
                <a:cubicBezTo>
                  <a:pt x="846632" y="16927"/>
                  <a:pt x="846577" y="17996"/>
                  <a:pt x="683514" y="27432"/>
                </a:cubicBezTo>
                <a:cubicBezTo>
                  <a:pt x="520451" y="36868"/>
                  <a:pt x="320799" y="46677"/>
                  <a:pt x="0" y="27432"/>
                </a:cubicBezTo>
                <a:cubicBezTo>
                  <a:pt x="-510" y="19859"/>
                  <a:pt x="-1106" y="11474"/>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20482480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C218C0-6540-400C-BB51-353D5FD5CB00}"/>
              </a:ext>
            </a:extLst>
          </p:cNvPr>
          <p:cNvSpPr>
            <a:spLocks noGrp="1"/>
          </p:cNvSpPr>
          <p:nvPr>
            <p:ph type="title"/>
          </p:nvPr>
        </p:nvSpPr>
        <p:spPr>
          <a:xfrm>
            <a:off x="841248" y="448056"/>
            <a:ext cx="10515600" cy="4069080"/>
          </a:xfrm>
        </p:spPr>
        <p:txBody>
          <a:bodyPr anchor="b">
            <a:normAutofit/>
          </a:bodyPr>
          <a:lstStyle>
            <a:lvl1pPr>
              <a:defRPr sz="80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AA81CD69-43B3-4FF7-AA41-30C36C957E65}"/>
              </a:ext>
            </a:extLst>
          </p:cNvPr>
          <p:cNvSpPr>
            <a:spLocks noGrp="1"/>
          </p:cNvSpPr>
          <p:nvPr>
            <p:ph type="body" idx="1"/>
          </p:nvPr>
        </p:nvSpPr>
        <p:spPr>
          <a:xfrm>
            <a:off x="841248" y="4983480"/>
            <a:ext cx="10515600" cy="1124712"/>
          </a:xfrm>
        </p:spPr>
        <p:txBody>
          <a:bodyPr>
            <a:normAutofit/>
          </a:bodyPr>
          <a:lstStyle>
            <a:lvl1pPr marL="0" indent="0">
              <a:buNone/>
              <a:defRPr sz="28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2BF300D-5CBE-47E9-A193-E23C8314D0EA}"/>
              </a:ext>
            </a:extLst>
          </p:cNvPr>
          <p:cNvSpPr>
            <a:spLocks noGrp="1"/>
          </p:cNvSpPr>
          <p:nvPr>
            <p:ph type="dt" sz="half" idx="10"/>
          </p:nvPr>
        </p:nvSpPr>
        <p:spPr/>
        <p:txBody>
          <a:bodyPr/>
          <a:lstStyle/>
          <a:p>
            <a:fld id="{72345051-2045-45DA-935E-2E3CA1A69ADC}" type="datetimeFigureOut">
              <a:rPr lang="en-US" smtClean="0"/>
              <a:t>3/19/2020</a:t>
            </a:fld>
            <a:endParaRPr lang="en-US"/>
          </a:p>
        </p:txBody>
      </p:sp>
      <p:sp>
        <p:nvSpPr>
          <p:cNvPr id="5" name="Footer Placeholder 4">
            <a:extLst>
              <a:ext uri="{FF2B5EF4-FFF2-40B4-BE49-F238E27FC236}">
                <a16:creationId xmlns:a16="http://schemas.microsoft.com/office/drawing/2014/main" id="{56E7DF3F-C51A-4DB1-9FCE-E3E0D8E9257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5269CF4-FAAB-44EF-A2A5-8352B4AA384F}"/>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7" name="Rectangle 6" descr="Tag=AccentColor&#10;Flavor=Light&#10;Target=FillAndLine">
            <a:extLst>
              <a:ext uri="{FF2B5EF4-FFF2-40B4-BE49-F238E27FC236}">
                <a16:creationId xmlns:a16="http://schemas.microsoft.com/office/drawing/2014/main" id="{417A8947-4521-4FE1-8E44-27363435CE1B}"/>
              </a:ext>
            </a:extLst>
          </p:cNvPr>
          <p:cNvSpPr/>
          <p:nvPr/>
        </p:nvSpPr>
        <p:spPr>
          <a:xfrm>
            <a:off x="838200" y="4736883"/>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14120387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ADE264-531D-49C1-A8AF-2B4C1D218FAB}"/>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E4B9A1B8-2F1B-46AA-858A-CFFF5AF7CEB0}"/>
              </a:ext>
            </a:extLst>
          </p:cNvPr>
          <p:cNvSpPr>
            <a:spLocks noGrp="1"/>
          </p:cNvSpPr>
          <p:nvPr>
            <p:ph sz="half" idx="1"/>
          </p:nvPr>
        </p:nvSpPr>
        <p:spPr>
          <a:xfrm>
            <a:off x="838200" y="1929384"/>
            <a:ext cx="5181600" cy="42519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6E6B9631-18C0-43BD-8AF3-9137D6D4C234}"/>
              </a:ext>
            </a:extLst>
          </p:cNvPr>
          <p:cNvSpPr>
            <a:spLocks noGrp="1"/>
          </p:cNvSpPr>
          <p:nvPr>
            <p:ph sz="half" idx="2"/>
          </p:nvPr>
        </p:nvSpPr>
        <p:spPr>
          <a:xfrm>
            <a:off x="6172200" y="1929384"/>
            <a:ext cx="5181600" cy="42519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E9032FCA-14C6-4497-9C27-3F58062442CE}"/>
              </a:ext>
            </a:extLst>
          </p:cNvPr>
          <p:cNvSpPr>
            <a:spLocks noGrp="1"/>
          </p:cNvSpPr>
          <p:nvPr>
            <p:ph type="dt" sz="half" idx="10"/>
          </p:nvPr>
        </p:nvSpPr>
        <p:spPr/>
        <p:txBody>
          <a:bodyPr/>
          <a:lstStyle/>
          <a:p>
            <a:fld id="{72345051-2045-45DA-935E-2E3CA1A69ADC}" type="datetimeFigureOut">
              <a:rPr lang="en-US" smtClean="0"/>
              <a:t>3/19/2020</a:t>
            </a:fld>
            <a:endParaRPr lang="en-US"/>
          </a:p>
        </p:txBody>
      </p:sp>
      <p:sp>
        <p:nvSpPr>
          <p:cNvPr id="6" name="Footer Placeholder 5">
            <a:extLst>
              <a:ext uri="{FF2B5EF4-FFF2-40B4-BE49-F238E27FC236}">
                <a16:creationId xmlns:a16="http://schemas.microsoft.com/office/drawing/2014/main" id="{961E5057-693B-4E10-958E-0ABE79FEC70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70CECB1-0A35-4C10-9D3D-FE4404283011}"/>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9" name="Rectangle 8" descr="Tag=AccentColor&#10;Flavor=Light&#10;Target=FillAndLine">
            <a:extLst>
              <a:ext uri="{FF2B5EF4-FFF2-40B4-BE49-F238E27FC236}">
                <a16:creationId xmlns:a16="http://schemas.microsoft.com/office/drawing/2014/main" id="{2FAAC677-2D37-4F63-9C4B-711A2988EE02}"/>
              </a:ext>
            </a:extLst>
          </p:cNvPr>
          <p:cNvSpPr/>
          <p:nvPr/>
        </p:nvSpPr>
        <p:spPr>
          <a:xfrm>
            <a:off x="838199" y="1709928"/>
            <a:ext cx="10515600" cy="27432"/>
          </a:xfrm>
          <a:custGeom>
            <a:avLst/>
            <a:gdLst>
              <a:gd name="connsiteX0" fmla="*/ 0 w 10515600"/>
              <a:gd name="connsiteY0" fmla="*/ 0 h 27432"/>
              <a:gd name="connsiteX1" fmla="*/ 446913 w 10515600"/>
              <a:gd name="connsiteY1" fmla="*/ 0 h 27432"/>
              <a:gd name="connsiteX2" fmla="*/ 1104138 w 10515600"/>
              <a:gd name="connsiteY2" fmla="*/ 0 h 27432"/>
              <a:gd name="connsiteX3" fmla="*/ 1866519 w 10515600"/>
              <a:gd name="connsiteY3" fmla="*/ 0 h 27432"/>
              <a:gd name="connsiteX4" fmla="*/ 2208276 w 10515600"/>
              <a:gd name="connsiteY4" fmla="*/ 0 h 27432"/>
              <a:gd name="connsiteX5" fmla="*/ 2550033 w 10515600"/>
              <a:gd name="connsiteY5" fmla="*/ 0 h 27432"/>
              <a:gd name="connsiteX6" fmla="*/ 3417570 w 10515600"/>
              <a:gd name="connsiteY6" fmla="*/ 0 h 27432"/>
              <a:gd name="connsiteX7" fmla="*/ 4074795 w 10515600"/>
              <a:gd name="connsiteY7" fmla="*/ 0 h 27432"/>
              <a:gd name="connsiteX8" fmla="*/ 4416552 w 10515600"/>
              <a:gd name="connsiteY8" fmla="*/ 0 h 27432"/>
              <a:gd name="connsiteX9" fmla="*/ 5073777 w 10515600"/>
              <a:gd name="connsiteY9" fmla="*/ 0 h 27432"/>
              <a:gd name="connsiteX10" fmla="*/ 5941314 w 10515600"/>
              <a:gd name="connsiteY10" fmla="*/ 0 h 27432"/>
              <a:gd name="connsiteX11" fmla="*/ 6493383 w 10515600"/>
              <a:gd name="connsiteY11" fmla="*/ 0 h 27432"/>
              <a:gd name="connsiteX12" fmla="*/ 7045452 w 10515600"/>
              <a:gd name="connsiteY12" fmla="*/ 0 h 27432"/>
              <a:gd name="connsiteX13" fmla="*/ 7702677 w 10515600"/>
              <a:gd name="connsiteY13" fmla="*/ 0 h 27432"/>
              <a:gd name="connsiteX14" fmla="*/ 8465058 w 10515600"/>
              <a:gd name="connsiteY14" fmla="*/ 0 h 27432"/>
              <a:gd name="connsiteX15" fmla="*/ 9227439 w 10515600"/>
              <a:gd name="connsiteY15" fmla="*/ 0 h 27432"/>
              <a:gd name="connsiteX16" fmla="*/ 10515600 w 10515600"/>
              <a:gd name="connsiteY16" fmla="*/ 0 h 27432"/>
              <a:gd name="connsiteX17" fmla="*/ 10515600 w 10515600"/>
              <a:gd name="connsiteY17" fmla="*/ 27432 h 27432"/>
              <a:gd name="connsiteX18" fmla="*/ 10068687 w 10515600"/>
              <a:gd name="connsiteY18" fmla="*/ 27432 h 27432"/>
              <a:gd name="connsiteX19" fmla="*/ 9201150 w 10515600"/>
              <a:gd name="connsiteY19" fmla="*/ 27432 h 27432"/>
              <a:gd name="connsiteX20" fmla="*/ 8543925 w 10515600"/>
              <a:gd name="connsiteY20" fmla="*/ 27432 h 27432"/>
              <a:gd name="connsiteX21" fmla="*/ 8202168 w 10515600"/>
              <a:gd name="connsiteY21" fmla="*/ 27432 h 27432"/>
              <a:gd name="connsiteX22" fmla="*/ 7544943 w 10515600"/>
              <a:gd name="connsiteY22" fmla="*/ 27432 h 27432"/>
              <a:gd name="connsiteX23" fmla="*/ 6992874 w 10515600"/>
              <a:gd name="connsiteY23" fmla="*/ 27432 h 27432"/>
              <a:gd name="connsiteX24" fmla="*/ 6440805 w 10515600"/>
              <a:gd name="connsiteY24" fmla="*/ 27432 h 27432"/>
              <a:gd name="connsiteX25" fmla="*/ 5888736 w 10515600"/>
              <a:gd name="connsiteY25" fmla="*/ 27432 h 27432"/>
              <a:gd name="connsiteX26" fmla="*/ 5336667 w 10515600"/>
              <a:gd name="connsiteY26" fmla="*/ 27432 h 27432"/>
              <a:gd name="connsiteX27" fmla="*/ 4574286 w 10515600"/>
              <a:gd name="connsiteY27" fmla="*/ 27432 h 27432"/>
              <a:gd name="connsiteX28" fmla="*/ 3917061 w 10515600"/>
              <a:gd name="connsiteY28" fmla="*/ 27432 h 27432"/>
              <a:gd name="connsiteX29" fmla="*/ 3575304 w 10515600"/>
              <a:gd name="connsiteY29" fmla="*/ 27432 h 27432"/>
              <a:gd name="connsiteX30" fmla="*/ 3023235 w 10515600"/>
              <a:gd name="connsiteY30" fmla="*/ 27432 h 27432"/>
              <a:gd name="connsiteX31" fmla="*/ 2260854 w 10515600"/>
              <a:gd name="connsiteY31" fmla="*/ 27432 h 27432"/>
              <a:gd name="connsiteX32" fmla="*/ 1813941 w 10515600"/>
              <a:gd name="connsiteY32" fmla="*/ 27432 h 27432"/>
              <a:gd name="connsiteX33" fmla="*/ 946404 w 10515600"/>
              <a:gd name="connsiteY33" fmla="*/ 27432 h 27432"/>
              <a:gd name="connsiteX34" fmla="*/ 0 w 10515600"/>
              <a:gd name="connsiteY34" fmla="*/ 27432 h 27432"/>
              <a:gd name="connsiteX35" fmla="*/ 0 w 10515600"/>
              <a:gd name="connsiteY35"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515600" h="27432" fill="none" extrusionOk="0">
                <a:moveTo>
                  <a:pt x="0" y="0"/>
                </a:moveTo>
                <a:cubicBezTo>
                  <a:pt x="119693" y="-14343"/>
                  <a:pt x="253007" y="-7583"/>
                  <a:pt x="446913" y="0"/>
                </a:cubicBezTo>
                <a:cubicBezTo>
                  <a:pt x="640819" y="7583"/>
                  <a:pt x="841419" y="-7067"/>
                  <a:pt x="1104138" y="0"/>
                </a:cubicBezTo>
                <a:cubicBezTo>
                  <a:pt x="1366858" y="7067"/>
                  <a:pt x="1495525" y="1255"/>
                  <a:pt x="1866519" y="0"/>
                </a:cubicBezTo>
                <a:cubicBezTo>
                  <a:pt x="2237513" y="-1255"/>
                  <a:pt x="2043820" y="12003"/>
                  <a:pt x="2208276" y="0"/>
                </a:cubicBezTo>
                <a:cubicBezTo>
                  <a:pt x="2372732" y="-12003"/>
                  <a:pt x="2419452" y="9887"/>
                  <a:pt x="2550033" y="0"/>
                </a:cubicBezTo>
                <a:cubicBezTo>
                  <a:pt x="2680614" y="-9887"/>
                  <a:pt x="3098156" y="3827"/>
                  <a:pt x="3417570" y="0"/>
                </a:cubicBezTo>
                <a:cubicBezTo>
                  <a:pt x="3736984" y="-3827"/>
                  <a:pt x="3916040" y="-6233"/>
                  <a:pt x="4074795" y="0"/>
                </a:cubicBezTo>
                <a:cubicBezTo>
                  <a:pt x="4233551" y="6233"/>
                  <a:pt x="4279253" y="5661"/>
                  <a:pt x="4416552" y="0"/>
                </a:cubicBezTo>
                <a:cubicBezTo>
                  <a:pt x="4553851" y="-5661"/>
                  <a:pt x="4915758" y="26022"/>
                  <a:pt x="5073777" y="0"/>
                </a:cubicBezTo>
                <a:cubicBezTo>
                  <a:pt x="5231797" y="-26022"/>
                  <a:pt x="5612089" y="32230"/>
                  <a:pt x="5941314" y="0"/>
                </a:cubicBezTo>
                <a:cubicBezTo>
                  <a:pt x="6270539" y="-32230"/>
                  <a:pt x="6313600" y="3064"/>
                  <a:pt x="6493383" y="0"/>
                </a:cubicBezTo>
                <a:cubicBezTo>
                  <a:pt x="6673166" y="-3064"/>
                  <a:pt x="6902474" y="-21096"/>
                  <a:pt x="7045452" y="0"/>
                </a:cubicBezTo>
                <a:cubicBezTo>
                  <a:pt x="7188430" y="21096"/>
                  <a:pt x="7478162" y="17386"/>
                  <a:pt x="7702677" y="0"/>
                </a:cubicBezTo>
                <a:cubicBezTo>
                  <a:pt x="7927192" y="-17386"/>
                  <a:pt x="8295683" y="-35143"/>
                  <a:pt x="8465058" y="0"/>
                </a:cubicBezTo>
                <a:cubicBezTo>
                  <a:pt x="8634433" y="35143"/>
                  <a:pt x="8927835" y="4103"/>
                  <a:pt x="9227439" y="0"/>
                </a:cubicBezTo>
                <a:cubicBezTo>
                  <a:pt x="9527043" y="-4103"/>
                  <a:pt x="10105355" y="-17535"/>
                  <a:pt x="10515600" y="0"/>
                </a:cubicBezTo>
                <a:cubicBezTo>
                  <a:pt x="10515789" y="12323"/>
                  <a:pt x="10515633" y="14639"/>
                  <a:pt x="10515600" y="27432"/>
                </a:cubicBezTo>
                <a:cubicBezTo>
                  <a:pt x="10343646" y="15282"/>
                  <a:pt x="10223667" y="31057"/>
                  <a:pt x="10068687" y="27432"/>
                </a:cubicBezTo>
                <a:cubicBezTo>
                  <a:pt x="9913707" y="23807"/>
                  <a:pt x="9512455" y="4101"/>
                  <a:pt x="9201150" y="27432"/>
                </a:cubicBezTo>
                <a:cubicBezTo>
                  <a:pt x="8889845" y="50763"/>
                  <a:pt x="8866277" y="3158"/>
                  <a:pt x="8543925" y="27432"/>
                </a:cubicBezTo>
                <a:cubicBezTo>
                  <a:pt x="8221573" y="51706"/>
                  <a:pt x="8288348" y="37286"/>
                  <a:pt x="8202168" y="27432"/>
                </a:cubicBezTo>
                <a:cubicBezTo>
                  <a:pt x="8115988" y="17578"/>
                  <a:pt x="7797033" y="6631"/>
                  <a:pt x="7544943" y="27432"/>
                </a:cubicBezTo>
                <a:cubicBezTo>
                  <a:pt x="7292854" y="48233"/>
                  <a:pt x="7108060" y="41767"/>
                  <a:pt x="6992874" y="27432"/>
                </a:cubicBezTo>
                <a:cubicBezTo>
                  <a:pt x="6877688" y="13097"/>
                  <a:pt x="6668930" y="7947"/>
                  <a:pt x="6440805" y="27432"/>
                </a:cubicBezTo>
                <a:cubicBezTo>
                  <a:pt x="6212680" y="46917"/>
                  <a:pt x="6027476" y="35225"/>
                  <a:pt x="5888736" y="27432"/>
                </a:cubicBezTo>
                <a:cubicBezTo>
                  <a:pt x="5749996" y="19639"/>
                  <a:pt x="5574559" y="43627"/>
                  <a:pt x="5336667" y="27432"/>
                </a:cubicBezTo>
                <a:cubicBezTo>
                  <a:pt x="5098775" y="11237"/>
                  <a:pt x="4837534" y="41882"/>
                  <a:pt x="4574286" y="27432"/>
                </a:cubicBezTo>
                <a:cubicBezTo>
                  <a:pt x="4311038" y="12982"/>
                  <a:pt x="4126419" y="26678"/>
                  <a:pt x="3917061" y="27432"/>
                </a:cubicBezTo>
                <a:cubicBezTo>
                  <a:pt x="3707704" y="28186"/>
                  <a:pt x="3657291" y="40087"/>
                  <a:pt x="3575304" y="27432"/>
                </a:cubicBezTo>
                <a:cubicBezTo>
                  <a:pt x="3493317" y="14777"/>
                  <a:pt x="3185226" y="45867"/>
                  <a:pt x="3023235" y="27432"/>
                </a:cubicBezTo>
                <a:cubicBezTo>
                  <a:pt x="2861244" y="8997"/>
                  <a:pt x="2597085" y="35801"/>
                  <a:pt x="2260854" y="27432"/>
                </a:cubicBezTo>
                <a:cubicBezTo>
                  <a:pt x="1924623" y="19063"/>
                  <a:pt x="1996678" y="15705"/>
                  <a:pt x="1813941" y="27432"/>
                </a:cubicBezTo>
                <a:cubicBezTo>
                  <a:pt x="1631204" y="39159"/>
                  <a:pt x="1187542" y="49167"/>
                  <a:pt x="946404" y="27432"/>
                </a:cubicBezTo>
                <a:cubicBezTo>
                  <a:pt x="705266" y="5697"/>
                  <a:pt x="404743" y="28229"/>
                  <a:pt x="0" y="27432"/>
                </a:cubicBezTo>
                <a:cubicBezTo>
                  <a:pt x="244" y="15297"/>
                  <a:pt x="645" y="7129"/>
                  <a:pt x="0" y="0"/>
                </a:cubicBezTo>
                <a:close/>
              </a:path>
              <a:path w="10515600" h="27432" stroke="0" extrusionOk="0">
                <a:moveTo>
                  <a:pt x="0" y="0"/>
                </a:moveTo>
                <a:cubicBezTo>
                  <a:pt x="230793" y="14353"/>
                  <a:pt x="332416" y="21392"/>
                  <a:pt x="552069" y="0"/>
                </a:cubicBezTo>
                <a:cubicBezTo>
                  <a:pt x="771722" y="-21392"/>
                  <a:pt x="761737" y="-14337"/>
                  <a:pt x="893826" y="0"/>
                </a:cubicBezTo>
                <a:cubicBezTo>
                  <a:pt x="1025915" y="14337"/>
                  <a:pt x="1441584" y="-15498"/>
                  <a:pt x="1761363" y="0"/>
                </a:cubicBezTo>
                <a:cubicBezTo>
                  <a:pt x="2081142" y="15498"/>
                  <a:pt x="2111503" y="7278"/>
                  <a:pt x="2313432" y="0"/>
                </a:cubicBezTo>
                <a:cubicBezTo>
                  <a:pt x="2515361" y="-7278"/>
                  <a:pt x="2743584" y="-17845"/>
                  <a:pt x="2865501" y="0"/>
                </a:cubicBezTo>
                <a:cubicBezTo>
                  <a:pt x="2987418" y="17845"/>
                  <a:pt x="3345183" y="8208"/>
                  <a:pt x="3733038" y="0"/>
                </a:cubicBezTo>
                <a:cubicBezTo>
                  <a:pt x="4120893" y="-8208"/>
                  <a:pt x="4009066" y="-3159"/>
                  <a:pt x="4179951" y="0"/>
                </a:cubicBezTo>
                <a:cubicBezTo>
                  <a:pt x="4350836" y="3159"/>
                  <a:pt x="4735020" y="17517"/>
                  <a:pt x="5047488" y="0"/>
                </a:cubicBezTo>
                <a:cubicBezTo>
                  <a:pt x="5359956" y="-17517"/>
                  <a:pt x="5662148" y="-17777"/>
                  <a:pt x="5915025" y="0"/>
                </a:cubicBezTo>
                <a:cubicBezTo>
                  <a:pt x="6167902" y="17777"/>
                  <a:pt x="6308797" y="30350"/>
                  <a:pt x="6572250" y="0"/>
                </a:cubicBezTo>
                <a:cubicBezTo>
                  <a:pt x="6835703" y="-30350"/>
                  <a:pt x="7107419" y="-9627"/>
                  <a:pt x="7439787" y="0"/>
                </a:cubicBezTo>
                <a:cubicBezTo>
                  <a:pt x="7772155" y="9627"/>
                  <a:pt x="7844034" y="-9098"/>
                  <a:pt x="7991856" y="0"/>
                </a:cubicBezTo>
                <a:cubicBezTo>
                  <a:pt x="8139678" y="9098"/>
                  <a:pt x="8289889" y="-20239"/>
                  <a:pt x="8543925" y="0"/>
                </a:cubicBezTo>
                <a:cubicBezTo>
                  <a:pt x="8797961" y="20239"/>
                  <a:pt x="8994198" y="29575"/>
                  <a:pt x="9306306" y="0"/>
                </a:cubicBezTo>
                <a:cubicBezTo>
                  <a:pt x="9618414" y="-29575"/>
                  <a:pt x="9739118" y="-23835"/>
                  <a:pt x="9858375" y="0"/>
                </a:cubicBezTo>
                <a:cubicBezTo>
                  <a:pt x="9977632" y="23835"/>
                  <a:pt x="10370488" y="-4069"/>
                  <a:pt x="10515600" y="0"/>
                </a:cubicBezTo>
                <a:cubicBezTo>
                  <a:pt x="10515650" y="5798"/>
                  <a:pt x="10515903" y="19375"/>
                  <a:pt x="10515600" y="27432"/>
                </a:cubicBezTo>
                <a:cubicBezTo>
                  <a:pt x="10304538" y="42307"/>
                  <a:pt x="10069280" y="3335"/>
                  <a:pt x="9753219" y="27432"/>
                </a:cubicBezTo>
                <a:cubicBezTo>
                  <a:pt x="9437158" y="51529"/>
                  <a:pt x="9488415" y="23852"/>
                  <a:pt x="9411462" y="27432"/>
                </a:cubicBezTo>
                <a:cubicBezTo>
                  <a:pt x="9334509" y="31012"/>
                  <a:pt x="9183755" y="44107"/>
                  <a:pt x="8964549" y="27432"/>
                </a:cubicBezTo>
                <a:cubicBezTo>
                  <a:pt x="8745343" y="10757"/>
                  <a:pt x="8279150" y="61693"/>
                  <a:pt x="8097012" y="27432"/>
                </a:cubicBezTo>
                <a:cubicBezTo>
                  <a:pt x="7914874" y="-6829"/>
                  <a:pt x="7608717" y="59556"/>
                  <a:pt x="7439787" y="27432"/>
                </a:cubicBezTo>
                <a:cubicBezTo>
                  <a:pt x="7270858" y="-4692"/>
                  <a:pt x="7154492" y="27026"/>
                  <a:pt x="6992874" y="27432"/>
                </a:cubicBezTo>
                <a:cubicBezTo>
                  <a:pt x="6831256" y="27838"/>
                  <a:pt x="6536817" y="51174"/>
                  <a:pt x="6335649" y="27432"/>
                </a:cubicBezTo>
                <a:cubicBezTo>
                  <a:pt x="6134481" y="3690"/>
                  <a:pt x="6097824" y="11070"/>
                  <a:pt x="5993892" y="27432"/>
                </a:cubicBezTo>
                <a:cubicBezTo>
                  <a:pt x="5889960" y="43794"/>
                  <a:pt x="5793821" y="34098"/>
                  <a:pt x="5652135" y="27432"/>
                </a:cubicBezTo>
                <a:cubicBezTo>
                  <a:pt x="5510449" y="20766"/>
                  <a:pt x="5168382" y="-3650"/>
                  <a:pt x="4994910" y="27432"/>
                </a:cubicBezTo>
                <a:cubicBezTo>
                  <a:pt x="4821439" y="58514"/>
                  <a:pt x="4653937" y="21362"/>
                  <a:pt x="4547997" y="27432"/>
                </a:cubicBezTo>
                <a:cubicBezTo>
                  <a:pt x="4442057" y="33502"/>
                  <a:pt x="4153363" y="33024"/>
                  <a:pt x="3785616" y="27432"/>
                </a:cubicBezTo>
                <a:cubicBezTo>
                  <a:pt x="3417869" y="21840"/>
                  <a:pt x="3544908" y="29840"/>
                  <a:pt x="3338703" y="27432"/>
                </a:cubicBezTo>
                <a:cubicBezTo>
                  <a:pt x="3132498" y="25024"/>
                  <a:pt x="2782152" y="45947"/>
                  <a:pt x="2576322" y="27432"/>
                </a:cubicBezTo>
                <a:cubicBezTo>
                  <a:pt x="2370492" y="8917"/>
                  <a:pt x="2347214" y="14129"/>
                  <a:pt x="2234565" y="27432"/>
                </a:cubicBezTo>
                <a:cubicBezTo>
                  <a:pt x="2121916" y="40735"/>
                  <a:pt x="1785921" y="49081"/>
                  <a:pt x="1472184" y="27432"/>
                </a:cubicBezTo>
                <a:cubicBezTo>
                  <a:pt x="1158447" y="5783"/>
                  <a:pt x="1203910" y="37937"/>
                  <a:pt x="1025271" y="27432"/>
                </a:cubicBezTo>
                <a:cubicBezTo>
                  <a:pt x="846632" y="16927"/>
                  <a:pt x="846577" y="17996"/>
                  <a:pt x="683514" y="27432"/>
                </a:cubicBezTo>
                <a:cubicBezTo>
                  <a:pt x="520451" y="36868"/>
                  <a:pt x="320799" y="46677"/>
                  <a:pt x="0" y="27432"/>
                </a:cubicBezTo>
                <a:cubicBezTo>
                  <a:pt x="-510" y="19859"/>
                  <a:pt x="-1106" y="11474"/>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37271927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8AE282-8875-4F49-AB21-E1C2BCAEA1F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1712EA2-EF8C-4F18-BECF-AD121F72816A}"/>
              </a:ext>
            </a:extLst>
          </p:cNvPr>
          <p:cNvSpPr>
            <a:spLocks noGrp="1"/>
          </p:cNvSpPr>
          <p:nvPr>
            <p:ph type="body" idx="1"/>
          </p:nvPr>
        </p:nvSpPr>
        <p:spPr>
          <a:xfrm>
            <a:off x="839788" y="1938528"/>
            <a:ext cx="5157787" cy="823912"/>
          </a:xfrm>
        </p:spPr>
        <p:txBody>
          <a:bodyPr anchor="b">
            <a:normAutofit/>
          </a:bodyPr>
          <a:lstStyle>
            <a:lvl1pPr marL="0" indent="0">
              <a:buNone/>
              <a:defRPr sz="36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D7B59D4-E93F-40C1-A1A2-F1867830C678}"/>
              </a:ext>
            </a:extLst>
          </p:cNvPr>
          <p:cNvSpPr>
            <a:spLocks noGrp="1"/>
          </p:cNvSpPr>
          <p:nvPr>
            <p:ph sz="half" idx="2"/>
          </p:nvPr>
        </p:nvSpPr>
        <p:spPr>
          <a:xfrm>
            <a:off x="839788" y="2926080"/>
            <a:ext cx="5157787" cy="326440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6E810616-1C77-42AE-8449-D0B64E2B8475}"/>
              </a:ext>
            </a:extLst>
          </p:cNvPr>
          <p:cNvSpPr>
            <a:spLocks noGrp="1"/>
          </p:cNvSpPr>
          <p:nvPr>
            <p:ph type="body" sz="quarter" idx="3"/>
          </p:nvPr>
        </p:nvSpPr>
        <p:spPr>
          <a:xfrm>
            <a:off x="6172200" y="1938528"/>
            <a:ext cx="5183188" cy="823912"/>
          </a:xfrm>
        </p:spPr>
        <p:txBody>
          <a:bodyPr anchor="b">
            <a:normAutofit/>
          </a:bodyPr>
          <a:lstStyle>
            <a:lvl1pPr marL="0" indent="0">
              <a:buNone/>
              <a:defRPr sz="36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A74E172-AFE8-48E4-BBB0-CA6D4EC1127C}"/>
              </a:ext>
            </a:extLst>
          </p:cNvPr>
          <p:cNvSpPr>
            <a:spLocks noGrp="1"/>
          </p:cNvSpPr>
          <p:nvPr>
            <p:ph sz="quarter" idx="4"/>
          </p:nvPr>
        </p:nvSpPr>
        <p:spPr>
          <a:xfrm>
            <a:off x="6172200" y="2926080"/>
            <a:ext cx="5183188" cy="326440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4C9407CC-270D-4C98-B95C-7AE67D2E1913}"/>
              </a:ext>
            </a:extLst>
          </p:cNvPr>
          <p:cNvSpPr>
            <a:spLocks noGrp="1"/>
          </p:cNvSpPr>
          <p:nvPr>
            <p:ph type="dt" sz="half" idx="10"/>
          </p:nvPr>
        </p:nvSpPr>
        <p:spPr/>
        <p:txBody>
          <a:bodyPr/>
          <a:lstStyle/>
          <a:p>
            <a:fld id="{72345051-2045-45DA-935E-2E3CA1A69ADC}" type="datetimeFigureOut">
              <a:rPr lang="en-US" smtClean="0"/>
              <a:t>3/19/2020</a:t>
            </a:fld>
            <a:endParaRPr lang="en-US"/>
          </a:p>
        </p:txBody>
      </p:sp>
      <p:sp>
        <p:nvSpPr>
          <p:cNvPr id="8" name="Footer Placeholder 7">
            <a:extLst>
              <a:ext uri="{FF2B5EF4-FFF2-40B4-BE49-F238E27FC236}">
                <a16:creationId xmlns:a16="http://schemas.microsoft.com/office/drawing/2014/main" id="{454070D5-9B7B-47FC-9F75-F6AD9607452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28EAC17-33BE-4265-8C06-644C2D34FD3C}"/>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11" name="Rectangle 10" descr="Tag=AccentColor&#10;Flavor=Light&#10;Target=FillAndLine">
            <a:extLst>
              <a:ext uri="{FF2B5EF4-FFF2-40B4-BE49-F238E27FC236}">
                <a16:creationId xmlns:a16="http://schemas.microsoft.com/office/drawing/2014/main" id="{F634C457-AEBF-47D7-9200-BAD05D138B12}"/>
              </a:ext>
            </a:extLst>
          </p:cNvPr>
          <p:cNvSpPr/>
          <p:nvPr/>
        </p:nvSpPr>
        <p:spPr>
          <a:xfrm>
            <a:off x="838199" y="1709928"/>
            <a:ext cx="10515600" cy="27432"/>
          </a:xfrm>
          <a:custGeom>
            <a:avLst/>
            <a:gdLst>
              <a:gd name="connsiteX0" fmla="*/ 0 w 10515600"/>
              <a:gd name="connsiteY0" fmla="*/ 0 h 27432"/>
              <a:gd name="connsiteX1" fmla="*/ 446913 w 10515600"/>
              <a:gd name="connsiteY1" fmla="*/ 0 h 27432"/>
              <a:gd name="connsiteX2" fmla="*/ 1104138 w 10515600"/>
              <a:gd name="connsiteY2" fmla="*/ 0 h 27432"/>
              <a:gd name="connsiteX3" fmla="*/ 1866519 w 10515600"/>
              <a:gd name="connsiteY3" fmla="*/ 0 h 27432"/>
              <a:gd name="connsiteX4" fmla="*/ 2208276 w 10515600"/>
              <a:gd name="connsiteY4" fmla="*/ 0 h 27432"/>
              <a:gd name="connsiteX5" fmla="*/ 2550033 w 10515600"/>
              <a:gd name="connsiteY5" fmla="*/ 0 h 27432"/>
              <a:gd name="connsiteX6" fmla="*/ 3417570 w 10515600"/>
              <a:gd name="connsiteY6" fmla="*/ 0 h 27432"/>
              <a:gd name="connsiteX7" fmla="*/ 4074795 w 10515600"/>
              <a:gd name="connsiteY7" fmla="*/ 0 h 27432"/>
              <a:gd name="connsiteX8" fmla="*/ 4416552 w 10515600"/>
              <a:gd name="connsiteY8" fmla="*/ 0 h 27432"/>
              <a:gd name="connsiteX9" fmla="*/ 5073777 w 10515600"/>
              <a:gd name="connsiteY9" fmla="*/ 0 h 27432"/>
              <a:gd name="connsiteX10" fmla="*/ 5941314 w 10515600"/>
              <a:gd name="connsiteY10" fmla="*/ 0 h 27432"/>
              <a:gd name="connsiteX11" fmla="*/ 6493383 w 10515600"/>
              <a:gd name="connsiteY11" fmla="*/ 0 h 27432"/>
              <a:gd name="connsiteX12" fmla="*/ 7045452 w 10515600"/>
              <a:gd name="connsiteY12" fmla="*/ 0 h 27432"/>
              <a:gd name="connsiteX13" fmla="*/ 7702677 w 10515600"/>
              <a:gd name="connsiteY13" fmla="*/ 0 h 27432"/>
              <a:gd name="connsiteX14" fmla="*/ 8465058 w 10515600"/>
              <a:gd name="connsiteY14" fmla="*/ 0 h 27432"/>
              <a:gd name="connsiteX15" fmla="*/ 9227439 w 10515600"/>
              <a:gd name="connsiteY15" fmla="*/ 0 h 27432"/>
              <a:gd name="connsiteX16" fmla="*/ 10515600 w 10515600"/>
              <a:gd name="connsiteY16" fmla="*/ 0 h 27432"/>
              <a:gd name="connsiteX17" fmla="*/ 10515600 w 10515600"/>
              <a:gd name="connsiteY17" fmla="*/ 27432 h 27432"/>
              <a:gd name="connsiteX18" fmla="*/ 10068687 w 10515600"/>
              <a:gd name="connsiteY18" fmla="*/ 27432 h 27432"/>
              <a:gd name="connsiteX19" fmla="*/ 9201150 w 10515600"/>
              <a:gd name="connsiteY19" fmla="*/ 27432 h 27432"/>
              <a:gd name="connsiteX20" fmla="*/ 8543925 w 10515600"/>
              <a:gd name="connsiteY20" fmla="*/ 27432 h 27432"/>
              <a:gd name="connsiteX21" fmla="*/ 8202168 w 10515600"/>
              <a:gd name="connsiteY21" fmla="*/ 27432 h 27432"/>
              <a:gd name="connsiteX22" fmla="*/ 7544943 w 10515600"/>
              <a:gd name="connsiteY22" fmla="*/ 27432 h 27432"/>
              <a:gd name="connsiteX23" fmla="*/ 6992874 w 10515600"/>
              <a:gd name="connsiteY23" fmla="*/ 27432 h 27432"/>
              <a:gd name="connsiteX24" fmla="*/ 6440805 w 10515600"/>
              <a:gd name="connsiteY24" fmla="*/ 27432 h 27432"/>
              <a:gd name="connsiteX25" fmla="*/ 5888736 w 10515600"/>
              <a:gd name="connsiteY25" fmla="*/ 27432 h 27432"/>
              <a:gd name="connsiteX26" fmla="*/ 5336667 w 10515600"/>
              <a:gd name="connsiteY26" fmla="*/ 27432 h 27432"/>
              <a:gd name="connsiteX27" fmla="*/ 4574286 w 10515600"/>
              <a:gd name="connsiteY27" fmla="*/ 27432 h 27432"/>
              <a:gd name="connsiteX28" fmla="*/ 3917061 w 10515600"/>
              <a:gd name="connsiteY28" fmla="*/ 27432 h 27432"/>
              <a:gd name="connsiteX29" fmla="*/ 3575304 w 10515600"/>
              <a:gd name="connsiteY29" fmla="*/ 27432 h 27432"/>
              <a:gd name="connsiteX30" fmla="*/ 3023235 w 10515600"/>
              <a:gd name="connsiteY30" fmla="*/ 27432 h 27432"/>
              <a:gd name="connsiteX31" fmla="*/ 2260854 w 10515600"/>
              <a:gd name="connsiteY31" fmla="*/ 27432 h 27432"/>
              <a:gd name="connsiteX32" fmla="*/ 1813941 w 10515600"/>
              <a:gd name="connsiteY32" fmla="*/ 27432 h 27432"/>
              <a:gd name="connsiteX33" fmla="*/ 946404 w 10515600"/>
              <a:gd name="connsiteY33" fmla="*/ 27432 h 27432"/>
              <a:gd name="connsiteX34" fmla="*/ 0 w 10515600"/>
              <a:gd name="connsiteY34" fmla="*/ 27432 h 27432"/>
              <a:gd name="connsiteX35" fmla="*/ 0 w 10515600"/>
              <a:gd name="connsiteY35"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515600" h="27432" fill="none" extrusionOk="0">
                <a:moveTo>
                  <a:pt x="0" y="0"/>
                </a:moveTo>
                <a:cubicBezTo>
                  <a:pt x="119693" y="-14343"/>
                  <a:pt x="253007" y="-7583"/>
                  <a:pt x="446913" y="0"/>
                </a:cubicBezTo>
                <a:cubicBezTo>
                  <a:pt x="640819" y="7583"/>
                  <a:pt x="841419" y="-7067"/>
                  <a:pt x="1104138" y="0"/>
                </a:cubicBezTo>
                <a:cubicBezTo>
                  <a:pt x="1366858" y="7067"/>
                  <a:pt x="1495525" y="1255"/>
                  <a:pt x="1866519" y="0"/>
                </a:cubicBezTo>
                <a:cubicBezTo>
                  <a:pt x="2237513" y="-1255"/>
                  <a:pt x="2043820" y="12003"/>
                  <a:pt x="2208276" y="0"/>
                </a:cubicBezTo>
                <a:cubicBezTo>
                  <a:pt x="2372732" y="-12003"/>
                  <a:pt x="2419452" y="9887"/>
                  <a:pt x="2550033" y="0"/>
                </a:cubicBezTo>
                <a:cubicBezTo>
                  <a:pt x="2680614" y="-9887"/>
                  <a:pt x="3098156" y="3827"/>
                  <a:pt x="3417570" y="0"/>
                </a:cubicBezTo>
                <a:cubicBezTo>
                  <a:pt x="3736984" y="-3827"/>
                  <a:pt x="3916040" y="-6233"/>
                  <a:pt x="4074795" y="0"/>
                </a:cubicBezTo>
                <a:cubicBezTo>
                  <a:pt x="4233551" y="6233"/>
                  <a:pt x="4279253" y="5661"/>
                  <a:pt x="4416552" y="0"/>
                </a:cubicBezTo>
                <a:cubicBezTo>
                  <a:pt x="4553851" y="-5661"/>
                  <a:pt x="4915758" y="26022"/>
                  <a:pt x="5073777" y="0"/>
                </a:cubicBezTo>
                <a:cubicBezTo>
                  <a:pt x="5231797" y="-26022"/>
                  <a:pt x="5612089" y="32230"/>
                  <a:pt x="5941314" y="0"/>
                </a:cubicBezTo>
                <a:cubicBezTo>
                  <a:pt x="6270539" y="-32230"/>
                  <a:pt x="6313600" y="3064"/>
                  <a:pt x="6493383" y="0"/>
                </a:cubicBezTo>
                <a:cubicBezTo>
                  <a:pt x="6673166" y="-3064"/>
                  <a:pt x="6902474" y="-21096"/>
                  <a:pt x="7045452" y="0"/>
                </a:cubicBezTo>
                <a:cubicBezTo>
                  <a:pt x="7188430" y="21096"/>
                  <a:pt x="7478162" y="17386"/>
                  <a:pt x="7702677" y="0"/>
                </a:cubicBezTo>
                <a:cubicBezTo>
                  <a:pt x="7927192" y="-17386"/>
                  <a:pt x="8295683" y="-35143"/>
                  <a:pt x="8465058" y="0"/>
                </a:cubicBezTo>
                <a:cubicBezTo>
                  <a:pt x="8634433" y="35143"/>
                  <a:pt x="8927835" y="4103"/>
                  <a:pt x="9227439" y="0"/>
                </a:cubicBezTo>
                <a:cubicBezTo>
                  <a:pt x="9527043" y="-4103"/>
                  <a:pt x="10105355" y="-17535"/>
                  <a:pt x="10515600" y="0"/>
                </a:cubicBezTo>
                <a:cubicBezTo>
                  <a:pt x="10515789" y="12323"/>
                  <a:pt x="10515633" y="14639"/>
                  <a:pt x="10515600" y="27432"/>
                </a:cubicBezTo>
                <a:cubicBezTo>
                  <a:pt x="10343646" y="15282"/>
                  <a:pt x="10223667" y="31057"/>
                  <a:pt x="10068687" y="27432"/>
                </a:cubicBezTo>
                <a:cubicBezTo>
                  <a:pt x="9913707" y="23807"/>
                  <a:pt x="9512455" y="4101"/>
                  <a:pt x="9201150" y="27432"/>
                </a:cubicBezTo>
                <a:cubicBezTo>
                  <a:pt x="8889845" y="50763"/>
                  <a:pt x="8866277" y="3158"/>
                  <a:pt x="8543925" y="27432"/>
                </a:cubicBezTo>
                <a:cubicBezTo>
                  <a:pt x="8221573" y="51706"/>
                  <a:pt x="8288348" y="37286"/>
                  <a:pt x="8202168" y="27432"/>
                </a:cubicBezTo>
                <a:cubicBezTo>
                  <a:pt x="8115988" y="17578"/>
                  <a:pt x="7797033" y="6631"/>
                  <a:pt x="7544943" y="27432"/>
                </a:cubicBezTo>
                <a:cubicBezTo>
                  <a:pt x="7292854" y="48233"/>
                  <a:pt x="7108060" y="41767"/>
                  <a:pt x="6992874" y="27432"/>
                </a:cubicBezTo>
                <a:cubicBezTo>
                  <a:pt x="6877688" y="13097"/>
                  <a:pt x="6668930" y="7947"/>
                  <a:pt x="6440805" y="27432"/>
                </a:cubicBezTo>
                <a:cubicBezTo>
                  <a:pt x="6212680" y="46917"/>
                  <a:pt x="6027476" y="35225"/>
                  <a:pt x="5888736" y="27432"/>
                </a:cubicBezTo>
                <a:cubicBezTo>
                  <a:pt x="5749996" y="19639"/>
                  <a:pt x="5574559" y="43627"/>
                  <a:pt x="5336667" y="27432"/>
                </a:cubicBezTo>
                <a:cubicBezTo>
                  <a:pt x="5098775" y="11237"/>
                  <a:pt x="4837534" y="41882"/>
                  <a:pt x="4574286" y="27432"/>
                </a:cubicBezTo>
                <a:cubicBezTo>
                  <a:pt x="4311038" y="12982"/>
                  <a:pt x="4126419" y="26678"/>
                  <a:pt x="3917061" y="27432"/>
                </a:cubicBezTo>
                <a:cubicBezTo>
                  <a:pt x="3707704" y="28186"/>
                  <a:pt x="3657291" y="40087"/>
                  <a:pt x="3575304" y="27432"/>
                </a:cubicBezTo>
                <a:cubicBezTo>
                  <a:pt x="3493317" y="14777"/>
                  <a:pt x="3185226" y="45867"/>
                  <a:pt x="3023235" y="27432"/>
                </a:cubicBezTo>
                <a:cubicBezTo>
                  <a:pt x="2861244" y="8997"/>
                  <a:pt x="2597085" y="35801"/>
                  <a:pt x="2260854" y="27432"/>
                </a:cubicBezTo>
                <a:cubicBezTo>
                  <a:pt x="1924623" y="19063"/>
                  <a:pt x="1996678" y="15705"/>
                  <a:pt x="1813941" y="27432"/>
                </a:cubicBezTo>
                <a:cubicBezTo>
                  <a:pt x="1631204" y="39159"/>
                  <a:pt x="1187542" y="49167"/>
                  <a:pt x="946404" y="27432"/>
                </a:cubicBezTo>
                <a:cubicBezTo>
                  <a:pt x="705266" y="5697"/>
                  <a:pt x="404743" y="28229"/>
                  <a:pt x="0" y="27432"/>
                </a:cubicBezTo>
                <a:cubicBezTo>
                  <a:pt x="244" y="15297"/>
                  <a:pt x="645" y="7129"/>
                  <a:pt x="0" y="0"/>
                </a:cubicBezTo>
                <a:close/>
              </a:path>
              <a:path w="10515600" h="27432" stroke="0" extrusionOk="0">
                <a:moveTo>
                  <a:pt x="0" y="0"/>
                </a:moveTo>
                <a:cubicBezTo>
                  <a:pt x="230793" y="14353"/>
                  <a:pt x="332416" y="21392"/>
                  <a:pt x="552069" y="0"/>
                </a:cubicBezTo>
                <a:cubicBezTo>
                  <a:pt x="771722" y="-21392"/>
                  <a:pt x="761737" y="-14337"/>
                  <a:pt x="893826" y="0"/>
                </a:cubicBezTo>
                <a:cubicBezTo>
                  <a:pt x="1025915" y="14337"/>
                  <a:pt x="1441584" y="-15498"/>
                  <a:pt x="1761363" y="0"/>
                </a:cubicBezTo>
                <a:cubicBezTo>
                  <a:pt x="2081142" y="15498"/>
                  <a:pt x="2111503" y="7278"/>
                  <a:pt x="2313432" y="0"/>
                </a:cubicBezTo>
                <a:cubicBezTo>
                  <a:pt x="2515361" y="-7278"/>
                  <a:pt x="2743584" y="-17845"/>
                  <a:pt x="2865501" y="0"/>
                </a:cubicBezTo>
                <a:cubicBezTo>
                  <a:pt x="2987418" y="17845"/>
                  <a:pt x="3345183" y="8208"/>
                  <a:pt x="3733038" y="0"/>
                </a:cubicBezTo>
                <a:cubicBezTo>
                  <a:pt x="4120893" y="-8208"/>
                  <a:pt x="4009066" y="-3159"/>
                  <a:pt x="4179951" y="0"/>
                </a:cubicBezTo>
                <a:cubicBezTo>
                  <a:pt x="4350836" y="3159"/>
                  <a:pt x="4735020" y="17517"/>
                  <a:pt x="5047488" y="0"/>
                </a:cubicBezTo>
                <a:cubicBezTo>
                  <a:pt x="5359956" y="-17517"/>
                  <a:pt x="5662148" y="-17777"/>
                  <a:pt x="5915025" y="0"/>
                </a:cubicBezTo>
                <a:cubicBezTo>
                  <a:pt x="6167902" y="17777"/>
                  <a:pt x="6308797" y="30350"/>
                  <a:pt x="6572250" y="0"/>
                </a:cubicBezTo>
                <a:cubicBezTo>
                  <a:pt x="6835703" y="-30350"/>
                  <a:pt x="7107419" y="-9627"/>
                  <a:pt x="7439787" y="0"/>
                </a:cubicBezTo>
                <a:cubicBezTo>
                  <a:pt x="7772155" y="9627"/>
                  <a:pt x="7844034" y="-9098"/>
                  <a:pt x="7991856" y="0"/>
                </a:cubicBezTo>
                <a:cubicBezTo>
                  <a:pt x="8139678" y="9098"/>
                  <a:pt x="8289889" y="-20239"/>
                  <a:pt x="8543925" y="0"/>
                </a:cubicBezTo>
                <a:cubicBezTo>
                  <a:pt x="8797961" y="20239"/>
                  <a:pt x="8994198" y="29575"/>
                  <a:pt x="9306306" y="0"/>
                </a:cubicBezTo>
                <a:cubicBezTo>
                  <a:pt x="9618414" y="-29575"/>
                  <a:pt x="9739118" y="-23835"/>
                  <a:pt x="9858375" y="0"/>
                </a:cubicBezTo>
                <a:cubicBezTo>
                  <a:pt x="9977632" y="23835"/>
                  <a:pt x="10370488" y="-4069"/>
                  <a:pt x="10515600" y="0"/>
                </a:cubicBezTo>
                <a:cubicBezTo>
                  <a:pt x="10515650" y="5798"/>
                  <a:pt x="10515903" y="19375"/>
                  <a:pt x="10515600" y="27432"/>
                </a:cubicBezTo>
                <a:cubicBezTo>
                  <a:pt x="10304538" y="42307"/>
                  <a:pt x="10069280" y="3335"/>
                  <a:pt x="9753219" y="27432"/>
                </a:cubicBezTo>
                <a:cubicBezTo>
                  <a:pt x="9437158" y="51529"/>
                  <a:pt x="9488415" y="23852"/>
                  <a:pt x="9411462" y="27432"/>
                </a:cubicBezTo>
                <a:cubicBezTo>
                  <a:pt x="9334509" y="31012"/>
                  <a:pt x="9183755" y="44107"/>
                  <a:pt x="8964549" y="27432"/>
                </a:cubicBezTo>
                <a:cubicBezTo>
                  <a:pt x="8745343" y="10757"/>
                  <a:pt x="8279150" y="61693"/>
                  <a:pt x="8097012" y="27432"/>
                </a:cubicBezTo>
                <a:cubicBezTo>
                  <a:pt x="7914874" y="-6829"/>
                  <a:pt x="7608717" y="59556"/>
                  <a:pt x="7439787" y="27432"/>
                </a:cubicBezTo>
                <a:cubicBezTo>
                  <a:pt x="7270858" y="-4692"/>
                  <a:pt x="7154492" y="27026"/>
                  <a:pt x="6992874" y="27432"/>
                </a:cubicBezTo>
                <a:cubicBezTo>
                  <a:pt x="6831256" y="27838"/>
                  <a:pt x="6536817" y="51174"/>
                  <a:pt x="6335649" y="27432"/>
                </a:cubicBezTo>
                <a:cubicBezTo>
                  <a:pt x="6134481" y="3690"/>
                  <a:pt x="6097824" y="11070"/>
                  <a:pt x="5993892" y="27432"/>
                </a:cubicBezTo>
                <a:cubicBezTo>
                  <a:pt x="5889960" y="43794"/>
                  <a:pt x="5793821" y="34098"/>
                  <a:pt x="5652135" y="27432"/>
                </a:cubicBezTo>
                <a:cubicBezTo>
                  <a:pt x="5510449" y="20766"/>
                  <a:pt x="5168382" y="-3650"/>
                  <a:pt x="4994910" y="27432"/>
                </a:cubicBezTo>
                <a:cubicBezTo>
                  <a:pt x="4821439" y="58514"/>
                  <a:pt x="4653937" y="21362"/>
                  <a:pt x="4547997" y="27432"/>
                </a:cubicBezTo>
                <a:cubicBezTo>
                  <a:pt x="4442057" y="33502"/>
                  <a:pt x="4153363" y="33024"/>
                  <a:pt x="3785616" y="27432"/>
                </a:cubicBezTo>
                <a:cubicBezTo>
                  <a:pt x="3417869" y="21840"/>
                  <a:pt x="3544908" y="29840"/>
                  <a:pt x="3338703" y="27432"/>
                </a:cubicBezTo>
                <a:cubicBezTo>
                  <a:pt x="3132498" y="25024"/>
                  <a:pt x="2782152" y="45947"/>
                  <a:pt x="2576322" y="27432"/>
                </a:cubicBezTo>
                <a:cubicBezTo>
                  <a:pt x="2370492" y="8917"/>
                  <a:pt x="2347214" y="14129"/>
                  <a:pt x="2234565" y="27432"/>
                </a:cubicBezTo>
                <a:cubicBezTo>
                  <a:pt x="2121916" y="40735"/>
                  <a:pt x="1785921" y="49081"/>
                  <a:pt x="1472184" y="27432"/>
                </a:cubicBezTo>
                <a:cubicBezTo>
                  <a:pt x="1158447" y="5783"/>
                  <a:pt x="1203910" y="37937"/>
                  <a:pt x="1025271" y="27432"/>
                </a:cubicBezTo>
                <a:cubicBezTo>
                  <a:pt x="846632" y="16927"/>
                  <a:pt x="846577" y="17996"/>
                  <a:pt x="683514" y="27432"/>
                </a:cubicBezTo>
                <a:cubicBezTo>
                  <a:pt x="520451" y="36868"/>
                  <a:pt x="320799" y="46677"/>
                  <a:pt x="0" y="27432"/>
                </a:cubicBezTo>
                <a:cubicBezTo>
                  <a:pt x="-510" y="19859"/>
                  <a:pt x="-1106" y="11474"/>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9125893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EE9AC0-40CD-4451-BF00-5E2FC7B7451B}"/>
              </a:ext>
            </a:extLst>
          </p:cNvPr>
          <p:cNvSpPr>
            <a:spLocks noGrp="1"/>
          </p:cNvSpPr>
          <p:nvPr>
            <p:ph type="title"/>
          </p:nvPr>
        </p:nvSpPr>
        <p:spPr>
          <a:xfrm>
            <a:off x="2203704" y="1728216"/>
            <a:ext cx="7781544" cy="3392424"/>
          </a:xfrm>
        </p:spPr>
        <p:txBody>
          <a:bodyPr>
            <a:normAutofit/>
          </a:bodyPr>
          <a:lstStyle>
            <a:lvl1pPr algn="ctr">
              <a:defRPr sz="7800"/>
            </a:lvl1p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C6FD9A32-9C83-452B-BC69-CC6E95D3C93C}"/>
              </a:ext>
            </a:extLst>
          </p:cNvPr>
          <p:cNvSpPr>
            <a:spLocks noGrp="1"/>
          </p:cNvSpPr>
          <p:nvPr>
            <p:ph type="dt" sz="half" idx="10"/>
          </p:nvPr>
        </p:nvSpPr>
        <p:spPr/>
        <p:txBody>
          <a:bodyPr/>
          <a:lstStyle/>
          <a:p>
            <a:fld id="{72345051-2045-45DA-935E-2E3CA1A69ADC}" type="datetimeFigureOut">
              <a:rPr lang="en-US" smtClean="0"/>
              <a:t>3/19/2020</a:t>
            </a:fld>
            <a:endParaRPr lang="en-US"/>
          </a:p>
        </p:txBody>
      </p:sp>
      <p:sp>
        <p:nvSpPr>
          <p:cNvPr id="4" name="Footer Placeholder 3">
            <a:extLst>
              <a:ext uri="{FF2B5EF4-FFF2-40B4-BE49-F238E27FC236}">
                <a16:creationId xmlns:a16="http://schemas.microsoft.com/office/drawing/2014/main" id="{6B87B83E-E23E-42DE-876D-F55908A97DC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61C03A8-D428-4010-B413-13B1E9922628}"/>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6" name="Rectangle 6" descr="Tag=AccentColor&#10;Flavor=Light&#10;Target=FillAndLine">
            <a:extLst>
              <a:ext uri="{FF2B5EF4-FFF2-40B4-BE49-F238E27FC236}">
                <a16:creationId xmlns:a16="http://schemas.microsoft.com/office/drawing/2014/main" id="{17F03060-85EC-4182-8C18-C6EE0D373E4B}"/>
              </a:ext>
            </a:extLst>
          </p:cNvPr>
          <p:cNvSpPr/>
          <p:nvPr/>
        </p:nvSpPr>
        <p:spPr>
          <a:xfrm>
            <a:off x="3974206" y="5126892"/>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15724322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72816A0-77C4-4A3F-87BD-A7321E3C84D2}"/>
              </a:ext>
            </a:extLst>
          </p:cNvPr>
          <p:cNvSpPr>
            <a:spLocks noGrp="1"/>
          </p:cNvSpPr>
          <p:nvPr>
            <p:ph type="dt" sz="half" idx="10"/>
          </p:nvPr>
        </p:nvSpPr>
        <p:spPr/>
        <p:txBody>
          <a:bodyPr/>
          <a:lstStyle/>
          <a:p>
            <a:fld id="{72345051-2045-45DA-935E-2E3CA1A69ADC}" type="datetimeFigureOut">
              <a:rPr lang="en-US" smtClean="0"/>
              <a:t>3/19/2020</a:t>
            </a:fld>
            <a:endParaRPr lang="en-US"/>
          </a:p>
        </p:txBody>
      </p:sp>
      <p:sp>
        <p:nvSpPr>
          <p:cNvPr id="3" name="Footer Placeholder 2">
            <a:extLst>
              <a:ext uri="{FF2B5EF4-FFF2-40B4-BE49-F238E27FC236}">
                <a16:creationId xmlns:a16="http://schemas.microsoft.com/office/drawing/2014/main" id="{A5FC3464-F026-4C77-9441-55ECA5054D5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87D9257-BADE-4D0B-AF0B-D09FE95FA078}"/>
              </a:ext>
            </a:extLst>
          </p:cNvPr>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37007086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A1C48E-F751-45A2-9010-208B81EDBE69}"/>
              </a:ext>
            </a:extLst>
          </p:cNvPr>
          <p:cNvSpPr>
            <a:spLocks noGrp="1"/>
          </p:cNvSpPr>
          <p:nvPr>
            <p:ph type="title"/>
          </p:nvPr>
        </p:nvSpPr>
        <p:spPr>
          <a:xfrm>
            <a:off x="839788" y="457200"/>
            <a:ext cx="3932237" cy="3429000"/>
          </a:xfrm>
        </p:spPr>
        <p:txBody>
          <a:bodyPr anchor="b">
            <a:normAutofit/>
          </a:bodyPr>
          <a:lstStyle>
            <a:lvl1pPr>
              <a:defRPr sz="60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59D501F6-8430-4758-8636-74D68E990EC3}"/>
              </a:ext>
            </a:extLst>
          </p:cNvPr>
          <p:cNvSpPr>
            <a:spLocks noGrp="1"/>
          </p:cNvSpPr>
          <p:nvPr>
            <p:ph idx="1"/>
          </p:nvPr>
        </p:nvSpPr>
        <p:spPr>
          <a:xfrm>
            <a:off x="5303520" y="548640"/>
            <a:ext cx="6053328" cy="5431536"/>
          </a:xfrm>
        </p:spPr>
        <p:txBody>
          <a:bodyPr anchor="ct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2E79DC39-A29C-494C-98B6-999746C5F38A}"/>
              </a:ext>
            </a:extLst>
          </p:cNvPr>
          <p:cNvSpPr>
            <a:spLocks noGrp="1"/>
          </p:cNvSpPr>
          <p:nvPr>
            <p:ph type="body" sz="half" idx="2"/>
          </p:nvPr>
        </p:nvSpPr>
        <p:spPr>
          <a:xfrm>
            <a:off x="839788" y="3977640"/>
            <a:ext cx="3932237" cy="2002536"/>
          </a:xfrm>
        </p:spPr>
        <p:txBody>
          <a:bodyPr>
            <a:normAutofit/>
          </a:bodyPr>
          <a:lstStyle>
            <a:lvl1pPr marL="0" indent="0">
              <a:buNone/>
              <a:defRPr sz="32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584C988-A6DB-469A-B8AA-31866F36E83D}"/>
              </a:ext>
            </a:extLst>
          </p:cNvPr>
          <p:cNvSpPr>
            <a:spLocks noGrp="1"/>
          </p:cNvSpPr>
          <p:nvPr>
            <p:ph type="dt" sz="half" idx="10"/>
          </p:nvPr>
        </p:nvSpPr>
        <p:spPr/>
        <p:txBody>
          <a:bodyPr/>
          <a:lstStyle/>
          <a:p>
            <a:fld id="{72345051-2045-45DA-935E-2E3CA1A69ADC}" type="datetimeFigureOut">
              <a:rPr lang="en-US" smtClean="0"/>
              <a:t>3/19/2020</a:t>
            </a:fld>
            <a:endParaRPr lang="en-US"/>
          </a:p>
        </p:txBody>
      </p:sp>
      <p:sp>
        <p:nvSpPr>
          <p:cNvPr id="6" name="Footer Placeholder 5">
            <a:extLst>
              <a:ext uri="{FF2B5EF4-FFF2-40B4-BE49-F238E27FC236}">
                <a16:creationId xmlns:a16="http://schemas.microsoft.com/office/drawing/2014/main" id="{02BC39C3-81EB-4828-9AD3-2F1FAC521E6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059376C-9810-49A5-BC9A-4E6A02175273}"/>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8" name="Rectangle 6" descr="Tag=AccentColor&#10;Flavor=Light&#10;Target=FillAndLine">
            <a:extLst>
              <a:ext uri="{FF2B5EF4-FFF2-40B4-BE49-F238E27FC236}">
                <a16:creationId xmlns:a16="http://schemas.microsoft.com/office/drawing/2014/main" id="{B9F96F3A-E64D-4401-B02C-BCD5CAA97CFF}"/>
              </a:ext>
            </a:extLst>
          </p:cNvPr>
          <p:cNvSpPr/>
          <p:nvPr/>
        </p:nvSpPr>
        <p:spPr>
          <a:xfrm rot="5400000">
            <a:off x="2797492" y="3254143"/>
            <a:ext cx="4480560" cy="27432"/>
          </a:xfrm>
          <a:custGeom>
            <a:avLst/>
            <a:gdLst>
              <a:gd name="connsiteX0" fmla="*/ 0 w 4480560"/>
              <a:gd name="connsiteY0" fmla="*/ 0 h 27432"/>
              <a:gd name="connsiteX1" fmla="*/ 595274 w 4480560"/>
              <a:gd name="connsiteY1" fmla="*/ 0 h 27432"/>
              <a:gd name="connsiteX2" fmla="*/ 1100938 w 4480560"/>
              <a:gd name="connsiteY2" fmla="*/ 0 h 27432"/>
              <a:gd name="connsiteX3" fmla="*/ 1651406 w 4480560"/>
              <a:gd name="connsiteY3" fmla="*/ 0 h 27432"/>
              <a:gd name="connsiteX4" fmla="*/ 2336292 w 4480560"/>
              <a:gd name="connsiteY4" fmla="*/ 0 h 27432"/>
              <a:gd name="connsiteX5" fmla="*/ 2931566 w 4480560"/>
              <a:gd name="connsiteY5" fmla="*/ 0 h 27432"/>
              <a:gd name="connsiteX6" fmla="*/ 3482035 w 4480560"/>
              <a:gd name="connsiteY6" fmla="*/ 0 h 27432"/>
              <a:gd name="connsiteX7" fmla="*/ 4480560 w 4480560"/>
              <a:gd name="connsiteY7" fmla="*/ 0 h 27432"/>
              <a:gd name="connsiteX8" fmla="*/ 4480560 w 4480560"/>
              <a:gd name="connsiteY8" fmla="*/ 27432 h 27432"/>
              <a:gd name="connsiteX9" fmla="*/ 3840480 w 4480560"/>
              <a:gd name="connsiteY9" fmla="*/ 27432 h 27432"/>
              <a:gd name="connsiteX10" fmla="*/ 3290011 w 4480560"/>
              <a:gd name="connsiteY10" fmla="*/ 27432 h 27432"/>
              <a:gd name="connsiteX11" fmla="*/ 2560320 w 4480560"/>
              <a:gd name="connsiteY11" fmla="*/ 27432 h 27432"/>
              <a:gd name="connsiteX12" fmla="*/ 1965046 w 4480560"/>
              <a:gd name="connsiteY12" fmla="*/ 27432 h 27432"/>
              <a:gd name="connsiteX13" fmla="*/ 1459382 w 4480560"/>
              <a:gd name="connsiteY13" fmla="*/ 27432 h 27432"/>
              <a:gd name="connsiteX14" fmla="*/ 774497 w 4480560"/>
              <a:gd name="connsiteY14" fmla="*/ 27432 h 27432"/>
              <a:gd name="connsiteX15" fmla="*/ 0 w 4480560"/>
              <a:gd name="connsiteY15" fmla="*/ 27432 h 27432"/>
              <a:gd name="connsiteX16" fmla="*/ 0 w 4480560"/>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27432"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79587" y="8304"/>
                  <a:pt x="4480082" y="21512"/>
                  <a:pt x="4480560" y="27432"/>
                </a:cubicBezTo>
                <a:cubicBezTo>
                  <a:pt x="4314132" y="24068"/>
                  <a:pt x="4028383" y="45776"/>
                  <a:pt x="3840480" y="27432"/>
                </a:cubicBezTo>
                <a:cubicBezTo>
                  <a:pt x="3652577" y="9088"/>
                  <a:pt x="3547615" y="11992"/>
                  <a:pt x="3290011" y="27432"/>
                </a:cubicBezTo>
                <a:cubicBezTo>
                  <a:pt x="3032407" y="42872"/>
                  <a:pt x="2830268" y="17863"/>
                  <a:pt x="2560320" y="27432"/>
                </a:cubicBezTo>
                <a:cubicBezTo>
                  <a:pt x="2290372" y="37001"/>
                  <a:pt x="2147422" y="15872"/>
                  <a:pt x="1965046" y="27432"/>
                </a:cubicBezTo>
                <a:cubicBezTo>
                  <a:pt x="1782670" y="38992"/>
                  <a:pt x="1689791" y="49824"/>
                  <a:pt x="1459382" y="27432"/>
                </a:cubicBezTo>
                <a:cubicBezTo>
                  <a:pt x="1228973" y="5040"/>
                  <a:pt x="915486" y="45645"/>
                  <a:pt x="774497" y="27432"/>
                </a:cubicBezTo>
                <a:cubicBezTo>
                  <a:pt x="633508" y="9219"/>
                  <a:pt x="361442" y="-1963"/>
                  <a:pt x="0" y="27432"/>
                </a:cubicBezTo>
                <a:cubicBezTo>
                  <a:pt x="-1048" y="14992"/>
                  <a:pt x="-1120" y="7447"/>
                  <a:pt x="0" y="0"/>
                </a:cubicBezTo>
                <a:close/>
              </a:path>
              <a:path w="4480560" h="27432"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81045" y="9333"/>
                  <a:pt x="4481838" y="19699"/>
                  <a:pt x="4480560" y="27432"/>
                </a:cubicBezTo>
                <a:cubicBezTo>
                  <a:pt x="4279652" y="2294"/>
                  <a:pt x="4200762" y="50710"/>
                  <a:pt x="3930091" y="27432"/>
                </a:cubicBezTo>
                <a:cubicBezTo>
                  <a:pt x="3659420" y="4154"/>
                  <a:pt x="3456052" y="31438"/>
                  <a:pt x="3290011" y="27432"/>
                </a:cubicBezTo>
                <a:cubicBezTo>
                  <a:pt x="3123970" y="23426"/>
                  <a:pt x="2882392" y="41962"/>
                  <a:pt x="2649931" y="27432"/>
                </a:cubicBezTo>
                <a:cubicBezTo>
                  <a:pt x="2417470" y="12902"/>
                  <a:pt x="2238426" y="16481"/>
                  <a:pt x="2054657" y="27432"/>
                </a:cubicBezTo>
                <a:cubicBezTo>
                  <a:pt x="1870888" y="38383"/>
                  <a:pt x="1566368" y="54184"/>
                  <a:pt x="1324966" y="27432"/>
                </a:cubicBezTo>
                <a:cubicBezTo>
                  <a:pt x="1083564" y="680"/>
                  <a:pt x="787410" y="20090"/>
                  <a:pt x="595274" y="27432"/>
                </a:cubicBezTo>
                <a:cubicBezTo>
                  <a:pt x="403138" y="34774"/>
                  <a:pt x="169622" y="19643"/>
                  <a:pt x="0" y="27432"/>
                </a:cubicBezTo>
                <a:cubicBezTo>
                  <a:pt x="211" y="18145"/>
                  <a:pt x="120" y="6480"/>
                  <a:pt x="0" y="0"/>
                </a:cubicBezTo>
                <a:close/>
              </a:path>
            </a:pathLst>
          </a:custGeom>
          <a:solidFill>
            <a:schemeClr val="tx1"/>
          </a:solidFill>
          <a:ln w="4445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5918531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237704-80BD-41B0-8395-41618EC3AFBC}"/>
              </a:ext>
            </a:extLst>
          </p:cNvPr>
          <p:cNvSpPr>
            <a:spLocks noGrp="1"/>
          </p:cNvSpPr>
          <p:nvPr>
            <p:ph type="title"/>
          </p:nvPr>
        </p:nvSpPr>
        <p:spPr>
          <a:xfrm>
            <a:off x="839788" y="457200"/>
            <a:ext cx="3931920" cy="3429000"/>
          </a:xfrm>
        </p:spPr>
        <p:txBody>
          <a:bodyPr anchor="b">
            <a:normAutofit/>
          </a:bodyPr>
          <a:lstStyle>
            <a:lvl1pPr>
              <a:defRPr sz="60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14DA4032-EC66-4974-BD30-898B60E4B562}"/>
              </a:ext>
            </a:extLst>
          </p:cNvPr>
          <p:cNvSpPr>
            <a:spLocks noGrp="1"/>
          </p:cNvSpPr>
          <p:nvPr>
            <p:ph type="pic" idx="1"/>
          </p:nvPr>
        </p:nvSpPr>
        <p:spPr>
          <a:xfrm>
            <a:off x="5303520" y="548640"/>
            <a:ext cx="6053328" cy="5431536"/>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921802D0-5574-4631-BA49-92362F8E40DC}"/>
              </a:ext>
            </a:extLst>
          </p:cNvPr>
          <p:cNvSpPr>
            <a:spLocks noGrp="1"/>
          </p:cNvSpPr>
          <p:nvPr>
            <p:ph type="body" sz="half" idx="2"/>
          </p:nvPr>
        </p:nvSpPr>
        <p:spPr>
          <a:xfrm>
            <a:off x="839788" y="3977640"/>
            <a:ext cx="3931920" cy="2002536"/>
          </a:xfrm>
        </p:spPr>
        <p:txBody>
          <a:bodyPr>
            <a:normAutofit/>
          </a:bodyPr>
          <a:lstStyle>
            <a:lvl1pPr marL="0" indent="0">
              <a:buNone/>
              <a:defRPr sz="32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62C2F5B-DDDD-4E64-94A9-99E46F4B06A0}"/>
              </a:ext>
            </a:extLst>
          </p:cNvPr>
          <p:cNvSpPr>
            <a:spLocks noGrp="1"/>
          </p:cNvSpPr>
          <p:nvPr>
            <p:ph type="dt" sz="half" idx="10"/>
          </p:nvPr>
        </p:nvSpPr>
        <p:spPr/>
        <p:txBody>
          <a:bodyPr/>
          <a:lstStyle/>
          <a:p>
            <a:fld id="{72345051-2045-45DA-935E-2E3CA1A69ADC}" type="datetimeFigureOut">
              <a:rPr lang="en-US" smtClean="0"/>
              <a:t>3/19/2020</a:t>
            </a:fld>
            <a:endParaRPr lang="en-US"/>
          </a:p>
        </p:txBody>
      </p:sp>
      <p:sp>
        <p:nvSpPr>
          <p:cNvPr id="6" name="Footer Placeholder 5">
            <a:extLst>
              <a:ext uri="{FF2B5EF4-FFF2-40B4-BE49-F238E27FC236}">
                <a16:creationId xmlns:a16="http://schemas.microsoft.com/office/drawing/2014/main" id="{D4FA8D36-8865-48E7-8249-ED729A5F709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30F98C3-0B62-4361-8408-A01F70807CDB}"/>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8" name="Rectangle 6" descr="Tag=AccentColor&#10;Flavor=Light&#10;Target=FillAndLine">
            <a:extLst>
              <a:ext uri="{FF2B5EF4-FFF2-40B4-BE49-F238E27FC236}">
                <a16:creationId xmlns:a16="http://schemas.microsoft.com/office/drawing/2014/main" id="{FE511AB6-FEAF-4549-BA88-0764BD10B63D}"/>
              </a:ext>
            </a:extLst>
          </p:cNvPr>
          <p:cNvSpPr/>
          <p:nvPr/>
        </p:nvSpPr>
        <p:spPr>
          <a:xfrm rot="5400000">
            <a:off x="2798064" y="3254143"/>
            <a:ext cx="4480560" cy="27432"/>
          </a:xfrm>
          <a:custGeom>
            <a:avLst/>
            <a:gdLst>
              <a:gd name="connsiteX0" fmla="*/ 0 w 4480560"/>
              <a:gd name="connsiteY0" fmla="*/ 0 h 27432"/>
              <a:gd name="connsiteX1" fmla="*/ 595274 w 4480560"/>
              <a:gd name="connsiteY1" fmla="*/ 0 h 27432"/>
              <a:gd name="connsiteX2" fmla="*/ 1100938 w 4480560"/>
              <a:gd name="connsiteY2" fmla="*/ 0 h 27432"/>
              <a:gd name="connsiteX3" fmla="*/ 1651406 w 4480560"/>
              <a:gd name="connsiteY3" fmla="*/ 0 h 27432"/>
              <a:gd name="connsiteX4" fmla="*/ 2336292 w 4480560"/>
              <a:gd name="connsiteY4" fmla="*/ 0 h 27432"/>
              <a:gd name="connsiteX5" fmla="*/ 2931566 w 4480560"/>
              <a:gd name="connsiteY5" fmla="*/ 0 h 27432"/>
              <a:gd name="connsiteX6" fmla="*/ 3482035 w 4480560"/>
              <a:gd name="connsiteY6" fmla="*/ 0 h 27432"/>
              <a:gd name="connsiteX7" fmla="*/ 4480560 w 4480560"/>
              <a:gd name="connsiteY7" fmla="*/ 0 h 27432"/>
              <a:gd name="connsiteX8" fmla="*/ 4480560 w 4480560"/>
              <a:gd name="connsiteY8" fmla="*/ 27432 h 27432"/>
              <a:gd name="connsiteX9" fmla="*/ 3840480 w 4480560"/>
              <a:gd name="connsiteY9" fmla="*/ 27432 h 27432"/>
              <a:gd name="connsiteX10" fmla="*/ 3290011 w 4480560"/>
              <a:gd name="connsiteY10" fmla="*/ 27432 h 27432"/>
              <a:gd name="connsiteX11" fmla="*/ 2560320 w 4480560"/>
              <a:gd name="connsiteY11" fmla="*/ 27432 h 27432"/>
              <a:gd name="connsiteX12" fmla="*/ 1965046 w 4480560"/>
              <a:gd name="connsiteY12" fmla="*/ 27432 h 27432"/>
              <a:gd name="connsiteX13" fmla="*/ 1459382 w 4480560"/>
              <a:gd name="connsiteY13" fmla="*/ 27432 h 27432"/>
              <a:gd name="connsiteX14" fmla="*/ 774497 w 4480560"/>
              <a:gd name="connsiteY14" fmla="*/ 27432 h 27432"/>
              <a:gd name="connsiteX15" fmla="*/ 0 w 4480560"/>
              <a:gd name="connsiteY15" fmla="*/ 27432 h 27432"/>
              <a:gd name="connsiteX16" fmla="*/ 0 w 4480560"/>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27432"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79587" y="8304"/>
                  <a:pt x="4480082" y="21512"/>
                  <a:pt x="4480560" y="27432"/>
                </a:cubicBezTo>
                <a:cubicBezTo>
                  <a:pt x="4314132" y="24068"/>
                  <a:pt x="4028383" y="45776"/>
                  <a:pt x="3840480" y="27432"/>
                </a:cubicBezTo>
                <a:cubicBezTo>
                  <a:pt x="3652577" y="9088"/>
                  <a:pt x="3547615" y="11992"/>
                  <a:pt x="3290011" y="27432"/>
                </a:cubicBezTo>
                <a:cubicBezTo>
                  <a:pt x="3032407" y="42872"/>
                  <a:pt x="2830268" y="17863"/>
                  <a:pt x="2560320" y="27432"/>
                </a:cubicBezTo>
                <a:cubicBezTo>
                  <a:pt x="2290372" y="37001"/>
                  <a:pt x="2147422" y="15872"/>
                  <a:pt x="1965046" y="27432"/>
                </a:cubicBezTo>
                <a:cubicBezTo>
                  <a:pt x="1782670" y="38992"/>
                  <a:pt x="1689791" y="49824"/>
                  <a:pt x="1459382" y="27432"/>
                </a:cubicBezTo>
                <a:cubicBezTo>
                  <a:pt x="1228973" y="5040"/>
                  <a:pt x="915486" y="45645"/>
                  <a:pt x="774497" y="27432"/>
                </a:cubicBezTo>
                <a:cubicBezTo>
                  <a:pt x="633508" y="9219"/>
                  <a:pt x="361442" y="-1963"/>
                  <a:pt x="0" y="27432"/>
                </a:cubicBezTo>
                <a:cubicBezTo>
                  <a:pt x="-1048" y="14992"/>
                  <a:pt x="-1120" y="7447"/>
                  <a:pt x="0" y="0"/>
                </a:cubicBezTo>
                <a:close/>
              </a:path>
              <a:path w="4480560" h="27432"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81045" y="9333"/>
                  <a:pt x="4481838" y="19699"/>
                  <a:pt x="4480560" y="27432"/>
                </a:cubicBezTo>
                <a:cubicBezTo>
                  <a:pt x="4279652" y="2294"/>
                  <a:pt x="4200762" y="50710"/>
                  <a:pt x="3930091" y="27432"/>
                </a:cubicBezTo>
                <a:cubicBezTo>
                  <a:pt x="3659420" y="4154"/>
                  <a:pt x="3456052" y="31438"/>
                  <a:pt x="3290011" y="27432"/>
                </a:cubicBezTo>
                <a:cubicBezTo>
                  <a:pt x="3123970" y="23426"/>
                  <a:pt x="2882392" y="41962"/>
                  <a:pt x="2649931" y="27432"/>
                </a:cubicBezTo>
                <a:cubicBezTo>
                  <a:pt x="2417470" y="12902"/>
                  <a:pt x="2238426" y="16481"/>
                  <a:pt x="2054657" y="27432"/>
                </a:cubicBezTo>
                <a:cubicBezTo>
                  <a:pt x="1870888" y="38383"/>
                  <a:pt x="1566368" y="54184"/>
                  <a:pt x="1324966" y="27432"/>
                </a:cubicBezTo>
                <a:cubicBezTo>
                  <a:pt x="1083564" y="680"/>
                  <a:pt x="787410" y="20090"/>
                  <a:pt x="595274" y="27432"/>
                </a:cubicBezTo>
                <a:cubicBezTo>
                  <a:pt x="403138" y="34774"/>
                  <a:pt x="169622" y="19643"/>
                  <a:pt x="0" y="27432"/>
                </a:cubicBezTo>
                <a:cubicBezTo>
                  <a:pt x="211" y="18145"/>
                  <a:pt x="120" y="6480"/>
                  <a:pt x="0" y="0"/>
                </a:cubicBezTo>
                <a:close/>
              </a:path>
            </a:pathLst>
          </a:custGeom>
          <a:solidFill>
            <a:schemeClr val="tx1"/>
          </a:solidFill>
          <a:ln w="4445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9619002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F72D13B-FFCB-4650-AD3C-CB503735257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D0CA9470-DF15-46A1-BF0E-8A5367A4B0F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263047CB-E94D-482F-BACA-681E96C0EC2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600">
                <a:solidFill>
                  <a:schemeClr val="tx1">
                    <a:tint val="75000"/>
                  </a:schemeClr>
                </a:solidFill>
              </a:defRPr>
            </a:lvl1pPr>
          </a:lstStyle>
          <a:p>
            <a:fld id="{72345051-2045-45DA-935E-2E3CA1A69ADC}" type="datetimeFigureOut">
              <a:rPr lang="en-US" smtClean="0"/>
              <a:t>3/19/2020</a:t>
            </a:fld>
            <a:endParaRPr lang="en-US"/>
          </a:p>
        </p:txBody>
      </p:sp>
      <p:sp>
        <p:nvSpPr>
          <p:cNvPr id="5" name="Footer Placeholder 4">
            <a:extLst>
              <a:ext uri="{FF2B5EF4-FFF2-40B4-BE49-F238E27FC236}">
                <a16:creationId xmlns:a16="http://schemas.microsoft.com/office/drawing/2014/main" id="{2CFDA4B5-E797-42FC-8B7A-2294DF24A3D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6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78ED201-6D0E-422C-B4EC-566A3DC2980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600">
                <a:solidFill>
                  <a:schemeClr val="tx1">
                    <a:tint val="75000"/>
                  </a:schemeClr>
                </a:solidFill>
              </a:defRPr>
            </a:lvl1pPr>
          </a:lstStyle>
          <a:p>
            <a:fld id="{A7CD31F4-64FA-4BA0-9498-67783267A8C8}" type="slidenum">
              <a:rPr lang="en-US" smtClean="0"/>
              <a:t>‹#›</a:t>
            </a:fld>
            <a:endParaRPr lang="en-US"/>
          </a:p>
        </p:txBody>
      </p:sp>
    </p:spTree>
    <p:extLst>
      <p:ext uri="{BB962C8B-B14F-4D97-AF65-F5344CB8AC3E}">
        <p14:creationId xmlns:p14="http://schemas.microsoft.com/office/powerpoint/2010/main" val="1876742084"/>
      </p:ext>
    </p:extLst>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6" r:id="rId5"/>
    <p:sldLayoutId id="2147483680" r:id="rId6"/>
    <p:sldLayoutId id="2147483681" r:id="rId7"/>
    <p:sldLayoutId id="2147483682" r:id="rId8"/>
    <p:sldLayoutId id="2147483685" r:id="rId9"/>
    <p:sldLayoutId id="2147483683" r:id="rId10"/>
    <p:sldLayoutId id="2147483684" r:id="rId11"/>
  </p:sldLayoutIdLst>
  <p:txStyles>
    <p:titleStyle>
      <a:lvl1pPr algn="l" defTabSz="914400" rtl="0" eaLnBrk="1" latinLnBrk="0" hangingPunct="1">
        <a:lnSpc>
          <a:spcPct val="100000"/>
        </a:lnSpc>
        <a:spcBef>
          <a:spcPct val="0"/>
        </a:spcBef>
        <a:buNone/>
        <a:defRPr sz="5400" kern="1200">
          <a:solidFill>
            <a:schemeClr val="tx1"/>
          </a:solidFill>
          <a:latin typeface="+mj-lt"/>
          <a:ea typeface="+mj-ea"/>
          <a:cs typeface="+mj-cs"/>
        </a:defRPr>
      </a:lvl1pPr>
    </p:titleStyle>
    <p:bodyStyle>
      <a:lvl1pPr marL="228600" indent="-228600" algn="l" defTabSz="914400" rtl="0" eaLnBrk="1" latinLnBrk="0" hangingPunct="1">
        <a:lnSpc>
          <a:spcPct val="110000"/>
        </a:lnSpc>
        <a:spcBef>
          <a:spcPts val="1000"/>
        </a:spcBef>
        <a:buFont typeface="Arial" panose="020B0604020202020204" pitchFamily="34" charset="0"/>
        <a:buChar char="•"/>
        <a:defRPr sz="3200" kern="1200">
          <a:solidFill>
            <a:schemeClr val="tx1"/>
          </a:solidFill>
          <a:latin typeface="+mn-lt"/>
          <a:ea typeface="+mn-ea"/>
          <a:cs typeface="+mn-cs"/>
        </a:defRPr>
      </a:lvl1pPr>
      <a:lvl2pPr marL="685800" indent="-228600" algn="l" defTabSz="914400" rtl="0" eaLnBrk="1" latinLnBrk="0" hangingPunct="1">
        <a:lnSpc>
          <a:spcPct val="110000"/>
        </a:lnSpc>
        <a:spcBef>
          <a:spcPts val="5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lnSpc>
          <a:spcPct val="110000"/>
        </a:lnSpc>
        <a:spcBef>
          <a:spcPts val="5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lnSpc>
          <a:spcPct val="110000"/>
        </a:lnSpc>
        <a:spcBef>
          <a:spcPts val="5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110000"/>
        </a:lnSpc>
        <a:spcBef>
          <a:spcPts val="5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2.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2.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14.xml"/><Relationship Id="rId2" Type="http://schemas.openxmlformats.org/officeDocument/2006/relationships/diagramData" Target="../diagrams/data14.xml"/><Relationship Id="rId1" Type="http://schemas.openxmlformats.org/officeDocument/2006/relationships/slideLayout" Target="../slideLayouts/slideLayout2.xml"/><Relationship Id="rId6" Type="http://schemas.microsoft.com/office/2007/relationships/diagramDrawing" Target="../diagrams/drawing14.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19.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customXml" Target="../ink/ink2.xml"/><Relationship Id="rId1" Type="http://schemas.openxmlformats.org/officeDocument/2006/relationships/slideLayout" Target="../slideLayouts/slideLayout2.xml"/><Relationship Id="rId5" Type="http://schemas.openxmlformats.org/officeDocument/2006/relationships/image" Target="../media/image25.svg"/><Relationship Id="rId4" Type="http://schemas.openxmlformats.org/officeDocument/2006/relationships/image" Target="../media/image24.png"/></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15.xml"/><Relationship Id="rId2" Type="http://schemas.openxmlformats.org/officeDocument/2006/relationships/diagramData" Target="../diagrams/data15.xml"/><Relationship Id="rId1" Type="http://schemas.openxmlformats.org/officeDocument/2006/relationships/slideLayout" Target="../slideLayouts/slideLayout2.xml"/><Relationship Id="rId6" Type="http://schemas.microsoft.com/office/2007/relationships/diagramDrawing" Target="../diagrams/drawing15.xml"/><Relationship Id="rId5" Type="http://schemas.openxmlformats.org/officeDocument/2006/relationships/diagramColors" Target="../diagrams/colors15.xml"/><Relationship Id="rId4" Type="http://schemas.openxmlformats.org/officeDocument/2006/relationships/diagramQuickStyle" Target="../diagrams/quickStyle1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customXml" Target="../ink/ink1.xml"/><Relationship Id="rId1" Type="http://schemas.openxmlformats.org/officeDocument/2006/relationships/slideLayout" Target="../slideLayouts/slideLayout2.xml"/><Relationship Id="rId5" Type="http://schemas.openxmlformats.org/officeDocument/2006/relationships/image" Target="../media/image4.svg"/><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3" name="Picture 3">
            <a:extLst>
              <a:ext uri="{FF2B5EF4-FFF2-40B4-BE49-F238E27FC236}">
                <a16:creationId xmlns:a16="http://schemas.microsoft.com/office/drawing/2014/main" id="{597D86D7-F6EF-4FD3-A918-D7636E582DCF}"/>
              </a:ext>
              <a:ext uri="{C183D7F6-B498-43B3-948B-1728B52AA6E4}">
                <adec:decorative xmlns:adec="http://schemas.microsoft.com/office/drawing/2017/decorative" val="1"/>
              </a:ext>
            </a:extLst>
          </p:cNvPr>
          <p:cNvPicPr>
            <a:picLocks noChangeAspect="1"/>
          </p:cNvPicPr>
          <p:nvPr/>
        </p:nvPicPr>
        <p:blipFill rotWithShape="1">
          <a:blip r:embed="rId2"/>
          <a:srcRect t="13757" b="2288"/>
          <a:stretch/>
        </p:blipFill>
        <p:spPr>
          <a:xfrm>
            <a:off x="-3047" y="10"/>
            <a:ext cx="12191999" cy="6857990"/>
          </a:xfrm>
          <a:prstGeom prst="rect">
            <a:avLst/>
          </a:prstGeom>
        </p:spPr>
      </p:pic>
      <p:sp>
        <p:nvSpPr>
          <p:cNvPr id="14" name="Rectangle 8">
            <a:extLst>
              <a:ext uri="{FF2B5EF4-FFF2-40B4-BE49-F238E27FC236}">
                <a16:creationId xmlns:a16="http://schemas.microsoft.com/office/drawing/2014/main" id="{007891EC-4501-44ED-A8C8-B11B6DB767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7602"/>
            <a:ext cx="12191999" cy="3162146"/>
          </a:xfrm>
          <a:prstGeom prst="rect">
            <a:avLst/>
          </a:prstGeom>
          <a:gradFill flip="none" rotWithShape="1">
            <a:gsLst>
              <a:gs pos="0">
                <a:schemeClr val="tx1">
                  <a:alpha val="0"/>
                </a:schemeClr>
              </a:gs>
              <a:gs pos="50000">
                <a:schemeClr val="tx1">
                  <a:alpha val="35000"/>
                </a:schemeClr>
              </a:gs>
              <a:gs pos="100000">
                <a:schemeClr val="tx1">
                  <a:alpha val="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F4DA61E-B3C6-4DC2-BE5B-66D50768E982}"/>
              </a:ext>
            </a:extLst>
          </p:cNvPr>
          <p:cNvSpPr>
            <a:spLocks noGrp="1"/>
          </p:cNvSpPr>
          <p:nvPr>
            <p:ph type="ctrTitle"/>
          </p:nvPr>
        </p:nvSpPr>
        <p:spPr>
          <a:xfrm>
            <a:off x="643466" y="1322616"/>
            <a:ext cx="10905059" cy="2651204"/>
          </a:xfrm>
          <a:effectLst>
            <a:outerShdw blurRad="50800" dist="38100" dir="2700000" algn="tl" rotWithShape="0">
              <a:prstClr val="black">
                <a:alpha val="40000"/>
              </a:prstClr>
            </a:outerShdw>
          </a:effectLst>
        </p:spPr>
        <p:txBody>
          <a:bodyPr>
            <a:normAutofit/>
          </a:bodyPr>
          <a:lstStyle/>
          <a:p>
            <a:pPr algn="ctr"/>
            <a:r>
              <a:rPr lang="en-US" sz="5400" dirty="0">
                <a:solidFill>
                  <a:schemeClr val="bg1"/>
                </a:solidFill>
              </a:rPr>
              <a:t>Schizophrenia Spectrum and Other Psychotic Disorders </a:t>
            </a:r>
          </a:p>
        </p:txBody>
      </p:sp>
      <p:sp>
        <p:nvSpPr>
          <p:cNvPr id="3" name="Subtitle 2">
            <a:extLst>
              <a:ext uri="{FF2B5EF4-FFF2-40B4-BE49-F238E27FC236}">
                <a16:creationId xmlns:a16="http://schemas.microsoft.com/office/drawing/2014/main" id="{35FCC0B2-ED79-459A-BC4D-747AD80C651F}"/>
              </a:ext>
            </a:extLst>
          </p:cNvPr>
          <p:cNvSpPr>
            <a:spLocks noGrp="1"/>
          </p:cNvSpPr>
          <p:nvPr>
            <p:ph type="subTitle" idx="1"/>
          </p:nvPr>
        </p:nvSpPr>
        <p:spPr>
          <a:xfrm>
            <a:off x="643466" y="4133135"/>
            <a:ext cx="10902016" cy="1008767"/>
          </a:xfrm>
          <a:effectLst>
            <a:outerShdw blurRad="50800" dist="38100" dir="2700000" algn="tl" rotWithShape="0">
              <a:prstClr val="black">
                <a:alpha val="40000"/>
              </a:prstClr>
            </a:outerShdw>
          </a:effectLst>
        </p:spPr>
        <p:txBody>
          <a:bodyPr>
            <a:normAutofit fontScale="85000" lnSpcReduction="20000"/>
          </a:bodyPr>
          <a:lstStyle/>
          <a:p>
            <a:pPr algn="ctr"/>
            <a:r>
              <a:rPr lang="en-US" sz="1800" dirty="0">
                <a:solidFill>
                  <a:schemeClr val="bg1"/>
                </a:solidFill>
                <a:latin typeface="Ebrima" panose="02000000000000000000" pitchFamily="2" charset="0"/>
                <a:ea typeface="Ebrima" panose="02000000000000000000" pitchFamily="2" charset="0"/>
                <a:cs typeface="Ebrima" panose="02000000000000000000" pitchFamily="2" charset="0"/>
              </a:rPr>
              <a:t>Module 12</a:t>
            </a:r>
          </a:p>
          <a:p>
            <a:pPr algn="ctr"/>
            <a:r>
              <a:rPr lang="en-US" sz="1800" dirty="0">
                <a:solidFill>
                  <a:schemeClr val="bg1"/>
                </a:solidFill>
                <a:latin typeface="Ebrima" panose="02000000000000000000" pitchFamily="2" charset="0"/>
                <a:ea typeface="Ebrima" panose="02000000000000000000" pitchFamily="2" charset="0"/>
                <a:cs typeface="Ebrima" panose="02000000000000000000" pitchFamily="2" charset="0"/>
              </a:rPr>
              <a:t>Presentation by Madeleine Stewart</a:t>
            </a:r>
          </a:p>
          <a:p>
            <a:pPr algn="ctr"/>
            <a:r>
              <a:rPr lang="en-US" sz="1800" dirty="0">
                <a:solidFill>
                  <a:schemeClr val="bg1"/>
                </a:solidFill>
                <a:latin typeface="Ebrima" panose="02000000000000000000" pitchFamily="2" charset="0"/>
                <a:ea typeface="Ebrima" panose="02000000000000000000" pitchFamily="2" charset="0"/>
                <a:cs typeface="Ebrima" panose="02000000000000000000" pitchFamily="2" charset="0"/>
              </a:rPr>
              <a:t>Professor: _______________________</a:t>
            </a:r>
          </a:p>
        </p:txBody>
      </p:sp>
      <p:cxnSp>
        <p:nvCxnSpPr>
          <p:cNvPr id="15" name="Straight Connector 10">
            <a:extLst>
              <a:ext uri="{FF2B5EF4-FFF2-40B4-BE49-F238E27FC236}">
                <a16:creationId xmlns:a16="http://schemas.microsoft.com/office/drawing/2014/main" id="{34E5597F-CE67-4085-9548-E6A8036DA3B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393881" y="4035362"/>
            <a:ext cx="5404237" cy="0"/>
          </a:xfrm>
          <a:prstGeom prst="line">
            <a:avLst/>
          </a:prstGeom>
          <a:ln>
            <a:solidFill>
              <a:schemeClr val="bg1"/>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72971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247B6BBF-09F2-4A29-AE4E-3771E29248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ABC51B9-5ECC-4F02-81F4-8813E5436AEE}"/>
              </a:ext>
            </a:extLst>
          </p:cNvPr>
          <p:cNvSpPr>
            <a:spLocks noGrp="1"/>
          </p:cNvSpPr>
          <p:nvPr>
            <p:ph type="title"/>
          </p:nvPr>
        </p:nvSpPr>
        <p:spPr>
          <a:xfrm>
            <a:off x="635000" y="634029"/>
            <a:ext cx="10921640" cy="1314698"/>
          </a:xfrm>
        </p:spPr>
        <p:txBody>
          <a:bodyPr anchor="ctr">
            <a:normAutofit/>
          </a:bodyPr>
          <a:lstStyle/>
          <a:p>
            <a:pPr algn="ctr"/>
            <a:r>
              <a:rPr lang="en-US" sz="7200"/>
              <a:t>Schizophreniform Disorder</a:t>
            </a:r>
          </a:p>
        </p:txBody>
      </p:sp>
      <p:sp>
        <p:nvSpPr>
          <p:cNvPr id="19" name="Rectangle 22">
            <a:extLst>
              <a:ext uri="{FF2B5EF4-FFF2-40B4-BE49-F238E27FC236}">
                <a16:creationId xmlns:a16="http://schemas.microsoft.com/office/drawing/2014/main" id="{535742DD-1B16-4E9D-B715-0D74B4574A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648305" y="2241737"/>
            <a:ext cx="10900219" cy="18288"/>
          </a:xfrm>
          <a:custGeom>
            <a:avLst/>
            <a:gdLst>
              <a:gd name="connsiteX0" fmla="*/ 0 w 10900219"/>
              <a:gd name="connsiteY0" fmla="*/ 0 h 18288"/>
              <a:gd name="connsiteX1" fmla="*/ 463259 w 10900219"/>
              <a:gd name="connsiteY1" fmla="*/ 0 h 18288"/>
              <a:gd name="connsiteX2" fmla="*/ 1144523 w 10900219"/>
              <a:gd name="connsiteY2" fmla="*/ 0 h 18288"/>
              <a:gd name="connsiteX3" fmla="*/ 1934789 w 10900219"/>
              <a:gd name="connsiteY3" fmla="*/ 0 h 18288"/>
              <a:gd name="connsiteX4" fmla="*/ 2289046 w 10900219"/>
              <a:gd name="connsiteY4" fmla="*/ 0 h 18288"/>
              <a:gd name="connsiteX5" fmla="*/ 2643303 w 10900219"/>
              <a:gd name="connsiteY5" fmla="*/ 0 h 18288"/>
              <a:gd name="connsiteX6" fmla="*/ 3542571 w 10900219"/>
              <a:gd name="connsiteY6" fmla="*/ 0 h 18288"/>
              <a:gd name="connsiteX7" fmla="*/ 4223835 w 10900219"/>
              <a:gd name="connsiteY7" fmla="*/ 0 h 18288"/>
              <a:gd name="connsiteX8" fmla="*/ 4578092 w 10900219"/>
              <a:gd name="connsiteY8" fmla="*/ 0 h 18288"/>
              <a:gd name="connsiteX9" fmla="*/ 5259356 w 10900219"/>
              <a:gd name="connsiteY9" fmla="*/ 0 h 18288"/>
              <a:gd name="connsiteX10" fmla="*/ 6158624 w 10900219"/>
              <a:gd name="connsiteY10" fmla="*/ 0 h 18288"/>
              <a:gd name="connsiteX11" fmla="*/ 6730885 w 10900219"/>
              <a:gd name="connsiteY11" fmla="*/ 0 h 18288"/>
              <a:gd name="connsiteX12" fmla="*/ 7303147 w 10900219"/>
              <a:gd name="connsiteY12" fmla="*/ 0 h 18288"/>
              <a:gd name="connsiteX13" fmla="*/ 7984410 w 10900219"/>
              <a:gd name="connsiteY13" fmla="*/ 0 h 18288"/>
              <a:gd name="connsiteX14" fmla="*/ 8774676 w 10900219"/>
              <a:gd name="connsiteY14" fmla="*/ 0 h 18288"/>
              <a:gd name="connsiteX15" fmla="*/ 9564942 w 10900219"/>
              <a:gd name="connsiteY15" fmla="*/ 0 h 18288"/>
              <a:gd name="connsiteX16" fmla="*/ 10900219 w 10900219"/>
              <a:gd name="connsiteY16" fmla="*/ 0 h 18288"/>
              <a:gd name="connsiteX17" fmla="*/ 10900219 w 10900219"/>
              <a:gd name="connsiteY17" fmla="*/ 18288 h 18288"/>
              <a:gd name="connsiteX18" fmla="*/ 10436960 w 10900219"/>
              <a:gd name="connsiteY18" fmla="*/ 18288 h 18288"/>
              <a:gd name="connsiteX19" fmla="*/ 9537692 w 10900219"/>
              <a:gd name="connsiteY19" fmla="*/ 18288 h 18288"/>
              <a:gd name="connsiteX20" fmla="*/ 8856428 w 10900219"/>
              <a:gd name="connsiteY20" fmla="*/ 18288 h 18288"/>
              <a:gd name="connsiteX21" fmla="*/ 8502171 w 10900219"/>
              <a:gd name="connsiteY21" fmla="*/ 18288 h 18288"/>
              <a:gd name="connsiteX22" fmla="*/ 7820907 w 10900219"/>
              <a:gd name="connsiteY22" fmla="*/ 18288 h 18288"/>
              <a:gd name="connsiteX23" fmla="*/ 7248646 w 10900219"/>
              <a:gd name="connsiteY23" fmla="*/ 18288 h 18288"/>
              <a:gd name="connsiteX24" fmla="*/ 6676384 w 10900219"/>
              <a:gd name="connsiteY24" fmla="*/ 18288 h 18288"/>
              <a:gd name="connsiteX25" fmla="*/ 6104123 w 10900219"/>
              <a:gd name="connsiteY25" fmla="*/ 18288 h 18288"/>
              <a:gd name="connsiteX26" fmla="*/ 5531861 w 10900219"/>
              <a:gd name="connsiteY26" fmla="*/ 18288 h 18288"/>
              <a:gd name="connsiteX27" fmla="*/ 4741595 w 10900219"/>
              <a:gd name="connsiteY27" fmla="*/ 18288 h 18288"/>
              <a:gd name="connsiteX28" fmla="*/ 4060332 w 10900219"/>
              <a:gd name="connsiteY28" fmla="*/ 18288 h 18288"/>
              <a:gd name="connsiteX29" fmla="*/ 3706074 w 10900219"/>
              <a:gd name="connsiteY29" fmla="*/ 18288 h 18288"/>
              <a:gd name="connsiteX30" fmla="*/ 3133813 w 10900219"/>
              <a:gd name="connsiteY30" fmla="*/ 18288 h 18288"/>
              <a:gd name="connsiteX31" fmla="*/ 2343547 w 10900219"/>
              <a:gd name="connsiteY31" fmla="*/ 18288 h 18288"/>
              <a:gd name="connsiteX32" fmla="*/ 1880288 w 10900219"/>
              <a:gd name="connsiteY32" fmla="*/ 18288 h 18288"/>
              <a:gd name="connsiteX33" fmla="*/ 981020 w 10900219"/>
              <a:gd name="connsiteY33" fmla="*/ 18288 h 18288"/>
              <a:gd name="connsiteX34" fmla="*/ 0 w 10900219"/>
              <a:gd name="connsiteY34" fmla="*/ 18288 h 18288"/>
              <a:gd name="connsiteX35" fmla="*/ 0 w 10900219"/>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900219" h="18288" fill="none" extrusionOk="0">
                <a:moveTo>
                  <a:pt x="0" y="0"/>
                </a:moveTo>
                <a:cubicBezTo>
                  <a:pt x="118469" y="-6619"/>
                  <a:pt x="329397" y="-5525"/>
                  <a:pt x="463259" y="0"/>
                </a:cubicBezTo>
                <a:cubicBezTo>
                  <a:pt x="597121" y="5525"/>
                  <a:pt x="866598" y="4881"/>
                  <a:pt x="1144523" y="0"/>
                </a:cubicBezTo>
                <a:cubicBezTo>
                  <a:pt x="1422448" y="-4881"/>
                  <a:pt x="1761178" y="17159"/>
                  <a:pt x="1934789" y="0"/>
                </a:cubicBezTo>
                <a:cubicBezTo>
                  <a:pt x="2108400" y="-17159"/>
                  <a:pt x="2119134" y="-4032"/>
                  <a:pt x="2289046" y="0"/>
                </a:cubicBezTo>
                <a:cubicBezTo>
                  <a:pt x="2458958" y="4032"/>
                  <a:pt x="2472610" y="15385"/>
                  <a:pt x="2643303" y="0"/>
                </a:cubicBezTo>
                <a:cubicBezTo>
                  <a:pt x="2813996" y="-15385"/>
                  <a:pt x="3334189" y="-21234"/>
                  <a:pt x="3542571" y="0"/>
                </a:cubicBezTo>
                <a:cubicBezTo>
                  <a:pt x="3750953" y="21234"/>
                  <a:pt x="3991639" y="13212"/>
                  <a:pt x="4223835" y="0"/>
                </a:cubicBezTo>
                <a:cubicBezTo>
                  <a:pt x="4456031" y="-13212"/>
                  <a:pt x="4466914" y="13318"/>
                  <a:pt x="4578092" y="0"/>
                </a:cubicBezTo>
                <a:cubicBezTo>
                  <a:pt x="4689270" y="-13318"/>
                  <a:pt x="5120635" y="31363"/>
                  <a:pt x="5259356" y="0"/>
                </a:cubicBezTo>
                <a:cubicBezTo>
                  <a:pt x="5398077" y="-31363"/>
                  <a:pt x="5954119" y="-7091"/>
                  <a:pt x="6158624" y="0"/>
                </a:cubicBezTo>
                <a:cubicBezTo>
                  <a:pt x="6363129" y="7091"/>
                  <a:pt x="6535071" y="-8480"/>
                  <a:pt x="6730885" y="0"/>
                </a:cubicBezTo>
                <a:cubicBezTo>
                  <a:pt x="6926699" y="8480"/>
                  <a:pt x="7091018" y="19194"/>
                  <a:pt x="7303147" y="0"/>
                </a:cubicBezTo>
                <a:cubicBezTo>
                  <a:pt x="7515276" y="-19194"/>
                  <a:pt x="7840361" y="30755"/>
                  <a:pt x="7984410" y="0"/>
                </a:cubicBezTo>
                <a:cubicBezTo>
                  <a:pt x="8128459" y="-30755"/>
                  <a:pt x="8498590" y="39460"/>
                  <a:pt x="8774676" y="0"/>
                </a:cubicBezTo>
                <a:cubicBezTo>
                  <a:pt x="9050762" y="-39460"/>
                  <a:pt x="9204381" y="36508"/>
                  <a:pt x="9564942" y="0"/>
                </a:cubicBezTo>
                <a:cubicBezTo>
                  <a:pt x="9925503" y="-36508"/>
                  <a:pt x="10235542" y="59225"/>
                  <a:pt x="10900219" y="0"/>
                </a:cubicBezTo>
                <a:cubicBezTo>
                  <a:pt x="10900865" y="4451"/>
                  <a:pt x="10900709" y="9226"/>
                  <a:pt x="10900219" y="18288"/>
                </a:cubicBezTo>
                <a:cubicBezTo>
                  <a:pt x="10675942" y="21751"/>
                  <a:pt x="10609372" y="26977"/>
                  <a:pt x="10436960" y="18288"/>
                </a:cubicBezTo>
                <a:cubicBezTo>
                  <a:pt x="10264548" y="9599"/>
                  <a:pt x="9961150" y="-11074"/>
                  <a:pt x="9537692" y="18288"/>
                </a:cubicBezTo>
                <a:cubicBezTo>
                  <a:pt x="9114234" y="47650"/>
                  <a:pt x="9087386" y="35169"/>
                  <a:pt x="8856428" y="18288"/>
                </a:cubicBezTo>
                <a:cubicBezTo>
                  <a:pt x="8625470" y="1407"/>
                  <a:pt x="8634361" y="13786"/>
                  <a:pt x="8502171" y="18288"/>
                </a:cubicBezTo>
                <a:cubicBezTo>
                  <a:pt x="8369981" y="22790"/>
                  <a:pt x="8132296" y="22561"/>
                  <a:pt x="7820907" y="18288"/>
                </a:cubicBezTo>
                <a:cubicBezTo>
                  <a:pt x="7509518" y="14015"/>
                  <a:pt x="7432447" y="29431"/>
                  <a:pt x="7248646" y="18288"/>
                </a:cubicBezTo>
                <a:cubicBezTo>
                  <a:pt x="7064845" y="7145"/>
                  <a:pt x="6954380" y="2746"/>
                  <a:pt x="6676384" y="18288"/>
                </a:cubicBezTo>
                <a:cubicBezTo>
                  <a:pt x="6398388" y="33830"/>
                  <a:pt x="6292480" y="-4579"/>
                  <a:pt x="6104123" y="18288"/>
                </a:cubicBezTo>
                <a:cubicBezTo>
                  <a:pt x="5915766" y="41155"/>
                  <a:pt x="5703359" y="-8437"/>
                  <a:pt x="5531861" y="18288"/>
                </a:cubicBezTo>
                <a:cubicBezTo>
                  <a:pt x="5360363" y="45013"/>
                  <a:pt x="5056784" y="-12121"/>
                  <a:pt x="4741595" y="18288"/>
                </a:cubicBezTo>
                <a:cubicBezTo>
                  <a:pt x="4426406" y="48697"/>
                  <a:pt x="4364529" y="-10910"/>
                  <a:pt x="4060332" y="18288"/>
                </a:cubicBezTo>
                <a:cubicBezTo>
                  <a:pt x="3756135" y="47486"/>
                  <a:pt x="3816049" y="13364"/>
                  <a:pt x="3706074" y="18288"/>
                </a:cubicBezTo>
                <a:cubicBezTo>
                  <a:pt x="3596099" y="23212"/>
                  <a:pt x="3382238" y="37686"/>
                  <a:pt x="3133813" y="18288"/>
                </a:cubicBezTo>
                <a:cubicBezTo>
                  <a:pt x="2885388" y="-1110"/>
                  <a:pt x="2523125" y="15465"/>
                  <a:pt x="2343547" y="18288"/>
                </a:cubicBezTo>
                <a:cubicBezTo>
                  <a:pt x="2163969" y="21111"/>
                  <a:pt x="1985160" y="33196"/>
                  <a:pt x="1880288" y="18288"/>
                </a:cubicBezTo>
                <a:cubicBezTo>
                  <a:pt x="1775416" y="3380"/>
                  <a:pt x="1261751" y="-9914"/>
                  <a:pt x="981020" y="18288"/>
                </a:cubicBezTo>
                <a:cubicBezTo>
                  <a:pt x="700289" y="46490"/>
                  <a:pt x="314212" y="-15659"/>
                  <a:pt x="0" y="18288"/>
                </a:cubicBezTo>
                <a:cubicBezTo>
                  <a:pt x="-213" y="9468"/>
                  <a:pt x="187" y="4459"/>
                  <a:pt x="0" y="0"/>
                </a:cubicBezTo>
                <a:close/>
              </a:path>
              <a:path w="10900219" h="18288" stroke="0" extrusionOk="0">
                <a:moveTo>
                  <a:pt x="0" y="0"/>
                </a:moveTo>
                <a:cubicBezTo>
                  <a:pt x="269624" y="3698"/>
                  <a:pt x="383061" y="-5818"/>
                  <a:pt x="572261" y="0"/>
                </a:cubicBezTo>
                <a:cubicBezTo>
                  <a:pt x="761461" y="5818"/>
                  <a:pt x="826360" y="-1890"/>
                  <a:pt x="926519" y="0"/>
                </a:cubicBezTo>
                <a:cubicBezTo>
                  <a:pt x="1026678" y="1890"/>
                  <a:pt x="1621671" y="-1096"/>
                  <a:pt x="1825787" y="0"/>
                </a:cubicBezTo>
                <a:cubicBezTo>
                  <a:pt x="2029903" y="1096"/>
                  <a:pt x="2212612" y="17145"/>
                  <a:pt x="2398048" y="0"/>
                </a:cubicBezTo>
                <a:cubicBezTo>
                  <a:pt x="2583484" y="-17145"/>
                  <a:pt x="2739759" y="-14168"/>
                  <a:pt x="2970310" y="0"/>
                </a:cubicBezTo>
                <a:cubicBezTo>
                  <a:pt x="3200861" y="14168"/>
                  <a:pt x="3502691" y="33180"/>
                  <a:pt x="3869578" y="0"/>
                </a:cubicBezTo>
                <a:cubicBezTo>
                  <a:pt x="4236465" y="-33180"/>
                  <a:pt x="4122134" y="-10470"/>
                  <a:pt x="4332837" y="0"/>
                </a:cubicBezTo>
                <a:cubicBezTo>
                  <a:pt x="4543540" y="10470"/>
                  <a:pt x="4834652" y="3572"/>
                  <a:pt x="5232105" y="0"/>
                </a:cubicBezTo>
                <a:cubicBezTo>
                  <a:pt x="5629558" y="-3572"/>
                  <a:pt x="5773178" y="-6604"/>
                  <a:pt x="6131373" y="0"/>
                </a:cubicBezTo>
                <a:cubicBezTo>
                  <a:pt x="6489568" y="6604"/>
                  <a:pt x="6621532" y="18870"/>
                  <a:pt x="6812637" y="0"/>
                </a:cubicBezTo>
                <a:cubicBezTo>
                  <a:pt x="7003742" y="-18870"/>
                  <a:pt x="7311146" y="18959"/>
                  <a:pt x="7711905" y="0"/>
                </a:cubicBezTo>
                <a:cubicBezTo>
                  <a:pt x="8112664" y="-18959"/>
                  <a:pt x="8080793" y="-24744"/>
                  <a:pt x="8284166" y="0"/>
                </a:cubicBezTo>
                <a:cubicBezTo>
                  <a:pt x="8487539" y="24744"/>
                  <a:pt x="8615041" y="-1627"/>
                  <a:pt x="8856428" y="0"/>
                </a:cubicBezTo>
                <a:cubicBezTo>
                  <a:pt x="9097815" y="1627"/>
                  <a:pt x="9475052" y="26322"/>
                  <a:pt x="9646694" y="0"/>
                </a:cubicBezTo>
                <a:cubicBezTo>
                  <a:pt x="9818336" y="-26322"/>
                  <a:pt x="9938906" y="-121"/>
                  <a:pt x="10218955" y="0"/>
                </a:cubicBezTo>
                <a:cubicBezTo>
                  <a:pt x="10499004" y="121"/>
                  <a:pt x="10697467" y="15326"/>
                  <a:pt x="10900219" y="0"/>
                </a:cubicBezTo>
                <a:cubicBezTo>
                  <a:pt x="10899812" y="8690"/>
                  <a:pt x="10900065" y="14141"/>
                  <a:pt x="10900219" y="18288"/>
                </a:cubicBezTo>
                <a:cubicBezTo>
                  <a:pt x="10543007" y="31201"/>
                  <a:pt x="10472057" y="15684"/>
                  <a:pt x="10109953" y="18288"/>
                </a:cubicBezTo>
                <a:cubicBezTo>
                  <a:pt x="9747849" y="20892"/>
                  <a:pt x="9872856" y="33007"/>
                  <a:pt x="9755696" y="18288"/>
                </a:cubicBezTo>
                <a:cubicBezTo>
                  <a:pt x="9638536" y="3569"/>
                  <a:pt x="9442681" y="6596"/>
                  <a:pt x="9292437" y="18288"/>
                </a:cubicBezTo>
                <a:cubicBezTo>
                  <a:pt x="9142193" y="29980"/>
                  <a:pt x="8817861" y="-11343"/>
                  <a:pt x="8393169" y="18288"/>
                </a:cubicBezTo>
                <a:cubicBezTo>
                  <a:pt x="7968477" y="47919"/>
                  <a:pt x="7919655" y="23228"/>
                  <a:pt x="7711905" y="18288"/>
                </a:cubicBezTo>
                <a:cubicBezTo>
                  <a:pt x="7504155" y="13348"/>
                  <a:pt x="7365667" y="6452"/>
                  <a:pt x="7248646" y="18288"/>
                </a:cubicBezTo>
                <a:cubicBezTo>
                  <a:pt x="7131625" y="30124"/>
                  <a:pt x="6776155" y="2871"/>
                  <a:pt x="6567382" y="18288"/>
                </a:cubicBezTo>
                <a:cubicBezTo>
                  <a:pt x="6358609" y="33705"/>
                  <a:pt x="6372933" y="1091"/>
                  <a:pt x="6213125" y="18288"/>
                </a:cubicBezTo>
                <a:cubicBezTo>
                  <a:pt x="6053317" y="35485"/>
                  <a:pt x="5980913" y="1290"/>
                  <a:pt x="5858868" y="18288"/>
                </a:cubicBezTo>
                <a:cubicBezTo>
                  <a:pt x="5736823" y="35286"/>
                  <a:pt x="5481395" y="5492"/>
                  <a:pt x="5177604" y="18288"/>
                </a:cubicBezTo>
                <a:cubicBezTo>
                  <a:pt x="4873813" y="31084"/>
                  <a:pt x="4854222" y="37160"/>
                  <a:pt x="4714345" y="18288"/>
                </a:cubicBezTo>
                <a:cubicBezTo>
                  <a:pt x="4574468" y="-584"/>
                  <a:pt x="4298550" y="22981"/>
                  <a:pt x="3924079" y="18288"/>
                </a:cubicBezTo>
                <a:cubicBezTo>
                  <a:pt x="3549608" y="13595"/>
                  <a:pt x="3645461" y="-921"/>
                  <a:pt x="3460820" y="18288"/>
                </a:cubicBezTo>
                <a:cubicBezTo>
                  <a:pt x="3276179" y="37497"/>
                  <a:pt x="3004470" y="-15027"/>
                  <a:pt x="2670554" y="18288"/>
                </a:cubicBezTo>
                <a:cubicBezTo>
                  <a:pt x="2336638" y="51603"/>
                  <a:pt x="2425773" y="17517"/>
                  <a:pt x="2316297" y="18288"/>
                </a:cubicBezTo>
                <a:cubicBezTo>
                  <a:pt x="2206821" y="19059"/>
                  <a:pt x="1757890" y="42158"/>
                  <a:pt x="1526031" y="18288"/>
                </a:cubicBezTo>
                <a:cubicBezTo>
                  <a:pt x="1294172" y="-5582"/>
                  <a:pt x="1213137" y="12281"/>
                  <a:pt x="1062771" y="18288"/>
                </a:cubicBezTo>
                <a:cubicBezTo>
                  <a:pt x="912405" y="24295"/>
                  <a:pt x="829444" y="7304"/>
                  <a:pt x="708514" y="18288"/>
                </a:cubicBezTo>
                <a:cubicBezTo>
                  <a:pt x="587584" y="29272"/>
                  <a:pt x="227877" y="37311"/>
                  <a:pt x="0" y="18288"/>
                </a:cubicBezTo>
                <a:cubicBezTo>
                  <a:pt x="-53" y="11301"/>
                  <a:pt x="-649" y="7756"/>
                  <a:pt x="0" y="0"/>
                </a:cubicBezTo>
                <a:close/>
              </a:path>
            </a:pathLst>
          </a:custGeom>
          <a:solidFill>
            <a:srgbClr val="9BA842"/>
          </a:solidFill>
          <a:ln w="34925">
            <a:solidFill>
              <a:srgbClr val="9BA84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Content Placeholder 2" descr="Schizophreniform Disorder">
            <a:extLst>
              <a:ext uri="{FF2B5EF4-FFF2-40B4-BE49-F238E27FC236}">
                <a16:creationId xmlns:a16="http://schemas.microsoft.com/office/drawing/2014/main" id="{6F6CC07A-6DC0-4F47-91ED-8251B25D34B8}"/>
              </a:ext>
            </a:extLst>
          </p:cNvPr>
          <p:cNvGraphicFramePr>
            <a:graphicFrameLocks noGrp="1"/>
          </p:cNvGraphicFramePr>
          <p:nvPr>
            <p:ph idx="1"/>
            <p:extLst>
              <p:ext uri="{D42A27DB-BD31-4B8C-83A1-F6EECF244321}">
                <p14:modId xmlns:p14="http://schemas.microsoft.com/office/powerpoint/2010/main" val="1966855783"/>
              </p:ext>
            </p:extLst>
          </p:nvPr>
        </p:nvGraphicFramePr>
        <p:xfrm>
          <a:off x="632647" y="2608434"/>
          <a:ext cx="10915869" cy="361553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6087426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43DAA0EF-336D-4CDC-A9A2-8460363E27F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Shape 11">
            <a:extLst>
              <a:ext uri="{FF2B5EF4-FFF2-40B4-BE49-F238E27FC236}">
                <a16:creationId xmlns:a16="http://schemas.microsoft.com/office/drawing/2014/main" id="{FD079A19-B31E-4129-A464-7547FF05AE3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090556" cy="6858000"/>
          </a:xfrm>
          <a:custGeom>
            <a:avLst/>
            <a:gdLst>
              <a:gd name="connsiteX0" fmla="*/ 0 w 4090556"/>
              <a:gd name="connsiteY0" fmla="*/ 0 h 6858000"/>
              <a:gd name="connsiteX1" fmla="*/ 4077555 w 4090556"/>
              <a:gd name="connsiteY1" fmla="*/ 0 h 6858000"/>
              <a:gd name="connsiteX2" fmla="*/ 4077574 w 4090556"/>
              <a:gd name="connsiteY2" fmla="*/ 720 h 6858000"/>
              <a:gd name="connsiteX3" fmla="*/ 4075790 w 4090556"/>
              <a:gd name="connsiteY3" fmla="*/ 575485 h 6858000"/>
              <a:gd name="connsiteX4" fmla="*/ 4076555 w 4090556"/>
              <a:gd name="connsiteY4" fmla="*/ 932245 h 6858000"/>
              <a:gd name="connsiteX5" fmla="*/ 4076555 w 4090556"/>
              <a:gd name="connsiteY5" fmla="*/ 1286711 h 6858000"/>
              <a:gd name="connsiteX6" fmla="*/ 4082288 w 4090556"/>
              <a:gd name="connsiteY6" fmla="*/ 1595180 h 6858000"/>
              <a:gd name="connsiteX7" fmla="*/ 4078211 w 4090556"/>
              <a:gd name="connsiteY7" fmla="*/ 2133123 h 6858000"/>
              <a:gd name="connsiteX8" fmla="*/ 4071968 w 4090556"/>
              <a:gd name="connsiteY8" fmla="*/ 2946025 h 6858000"/>
              <a:gd name="connsiteX9" fmla="*/ 4068401 w 4090556"/>
              <a:gd name="connsiteY9" fmla="*/ 3502061 h 6858000"/>
              <a:gd name="connsiteX10" fmla="*/ 4087513 w 4090556"/>
              <a:gd name="connsiteY10" fmla="*/ 4076061 h 6858000"/>
              <a:gd name="connsiteX11" fmla="*/ 4076938 w 4090556"/>
              <a:gd name="connsiteY11" fmla="*/ 4442632 h 6858000"/>
              <a:gd name="connsiteX12" fmla="*/ 4071459 w 4090556"/>
              <a:gd name="connsiteY12" fmla="*/ 4827550 h 6858000"/>
              <a:gd name="connsiteX13" fmla="*/ 4071459 w 4090556"/>
              <a:gd name="connsiteY13" fmla="*/ 5019945 h 6858000"/>
              <a:gd name="connsiteX14" fmla="*/ 4084200 w 4090556"/>
              <a:gd name="connsiteY14" fmla="*/ 5490104 h 6858000"/>
              <a:gd name="connsiteX15" fmla="*/ 4077446 w 4090556"/>
              <a:gd name="connsiteY15" fmla="*/ 5844569 h 6858000"/>
              <a:gd name="connsiteX16" fmla="*/ 4082544 w 4090556"/>
              <a:gd name="connsiteY16" fmla="*/ 6260195 h 6858000"/>
              <a:gd name="connsiteX17" fmla="*/ 4086110 w 4090556"/>
              <a:gd name="connsiteY17" fmla="*/ 6706145 h 6858000"/>
              <a:gd name="connsiteX18" fmla="*/ 4086135 w 4090556"/>
              <a:gd name="connsiteY18" fmla="*/ 6794562 h 6858000"/>
              <a:gd name="connsiteX19" fmla="*/ 4080334 w 4090556"/>
              <a:gd name="connsiteY19" fmla="*/ 6858000 h 6858000"/>
              <a:gd name="connsiteX20" fmla="*/ 0 w 4090556"/>
              <a:gd name="connsiteY20"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4090556" h="6858000">
                <a:moveTo>
                  <a:pt x="0" y="0"/>
                </a:moveTo>
                <a:lnTo>
                  <a:pt x="4077555" y="0"/>
                </a:lnTo>
                <a:lnTo>
                  <a:pt x="4077574" y="720"/>
                </a:lnTo>
                <a:cubicBezTo>
                  <a:pt x="4079358" y="192351"/>
                  <a:pt x="4064960" y="384364"/>
                  <a:pt x="4075790" y="575485"/>
                </a:cubicBezTo>
                <a:cubicBezTo>
                  <a:pt x="4082544" y="694108"/>
                  <a:pt x="4081269" y="814132"/>
                  <a:pt x="4076555" y="932245"/>
                </a:cubicBezTo>
                <a:cubicBezTo>
                  <a:pt x="4071840" y="1050357"/>
                  <a:pt x="4065470" y="1168597"/>
                  <a:pt x="4076555" y="1286711"/>
                </a:cubicBezTo>
                <a:cubicBezTo>
                  <a:pt x="4084710" y="1389317"/>
                  <a:pt x="4086621" y="1492332"/>
                  <a:pt x="4082288" y="1595180"/>
                </a:cubicBezTo>
                <a:cubicBezTo>
                  <a:pt x="4077319" y="1774452"/>
                  <a:pt x="4067637" y="1953851"/>
                  <a:pt x="4078211" y="2133123"/>
                </a:cubicBezTo>
                <a:cubicBezTo>
                  <a:pt x="4094393" y="2404260"/>
                  <a:pt x="4084710" y="2675143"/>
                  <a:pt x="4071968" y="2946025"/>
                </a:cubicBezTo>
                <a:cubicBezTo>
                  <a:pt x="4063049" y="3131413"/>
                  <a:pt x="4055659" y="3316673"/>
                  <a:pt x="4068401" y="3502061"/>
                </a:cubicBezTo>
                <a:cubicBezTo>
                  <a:pt x="4081396" y="3693182"/>
                  <a:pt x="4097323" y="3884176"/>
                  <a:pt x="4087513" y="4076061"/>
                </a:cubicBezTo>
                <a:cubicBezTo>
                  <a:pt x="4081142" y="4198251"/>
                  <a:pt x="4069037" y="4320315"/>
                  <a:pt x="4076938" y="4442632"/>
                </a:cubicBezTo>
                <a:cubicBezTo>
                  <a:pt x="4083270" y="4570925"/>
                  <a:pt x="4081435" y="4699486"/>
                  <a:pt x="4071459" y="4827550"/>
                </a:cubicBezTo>
                <a:cubicBezTo>
                  <a:pt x="4065725" y="4891550"/>
                  <a:pt x="4065725" y="4955945"/>
                  <a:pt x="4071459" y="5019945"/>
                </a:cubicBezTo>
                <a:cubicBezTo>
                  <a:pt x="4087742" y="5176105"/>
                  <a:pt x="4091997" y="5333296"/>
                  <a:pt x="4084200" y="5490104"/>
                </a:cubicBezTo>
                <a:cubicBezTo>
                  <a:pt x="4079740" y="5608217"/>
                  <a:pt x="4071968" y="5726202"/>
                  <a:pt x="4077446" y="5844569"/>
                </a:cubicBezTo>
                <a:cubicBezTo>
                  <a:pt x="4083944" y="5983069"/>
                  <a:pt x="4088914" y="6121696"/>
                  <a:pt x="4082544" y="6260195"/>
                </a:cubicBezTo>
                <a:cubicBezTo>
                  <a:pt x="4075841" y="6408803"/>
                  <a:pt x="4077026" y="6557662"/>
                  <a:pt x="4086110" y="6706145"/>
                </a:cubicBezTo>
                <a:cubicBezTo>
                  <a:pt x="4087467" y="6735616"/>
                  <a:pt x="4087474" y="6765120"/>
                  <a:pt x="4086135" y="6794562"/>
                </a:cubicBezTo>
                <a:lnTo>
                  <a:pt x="4080334" y="6858000"/>
                </a:lnTo>
                <a:lnTo>
                  <a:pt x="0" y="6858000"/>
                </a:lnTo>
                <a:close/>
              </a:path>
            </a:pathLst>
          </a:custGeom>
          <a:solidFill>
            <a:srgbClr val="9BA84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2F57CF1F-F9A0-4D2E-838D-B035495AD654}"/>
              </a:ext>
            </a:extLst>
          </p:cNvPr>
          <p:cNvSpPr>
            <a:spLocks noGrp="1"/>
          </p:cNvSpPr>
          <p:nvPr>
            <p:ph type="title"/>
          </p:nvPr>
        </p:nvSpPr>
        <p:spPr>
          <a:xfrm>
            <a:off x="635001" y="640823"/>
            <a:ext cx="3103194" cy="5583148"/>
          </a:xfrm>
        </p:spPr>
        <p:txBody>
          <a:bodyPr anchor="ctr">
            <a:normAutofit/>
          </a:bodyPr>
          <a:lstStyle/>
          <a:p>
            <a:r>
              <a:rPr lang="en-US">
                <a:solidFill>
                  <a:schemeClr val="bg1"/>
                </a:solidFill>
              </a:rPr>
              <a:t>Schizoaffective Disorder </a:t>
            </a:r>
          </a:p>
        </p:txBody>
      </p:sp>
      <p:graphicFrame>
        <p:nvGraphicFramePr>
          <p:cNvPr id="5" name="Content Placeholder 2" descr="Schizoaffective disorder">
            <a:extLst>
              <a:ext uri="{FF2B5EF4-FFF2-40B4-BE49-F238E27FC236}">
                <a16:creationId xmlns:a16="http://schemas.microsoft.com/office/drawing/2014/main" id="{0F01D419-86C9-4896-8CBA-0AC43AED3B6D}"/>
              </a:ext>
            </a:extLst>
          </p:cNvPr>
          <p:cNvGraphicFramePr>
            <a:graphicFrameLocks noGrp="1"/>
          </p:cNvGraphicFramePr>
          <p:nvPr>
            <p:ph idx="1"/>
            <p:extLst>
              <p:ext uri="{D42A27DB-BD31-4B8C-83A1-F6EECF244321}">
                <p14:modId xmlns:p14="http://schemas.microsoft.com/office/powerpoint/2010/main" val="1637043027"/>
              </p:ext>
            </p:extLst>
          </p:nvPr>
        </p:nvGraphicFramePr>
        <p:xfrm>
          <a:off x="4648018" y="640822"/>
          <a:ext cx="6900512" cy="553614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402039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247B6BBF-09F2-4A29-AE4E-3771E29248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8DB5C09-717F-4E58-A0EF-1274EA5987B3}"/>
              </a:ext>
            </a:extLst>
          </p:cNvPr>
          <p:cNvSpPr>
            <a:spLocks noGrp="1"/>
          </p:cNvSpPr>
          <p:nvPr>
            <p:ph type="title"/>
          </p:nvPr>
        </p:nvSpPr>
        <p:spPr>
          <a:xfrm>
            <a:off x="635000" y="634029"/>
            <a:ext cx="10921640" cy="1314698"/>
          </a:xfrm>
        </p:spPr>
        <p:txBody>
          <a:bodyPr anchor="ctr">
            <a:normAutofit/>
          </a:bodyPr>
          <a:lstStyle/>
          <a:p>
            <a:pPr algn="ctr"/>
            <a:r>
              <a:rPr lang="en-US" sz="7200"/>
              <a:t>Delusional Disorder</a:t>
            </a:r>
          </a:p>
        </p:txBody>
      </p:sp>
      <p:sp>
        <p:nvSpPr>
          <p:cNvPr id="12" name="Rectangle 22">
            <a:extLst>
              <a:ext uri="{FF2B5EF4-FFF2-40B4-BE49-F238E27FC236}">
                <a16:creationId xmlns:a16="http://schemas.microsoft.com/office/drawing/2014/main" id="{535742DD-1B16-4E9D-B715-0D74B4574A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648305" y="2241737"/>
            <a:ext cx="10900219" cy="18288"/>
          </a:xfrm>
          <a:custGeom>
            <a:avLst/>
            <a:gdLst>
              <a:gd name="connsiteX0" fmla="*/ 0 w 10900219"/>
              <a:gd name="connsiteY0" fmla="*/ 0 h 18288"/>
              <a:gd name="connsiteX1" fmla="*/ 463259 w 10900219"/>
              <a:gd name="connsiteY1" fmla="*/ 0 h 18288"/>
              <a:gd name="connsiteX2" fmla="*/ 1144523 w 10900219"/>
              <a:gd name="connsiteY2" fmla="*/ 0 h 18288"/>
              <a:gd name="connsiteX3" fmla="*/ 1934789 w 10900219"/>
              <a:gd name="connsiteY3" fmla="*/ 0 h 18288"/>
              <a:gd name="connsiteX4" fmla="*/ 2289046 w 10900219"/>
              <a:gd name="connsiteY4" fmla="*/ 0 h 18288"/>
              <a:gd name="connsiteX5" fmla="*/ 2643303 w 10900219"/>
              <a:gd name="connsiteY5" fmla="*/ 0 h 18288"/>
              <a:gd name="connsiteX6" fmla="*/ 3542571 w 10900219"/>
              <a:gd name="connsiteY6" fmla="*/ 0 h 18288"/>
              <a:gd name="connsiteX7" fmla="*/ 4223835 w 10900219"/>
              <a:gd name="connsiteY7" fmla="*/ 0 h 18288"/>
              <a:gd name="connsiteX8" fmla="*/ 4578092 w 10900219"/>
              <a:gd name="connsiteY8" fmla="*/ 0 h 18288"/>
              <a:gd name="connsiteX9" fmla="*/ 5259356 w 10900219"/>
              <a:gd name="connsiteY9" fmla="*/ 0 h 18288"/>
              <a:gd name="connsiteX10" fmla="*/ 6158624 w 10900219"/>
              <a:gd name="connsiteY10" fmla="*/ 0 h 18288"/>
              <a:gd name="connsiteX11" fmla="*/ 6730885 w 10900219"/>
              <a:gd name="connsiteY11" fmla="*/ 0 h 18288"/>
              <a:gd name="connsiteX12" fmla="*/ 7303147 w 10900219"/>
              <a:gd name="connsiteY12" fmla="*/ 0 h 18288"/>
              <a:gd name="connsiteX13" fmla="*/ 7984410 w 10900219"/>
              <a:gd name="connsiteY13" fmla="*/ 0 h 18288"/>
              <a:gd name="connsiteX14" fmla="*/ 8774676 w 10900219"/>
              <a:gd name="connsiteY14" fmla="*/ 0 h 18288"/>
              <a:gd name="connsiteX15" fmla="*/ 9564942 w 10900219"/>
              <a:gd name="connsiteY15" fmla="*/ 0 h 18288"/>
              <a:gd name="connsiteX16" fmla="*/ 10900219 w 10900219"/>
              <a:gd name="connsiteY16" fmla="*/ 0 h 18288"/>
              <a:gd name="connsiteX17" fmla="*/ 10900219 w 10900219"/>
              <a:gd name="connsiteY17" fmla="*/ 18288 h 18288"/>
              <a:gd name="connsiteX18" fmla="*/ 10436960 w 10900219"/>
              <a:gd name="connsiteY18" fmla="*/ 18288 h 18288"/>
              <a:gd name="connsiteX19" fmla="*/ 9537692 w 10900219"/>
              <a:gd name="connsiteY19" fmla="*/ 18288 h 18288"/>
              <a:gd name="connsiteX20" fmla="*/ 8856428 w 10900219"/>
              <a:gd name="connsiteY20" fmla="*/ 18288 h 18288"/>
              <a:gd name="connsiteX21" fmla="*/ 8502171 w 10900219"/>
              <a:gd name="connsiteY21" fmla="*/ 18288 h 18288"/>
              <a:gd name="connsiteX22" fmla="*/ 7820907 w 10900219"/>
              <a:gd name="connsiteY22" fmla="*/ 18288 h 18288"/>
              <a:gd name="connsiteX23" fmla="*/ 7248646 w 10900219"/>
              <a:gd name="connsiteY23" fmla="*/ 18288 h 18288"/>
              <a:gd name="connsiteX24" fmla="*/ 6676384 w 10900219"/>
              <a:gd name="connsiteY24" fmla="*/ 18288 h 18288"/>
              <a:gd name="connsiteX25" fmla="*/ 6104123 w 10900219"/>
              <a:gd name="connsiteY25" fmla="*/ 18288 h 18288"/>
              <a:gd name="connsiteX26" fmla="*/ 5531861 w 10900219"/>
              <a:gd name="connsiteY26" fmla="*/ 18288 h 18288"/>
              <a:gd name="connsiteX27" fmla="*/ 4741595 w 10900219"/>
              <a:gd name="connsiteY27" fmla="*/ 18288 h 18288"/>
              <a:gd name="connsiteX28" fmla="*/ 4060332 w 10900219"/>
              <a:gd name="connsiteY28" fmla="*/ 18288 h 18288"/>
              <a:gd name="connsiteX29" fmla="*/ 3706074 w 10900219"/>
              <a:gd name="connsiteY29" fmla="*/ 18288 h 18288"/>
              <a:gd name="connsiteX30" fmla="*/ 3133813 w 10900219"/>
              <a:gd name="connsiteY30" fmla="*/ 18288 h 18288"/>
              <a:gd name="connsiteX31" fmla="*/ 2343547 w 10900219"/>
              <a:gd name="connsiteY31" fmla="*/ 18288 h 18288"/>
              <a:gd name="connsiteX32" fmla="*/ 1880288 w 10900219"/>
              <a:gd name="connsiteY32" fmla="*/ 18288 h 18288"/>
              <a:gd name="connsiteX33" fmla="*/ 981020 w 10900219"/>
              <a:gd name="connsiteY33" fmla="*/ 18288 h 18288"/>
              <a:gd name="connsiteX34" fmla="*/ 0 w 10900219"/>
              <a:gd name="connsiteY34" fmla="*/ 18288 h 18288"/>
              <a:gd name="connsiteX35" fmla="*/ 0 w 10900219"/>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900219" h="18288" fill="none" extrusionOk="0">
                <a:moveTo>
                  <a:pt x="0" y="0"/>
                </a:moveTo>
                <a:cubicBezTo>
                  <a:pt x="118469" y="-6619"/>
                  <a:pt x="329397" y="-5525"/>
                  <a:pt x="463259" y="0"/>
                </a:cubicBezTo>
                <a:cubicBezTo>
                  <a:pt x="597121" y="5525"/>
                  <a:pt x="866598" y="4881"/>
                  <a:pt x="1144523" y="0"/>
                </a:cubicBezTo>
                <a:cubicBezTo>
                  <a:pt x="1422448" y="-4881"/>
                  <a:pt x="1761178" y="17159"/>
                  <a:pt x="1934789" y="0"/>
                </a:cubicBezTo>
                <a:cubicBezTo>
                  <a:pt x="2108400" y="-17159"/>
                  <a:pt x="2119134" y="-4032"/>
                  <a:pt x="2289046" y="0"/>
                </a:cubicBezTo>
                <a:cubicBezTo>
                  <a:pt x="2458958" y="4032"/>
                  <a:pt x="2472610" y="15385"/>
                  <a:pt x="2643303" y="0"/>
                </a:cubicBezTo>
                <a:cubicBezTo>
                  <a:pt x="2813996" y="-15385"/>
                  <a:pt x="3334189" y="-21234"/>
                  <a:pt x="3542571" y="0"/>
                </a:cubicBezTo>
                <a:cubicBezTo>
                  <a:pt x="3750953" y="21234"/>
                  <a:pt x="3991639" y="13212"/>
                  <a:pt x="4223835" y="0"/>
                </a:cubicBezTo>
                <a:cubicBezTo>
                  <a:pt x="4456031" y="-13212"/>
                  <a:pt x="4466914" y="13318"/>
                  <a:pt x="4578092" y="0"/>
                </a:cubicBezTo>
                <a:cubicBezTo>
                  <a:pt x="4689270" y="-13318"/>
                  <a:pt x="5120635" y="31363"/>
                  <a:pt x="5259356" y="0"/>
                </a:cubicBezTo>
                <a:cubicBezTo>
                  <a:pt x="5398077" y="-31363"/>
                  <a:pt x="5954119" y="-7091"/>
                  <a:pt x="6158624" y="0"/>
                </a:cubicBezTo>
                <a:cubicBezTo>
                  <a:pt x="6363129" y="7091"/>
                  <a:pt x="6535071" y="-8480"/>
                  <a:pt x="6730885" y="0"/>
                </a:cubicBezTo>
                <a:cubicBezTo>
                  <a:pt x="6926699" y="8480"/>
                  <a:pt x="7091018" y="19194"/>
                  <a:pt x="7303147" y="0"/>
                </a:cubicBezTo>
                <a:cubicBezTo>
                  <a:pt x="7515276" y="-19194"/>
                  <a:pt x="7840361" y="30755"/>
                  <a:pt x="7984410" y="0"/>
                </a:cubicBezTo>
                <a:cubicBezTo>
                  <a:pt x="8128459" y="-30755"/>
                  <a:pt x="8498590" y="39460"/>
                  <a:pt x="8774676" y="0"/>
                </a:cubicBezTo>
                <a:cubicBezTo>
                  <a:pt x="9050762" y="-39460"/>
                  <a:pt x="9204381" y="36508"/>
                  <a:pt x="9564942" y="0"/>
                </a:cubicBezTo>
                <a:cubicBezTo>
                  <a:pt x="9925503" y="-36508"/>
                  <a:pt x="10235542" y="59225"/>
                  <a:pt x="10900219" y="0"/>
                </a:cubicBezTo>
                <a:cubicBezTo>
                  <a:pt x="10900865" y="4451"/>
                  <a:pt x="10900709" y="9226"/>
                  <a:pt x="10900219" y="18288"/>
                </a:cubicBezTo>
                <a:cubicBezTo>
                  <a:pt x="10675942" y="21751"/>
                  <a:pt x="10609372" y="26977"/>
                  <a:pt x="10436960" y="18288"/>
                </a:cubicBezTo>
                <a:cubicBezTo>
                  <a:pt x="10264548" y="9599"/>
                  <a:pt x="9961150" y="-11074"/>
                  <a:pt x="9537692" y="18288"/>
                </a:cubicBezTo>
                <a:cubicBezTo>
                  <a:pt x="9114234" y="47650"/>
                  <a:pt x="9087386" y="35169"/>
                  <a:pt x="8856428" y="18288"/>
                </a:cubicBezTo>
                <a:cubicBezTo>
                  <a:pt x="8625470" y="1407"/>
                  <a:pt x="8634361" y="13786"/>
                  <a:pt x="8502171" y="18288"/>
                </a:cubicBezTo>
                <a:cubicBezTo>
                  <a:pt x="8369981" y="22790"/>
                  <a:pt x="8132296" y="22561"/>
                  <a:pt x="7820907" y="18288"/>
                </a:cubicBezTo>
                <a:cubicBezTo>
                  <a:pt x="7509518" y="14015"/>
                  <a:pt x="7432447" y="29431"/>
                  <a:pt x="7248646" y="18288"/>
                </a:cubicBezTo>
                <a:cubicBezTo>
                  <a:pt x="7064845" y="7145"/>
                  <a:pt x="6954380" y="2746"/>
                  <a:pt x="6676384" y="18288"/>
                </a:cubicBezTo>
                <a:cubicBezTo>
                  <a:pt x="6398388" y="33830"/>
                  <a:pt x="6292480" y="-4579"/>
                  <a:pt x="6104123" y="18288"/>
                </a:cubicBezTo>
                <a:cubicBezTo>
                  <a:pt x="5915766" y="41155"/>
                  <a:pt x="5703359" y="-8437"/>
                  <a:pt x="5531861" y="18288"/>
                </a:cubicBezTo>
                <a:cubicBezTo>
                  <a:pt x="5360363" y="45013"/>
                  <a:pt x="5056784" y="-12121"/>
                  <a:pt x="4741595" y="18288"/>
                </a:cubicBezTo>
                <a:cubicBezTo>
                  <a:pt x="4426406" y="48697"/>
                  <a:pt x="4364529" y="-10910"/>
                  <a:pt x="4060332" y="18288"/>
                </a:cubicBezTo>
                <a:cubicBezTo>
                  <a:pt x="3756135" y="47486"/>
                  <a:pt x="3816049" y="13364"/>
                  <a:pt x="3706074" y="18288"/>
                </a:cubicBezTo>
                <a:cubicBezTo>
                  <a:pt x="3596099" y="23212"/>
                  <a:pt x="3382238" y="37686"/>
                  <a:pt x="3133813" y="18288"/>
                </a:cubicBezTo>
                <a:cubicBezTo>
                  <a:pt x="2885388" y="-1110"/>
                  <a:pt x="2523125" y="15465"/>
                  <a:pt x="2343547" y="18288"/>
                </a:cubicBezTo>
                <a:cubicBezTo>
                  <a:pt x="2163969" y="21111"/>
                  <a:pt x="1985160" y="33196"/>
                  <a:pt x="1880288" y="18288"/>
                </a:cubicBezTo>
                <a:cubicBezTo>
                  <a:pt x="1775416" y="3380"/>
                  <a:pt x="1261751" y="-9914"/>
                  <a:pt x="981020" y="18288"/>
                </a:cubicBezTo>
                <a:cubicBezTo>
                  <a:pt x="700289" y="46490"/>
                  <a:pt x="314212" y="-15659"/>
                  <a:pt x="0" y="18288"/>
                </a:cubicBezTo>
                <a:cubicBezTo>
                  <a:pt x="-213" y="9468"/>
                  <a:pt x="187" y="4459"/>
                  <a:pt x="0" y="0"/>
                </a:cubicBezTo>
                <a:close/>
              </a:path>
              <a:path w="10900219" h="18288" stroke="0" extrusionOk="0">
                <a:moveTo>
                  <a:pt x="0" y="0"/>
                </a:moveTo>
                <a:cubicBezTo>
                  <a:pt x="269624" y="3698"/>
                  <a:pt x="383061" y="-5818"/>
                  <a:pt x="572261" y="0"/>
                </a:cubicBezTo>
                <a:cubicBezTo>
                  <a:pt x="761461" y="5818"/>
                  <a:pt x="826360" y="-1890"/>
                  <a:pt x="926519" y="0"/>
                </a:cubicBezTo>
                <a:cubicBezTo>
                  <a:pt x="1026678" y="1890"/>
                  <a:pt x="1621671" y="-1096"/>
                  <a:pt x="1825787" y="0"/>
                </a:cubicBezTo>
                <a:cubicBezTo>
                  <a:pt x="2029903" y="1096"/>
                  <a:pt x="2212612" y="17145"/>
                  <a:pt x="2398048" y="0"/>
                </a:cubicBezTo>
                <a:cubicBezTo>
                  <a:pt x="2583484" y="-17145"/>
                  <a:pt x="2739759" y="-14168"/>
                  <a:pt x="2970310" y="0"/>
                </a:cubicBezTo>
                <a:cubicBezTo>
                  <a:pt x="3200861" y="14168"/>
                  <a:pt x="3502691" y="33180"/>
                  <a:pt x="3869578" y="0"/>
                </a:cubicBezTo>
                <a:cubicBezTo>
                  <a:pt x="4236465" y="-33180"/>
                  <a:pt x="4122134" y="-10470"/>
                  <a:pt x="4332837" y="0"/>
                </a:cubicBezTo>
                <a:cubicBezTo>
                  <a:pt x="4543540" y="10470"/>
                  <a:pt x="4834652" y="3572"/>
                  <a:pt x="5232105" y="0"/>
                </a:cubicBezTo>
                <a:cubicBezTo>
                  <a:pt x="5629558" y="-3572"/>
                  <a:pt x="5773178" y="-6604"/>
                  <a:pt x="6131373" y="0"/>
                </a:cubicBezTo>
                <a:cubicBezTo>
                  <a:pt x="6489568" y="6604"/>
                  <a:pt x="6621532" y="18870"/>
                  <a:pt x="6812637" y="0"/>
                </a:cubicBezTo>
                <a:cubicBezTo>
                  <a:pt x="7003742" y="-18870"/>
                  <a:pt x="7311146" y="18959"/>
                  <a:pt x="7711905" y="0"/>
                </a:cubicBezTo>
                <a:cubicBezTo>
                  <a:pt x="8112664" y="-18959"/>
                  <a:pt x="8080793" y="-24744"/>
                  <a:pt x="8284166" y="0"/>
                </a:cubicBezTo>
                <a:cubicBezTo>
                  <a:pt x="8487539" y="24744"/>
                  <a:pt x="8615041" y="-1627"/>
                  <a:pt x="8856428" y="0"/>
                </a:cubicBezTo>
                <a:cubicBezTo>
                  <a:pt x="9097815" y="1627"/>
                  <a:pt x="9475052" y="26322"/>
                  <a:pt x="9646694" y="0"/>
                </a:cubicBezTo>
                <a:cubicBezTo>
                  <a:pt x="9818336" y="-26322"/>
                  <a:pt x="9938906" y="-121"/>
                  <a:pt x="10218955" y="0"/>
                </a:cubicBezTo>
                <a:cubicBezTo>
                  <a:pt x="10499004" y="121"/>
                  <a:pt x="10697467" y="15326"/>
                  <a:pt x="10900219" y="0"/>
                </a:cubicBezTo>
                <a:cubicBezTo>
                  <a:pt x="10899812" y="8690"/>
                  <a:pt x="10900065" y="14141"/>
                  <a:pt x="10900219" y="18288"/>
                </a:cubicBezTo>
                <a:cubicBezTo>
                  <a:pt x="10543007" y="31201"/>
                  <a:pt x="10472057" y="15684"/>
                  <a:pt x="10109953" y="18288"/>
                </a:cubicBezTo>
                <a:cubicBezTo>
                  <a:pt x="9747849" y="20892"/>
                  <a:pt x="9872856" y="33007"/>
                  <a:pt x="9755696" y="18288"/>
                </a:cubicBezTo>
                <a:cubicBezTo>
                  <a:pt x="9638536" y="3569"/>
                  <a:pt x="9442681" y="6596"/>
                  <a:pt x="9292437" y="18288"/>
                </a:cubicBezTo>
                <a:cubicBezTo>
                  <a:pt x="9142193" y="29980"/>
                  <a:pt x="8817861" y="-11343"/>
                  <a:pt x="8393169" y="18288"/>
                </a:cubicBezTo>
                <a:cubicBezTo>
                  <a:pt x="7968477" y="47919"/>
                  <a:pt x="7919655" y="23228"/>
                  <a:pt x="7711905" y="18288"/>
                </a:cubicBezTo>
                <a:cubicBezTo>
                  <a:pt x="7504155" y="13348"/>
                  <a:pt x="7365667" y="6452"/>
                  <a:pt x="7248646" y="18288"/>
                </a:cubicBezTo>
                <a:cubicBezTo>
                  <a:pt x="7131625" y="30124"/>
                  <a:pt x="6776155" y="2871"/>
                  <a:pt x="6567382" y="18288"/>
                </a:cubicBezTo>
                <a:cubicBezTo>
                  <a:pt x="6358609" y="33705"/>
                  <a:pt x="6372933" y="1091"/>
                  <a:pt x="6213125" y="18288"/>
                </a:cubicBezTo>
                <a:cubicBezTo>
                  <a:pt x="6053317" y="35485"/>
                  <a:pt x="5980913" y="1290"/>
                  <a:pt x="5858868" y="18288"/>
                </a:cubicBezTo>
                <a:cubicBezTo>
                  <a:pt x="5736823" y="35286"/>
                  <a:pt x="5481395" y="5492"/>
                  <a:pt x="5177604" y="18288"/>
                </a:cubicBezTo>
                <a:cubicBezTo>
                  <a:pt x="4873813" y="31084"/>
                  <a:pt x="4854222" y="37160"/>
                  <a:pt x="4714345" y="18288"/>
                </a:cubicBezTo>
                <a:cubicBezTo>
                  <a:pt x="4574468" y="-584"/>
                  <a:pt x="4298550" y="22981"/>
                  <a:pt x="3924079" y="18288"/>
                </a:cubicBezTo>
                <a:cubicBezTo>
                  <a:pt x="3549608" y="13595"/>
                  <a:pt x="3645461" y="-921"/>
                  <a:pt x="3460820" y="18288"/>
                </a:cubicBezTo>
                <a:cubicBezTo>
                  <a:pt x="3276179" y="37497"/>
                  <a:pt x="3004470" y="-15027"/>
                  <a:pt x="2670554" y="18288"/>
                </a:cubicBezTo>
                <a:cubicBezTo>
                  <a:pt x="2336638" y="51603"/>
                  <a:pt x="2425773" y="17517"/>
                  <a:pt x="2316297" y="18288"/>
                </a:cubicBezTo>
                <a:cubicBezTo>
                  <a:pt x="2206821" y="19059"/>
                  <a:pt x="1757890" y="42158"/>
                  <a:pt x="1526031" y="18288"/>
                </a:cubicBezTo>
                <a:cubicBezTo>
                  <a:pt x="1294172" y="-5582"/>
                  <a:pt x="1213137" y="12281"/>
                  <a:pt x="1062771" y="18288"/>
                </a:cubicBezTo>
                <a:cubicBezTo>
                  <a:pt x="912405" y="24295"/>
                  <a:pt x="829444" y="7304"/>
                  <a:pt x="708514" y="18288"/>
                </a:cubicBezTo>
                <a:cubicBezTo>
                  <a:pt x="587584" y="29272"/>
                  <a:pt x="227877" y="37311"/>
                  <a:pt x="0" y="18288"/>
                </a:cubicBezTo>
                <a:cubicBezTo>
                  <a:pt x="-53" y="11301"/>
                  <a:pt x="-649" y="7756"/>
                  <a:pt x="0" y="0"/>
                </a:cubicBezTo>
                <a:close/>
              </a:path>
            </a:pathLst>
          </a:custGeom>
          <a:solidFill>
            <a:srgbClr val="9BA842"/>
          </a:solidFill>
          <a:ln w="34925">
            <a:solidFill>
              <a:srgbClr val="9BA84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Content Placeholder 2" descr="Delusional Disorder">
            <a:extLst>
              <a:ext uri="{FF2B5EF4-FFF2-40B4-BE49-F238E27FC236}">
                <a16:creationId xmlns:a16="http://schemas.microsoft.com/office/drawing/2014/main" id="{1CB600D8-CC4D-4BC9-80EC-96234E2104C6}"/>
              </a:ext>
            </a:extLst>
          </p:cNvPr>
          <p:cNvGraphicFramePr>
            <a:graphicFrameLocks noGrp="1"/>
          </p:cNvGraphicFramePr>
          <p:nvPr>
            <p:ph idx="1"/>
            <p:extLst>
              <p:ext uri="{D42A27DB-BD31-4B8C-83A1-F6EECF244321}">
                <p14:modId xmlns:p14="http://schemas.microsoft.com/office/powerpoint/2010/main" val="3924346130"/>
              </p:ext>
            </p:extLst>
          </p:nvPr>
        </p:nvGraphicFramePr>
        <p:xfrm>
          <a:off x="632647" y="2608434"/>
          <a:ext cx="10915869" cy="36155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403945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6" name="Rectangle 9">
            <a:extLst>
              <a:ext uri="{FF2B5EF4-FFF2-40B4-BE49-F238E27FC236}">
                <a16:creationId xmlns:a16="http://schemas.microsoft.com/office/drawing/2014/main" id="{247B6BBF-09F2-4A29-AE4E-3771E29248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92799BB-CFBA-4A31-8B3D-4981EA72BB17}"/>
              </a:ext>
            </a:extLst>
          </p:cNvPr>
          <p:cNvSpPr>
            <a:spLocks noGrp="1"/>
          </p:cNvSpPr>
          <p:nvPr>
            <p:ph type="title"/>
          </p:nvPr>
        </p:nvSpPr>
        <p:spPr>
          <a:xfrm>
            <a:off x="635000" y="634029"/>
            <a:ext cx="10921640" cy="1314698"/>
          </a:xfrm>
        </p:spPr>
        <p:txBody>
          <a:bodyPr anchor="ctr">
            <a:normAutofit/>
          </a:bodyPr>
          <a:lstStyle/>
          <a:p>
            <a:pPr algn="ctr"/>
            <a:r>
              <a:rPr lang="en-US" sz="7200"/>
              <a:t>5 Main Subtypes of Delusional Disorder</a:t>
            </a:r>
          </a:p>
        </p:txBody>
      </p:sp>
      <p:sp>
        <p:nvSpPr>
          <p:cNvPr id="7" name="Rectangle 22">
            <a:extLst>
              <a:ext uri="{FF2B5EF4-FFF2-40B4-BE49-F238E27FC236}">
                <a16:creationId xmlns:a16="http://schemas.microsoft.com/office/drawing/2014/main" id="{535742DD-1B16-4E9D-B715-0D74B4574A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648305" y="2241737"/>
            <a:ext cx="10900219" cy="18288"/>
          </a:xfrm>
          <a:custGeom>
            <a:avLst/>
            <a:gdLst>
              <a:gd name="connsiteX0" fmla="*/ 0 w 10900219"/>
              <a:gd name="connsiteY0" fmla="*/ 0 h 18288"/>
              <a:gd name="connsiteX1" fmla="*/ 463259 w 10900219"/>
              <a:gd name="connsiteY1" fmla="*/ 0 h 18288"/>
              <a:gd name="connsiteX2" fmla="*/ 1144523 w 10900219"/>
              <a:gd name="connsiteY2" fmla="*/ 0 h 18288"/>
              <a:gd name="connsiteX3" fmla="*/ 1934789 w 10900219"/>
              <a:gd name="connsiteY3" fmla="*/ 0 h 18288"/>
              <a:gd name="connsiteX4" fmla="*/ 2289046 w 10900219"/>
              <a:gd name="connsiteY4" fmla="*/ 0 h 18288"/>
              <a:gd name="connsiteX5" fmla="*/ 2643303 w 10900219"/>
              <a:gd name="connsiteY5" fmla="*/ 0 h 18288"/>
              <a:gd name="connsiteX6" fmla="*/ 3542571 w 10900219"/>
              <a:gd name="connsiteY6" fmla="*/ 0 h 18288"/>
              <a:gd name="connsiteX7" fmla="*/ 4223835 w 10900219"/>
              <a:gd name="connsiteY7" fmla="*/ 0 h 18288"/>
              <a:gd name="connsiteX8" fmla="*/ 4578092 w 10900219"/>
              <a:gd name="connsiteY8" fmla="*/ 0 h 18288"/>
              <a:gd name="connsiteX9" fmla="*/ 5259356 w 10900219"/>
              <a:gd name="connsiteY9" fmla="*/ 0 h 18288"/>
              <a:gd name="connsiteX10" fmla="*/ 6158624 w 10900219"/>
              <a:gd name="connsiteY10" fmla="*/ 0 h 18288"/>
              <a:gd name="connsiteX11" fmla="*/ 6730885 w 10900219"/>
              <a:gd name="connsiteY11" fmla="*/ 0 h 18288"/>
              <a:gd name="connsiteX12" fmla="*/ 7303147 w 10900219"/>
              <a:gd name="connsiteY12" fmla="*/ 0 h 18288"/>
              <a:gd name="connsiteX13" fmla="*/ 7984410 w 10900219"/>
              <a:gd name="connsiteY13" fmla="*/ 0 h 18288"/>
              <a:gd name="connsiteX14" fmla="*/ 8774676 w 10900219"/>
              <a:gd name="connsiteY14" fmla="*/ 0 h 18288"/>
              <a:gd name="connsiteX15" fmla="*/ 9564942 w 10900219"/>
              <a:gd name="connsiteY15" fmla="*/ 0 h 18288"/>
              <a:gd name="connsiteX16" fmla="*/ 10900219 w 10900219"/>
              <a:gd name="connsiteY16" fmla="*/ 0 h 18288"/>
              <a:gd name="connsiteX17" fmla="*/ 10900219 w 10900219"/>
              <a:gd name="connsiteY17" fmla="*/ 18288 h 18288"/>
              <a:gd name="connsiteX18" fmla="*/ 10436960 w 10900219"/>
              <a:gd name="connsiteY18" fmla="*/ 18288 h 18288"/>
              <a:gd name="connsiteX19" fmla="*/ 9537692 w 10900219"/>
              <a:gd name="connsiteY19" fmla="*/ 18288 h 18288"/>
              <a:gd name="connsiteX20" fmla="*/ 8856428 w 10900219"/>
              <a:gd name="connsiteY20" fmla="*/ 18288 h 18288"/>
              <a:gd name="connsiteX21" fmla="*/ 8502171 w 10900219"/>
              <a:gd name="connsiteY21" fmla="*/ 18288 h 18288"/>
              <a:gd name="connsiteX22" fmla="*/ 7820907 w 10900219"/>
              <a:gd name="connsiteY22" fmla="*/ 18288 h 18288"/>
              <a:gd name="connsiteX23" fmla="*/ 7248646 w 10900219"/>
              <a:gd name="connsiteY23" fmla="*/ 18288 h 18288"/>
              <a:gd name="connsiteX24" fmla="*/ 6676384 w 10900219"/>
              <a:gd name="connsiteY24" fmla="*/ 18288 h 18288"/>
              <a:gd name="connsiteX25" fmla="*/ 6104123 w 10900219"/>
              <a:gd name="connsiteY25" fmla="*/ 18288 h 18288"/>
              <a:gd name="connsiteX26" fmla="*/ 5531861 w 10900219"/>
              <a:gd name="connsiteY26" fmla="*/ 18288 h 18288"/>
              <a:gd name="connsiteX27" fmla="*/ 4741595 w 10900219"/>
              <a:gd name="connsiteY27" fmla="*/ 18288 h 18288"/>
              <a:gd name="connsiteX28" fmla="*/ 4060332 w 10900219"/>
              <a:gd name="connsiteY28" fmla="*/ 18288 h 18288"/>
              <a:gd name="connsiteX29" fmla="*/ 3706074 w 10900219"/>
              <a:gd name="connsiteY29" fmla="*/ 18288 h 18288"/>
              <a:gd name="connsiteX30" fmla="*/ 3133813 w 10900219"/>
              <a:gd name="connsiteY30" fmla="*/ 18288 h 18288"/>
              <a:gd name="connsiteX31" fmla="*/ 2343547 w 10900219"/>
              <a:gd name="connsiteY31" fmla="*/ 18288 h 18288"/>
              <a:gd name="connsiteX32" fmla="*/ 1880288 w 10900219"/>
              <a:gd name="connsiteY32" fmla="*/ 18288 h 18288"/>
              <a:gd name="connsiteX33" fmla="*/ 981020 w 10900219"/>
              <a:gd name="connsiteY33" fmla="*/ 18288 h 18288"/>
              <a:gd name="connsiteX34" fmla="*/ 0 w 10900219"/>
              <a:gd name="connsiteY34" fmla="*/ 18288 h 18288"/>
              <a:gd name="connsiteX35" fmla="*/ 0 w 10900219"/>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900219" h="18288" fill="none" extrusionOk="0">
                <a:moveTo>
                  <a:pt x="0" y="0"/>
                </a:moveTo>
                <a:cubicBezTo>
                  <a:pt x="118469" y="-6619"/>
                  <a:pt x="329397" y="-5525"/>
                  <a:pt x="463259" y="0"/>
                </a:cubicBezTo>
                <a:cubicBezTo>
                  <a:pt x="597121" y="5525"/>
                  <a:pt x="866598" y="4881"/>
                  <a:pt x="1144523" y="0"/>
                </a:cubicBezTo>
                <a:cubicBezTo>
                  <a:pt x="1422448" y="-4881"/>
                  <a:pt x="1761178" y="17159"/>
                  <a:pt x="1934789" y="0"/>
                </a:cubicBezTo>
                <a:cubicBezTo>
                  <a:pt x="2108400" y="-17159"/>
                  <a:pt x="2119134" y="-4032"/>
                  <a:pt x="2289046" y="0"/>
                </a:cubicBezTo>
                <a:cubicBezTo>
                  <a:pt x="2458958" y="4032"/>
                  <a:pt x="2472610" y="15385"/>
                  <a:pt x="2643303" y="0"/>
                </a:cubicBezTo>
                <a:cubicBezTo>
                  <a:pt x="2813996" y="-15385"/>
                  <a:pt x="3334189" y="-21234"/>
                  <a:pt x="3542571" y="0"/>
                </a:cubicBezTo>
                <a:cubicBezTo>
                  <a:pt x="3750953" y="21234"/>
                  <a:pt x="3991639" y="13212"/>
                  <a:pt x="4223835" y="0"/>
                </a:cubicBezTo>
                <a:cubicBezTo>
                  <a:pt x="4456031" y="-13212"/>
                  <a:pt x="4466914" y="13318"/>
                  <a:pt x="4578092" y="0"/>
                </a:cubicBezTo>
                <a:cubicBezTo>
                  <a:pt x="4689270" y="-13318"/>
                  <a:pt x="5120635" y="31363"/>
                  <a:pt x="5259356" y="0"/>
                </a:cubicBezTo>
                <a:cubicBezTo>
                  <a:pt x="5398077" y="-31363"/>
                  <a:pt x="5954119" y="-7091"/>
                  <a:pt x="6158624" y="0"/>
                </a:cubicBezTo>
                <a:cubicBezTo>
                  <a:pt x="6363129" y="7091"/>
                  <a:pt x="6535071" y="-8480"/>
                  <a:pt x="6730885" y="0"/>
                </a:cubicBezTo>
                <a:cubicBezTo>
                  <a:pt x="6926699" y="8480"/>
                  <a:pt x="7091018" y="19194"/>
                  <a:pt x="7303147" y="0"/>
                </a:cubicBezTo>
                <a:cubicBezTo>
                  <a:pt x="7515276" y="-19194"/>
                  <a:pt x="7840361" y="30755"/>
                  <a:pt x="7984410" y="0"/>
                </a:cubicBezTo>
                <a:cubicBezTo>
                  <a:pt x="8128459" y="-30755"/>
                  <a:pt x="8498590" y="39460"/>
                  <a:pt x="8774676" y="0"/>
                </a:cubicBezTo>
                <a:cubicBezTo>
                  <a:pt x="9050762" y="-39460"/>
                  <a:pt x="9204381" y="36508"/>
                  <a:pt x="9564942" y="0"/>
                </a:cubicBezTo>
                <a:cubicBezTo>
                  <a:pt x="9925503" y="-36508"/>
                  <a:pt x="10235542" y="59225"/>
                  <a:pt x="10900219" y="0"/>
                </a:cubicBezTo>
                <a:cubicBezTo>
                  <a:pt x="10900865" y="4451"/>
                  <a:pt x="10900709" y="9226"/>
                  <a:pt x="10900219" y="18288"/>
                </a:cubicBezTo>
                <a:cubicBezTo>
                  <a:pt x="10675942" y="21751"/>
                  <a:pt x="10609372" y="26977"/>
                  <a:pt x="10436960" y="18288"/>
                </a:cubicBezTo>
                <a:cubicBezTo>
                  <a:pt x="10264548" y="9599"/>
                  <a:pt x="9961150" y="-11074"/>
                  <a:pt x="9537692" y="18288"/>
                </a:cubicBezTo>
                <a:cubicBezTo>
                  <a:pt x="9114234" y="47650"/>
                  <a:pt x="9087386" y="35169"/>
                  <a:pt x="8856428" y="18288"/>
                </a:cubicBezTo>
                <a:cubicBezTo>
                  <a:pt x="8625470" y="1407"/>
                  <a:pt x="8634361" y="13786"/>
                  <a:pt x="8502171" y="18288"/>
                </a:cubicBezTo>
                <a:cubicBezTo>
                  <a:pt x="8369981" y="22790"/>
                  <a:pt x="8132296" y="22561"/>
                  <a:pt x="7820907" y="18288"/>
                </a:cubicBezTo>
                <a:cubicBezTo>
                  <a:pt x="7509518" y="14015"/>
                  <a:pt x="7432447" y="29431"/>
                  <a:pt x="7248646" y="18288"/>
                </a:cubicBezTo>
                <a:cubicBezTo>
                  <a:pt x="7064845" y="7145"/>
                  <a:pt x="6954380" y="2746"/>
                  <a:pt x="6676384" y="18288"/>
                </a:cubicBezTo>
                <a:cubicBezTo>
                  <a:pt x="6398388" y="33830"/>
                  <a:pt x="6292480" y="-4579"/>
                  <a:pt x="6104123" y="18288"/>
                </a:cubicBezTo>
                <a:cubicBezTo>
                  <a:pt x="5915766" y="41155"/>
                  <a:pt x="5703359" y="-8437"/>
                  <a:pt x="5531861" y="18288"/>
                </a:cubicBezTo>
                <a:cubicBezTo>
                  <a:pt x="5360363" y="45013"/>
                  <a:pt x="5056784" y="-12121"/>
                  <a:pt x="4741595" y="18288"/>
                </a:cubicBezTo>
                <a:cubicBezTo>
                  <a:pt x="4426406" y="48697"/>
                  <a:pt x="4364529" y="-10910"/>
                  <a:pt x="4060332" y="18288"/>
                </a:cubicBezTo>
                <a:cubicBezTo>
                  <a:pt x="3756135" y="47486"/>
                  <a:pt x="3816049" y="13364"/>
                  <a:pt x="3706074" y="18288"/>
                </a:cubicBezTo>
                <a:cubicBezTo>
                  <a:pt x="3596099" y="23212"/>
                  <a:pt x="3382238" y="37686"/>
                  <a:pt x="3133813" y="18288"/>
                </a:cubicBezTo>
                <a:cubicBezTo>
                  <a:pt x="2885388" y="-1110"/>
                  <a:pt x="2523125" y="15465"/>
                  <a:pt x="2343547" y="18288"/>
                </a:cubicBezTo>
                <a:cubicBezTo>
                  <a:pt x="2163969" y="21111"/>
                  <a:pt x="1985160" y="33196"/>
                  <a:pt x="1880288" y="18288"/>
                </a:cubicBezTo>
                <a:cubicBezTo>
                  <a:pt x="1775416" y="3380"/>
                  <a:pt x="1261751" y="-9914"/>
                  <a:pt x="981020" y="18288"/>
                </a:cubicBezTo>
                <a:cubicBezTo>
                  <a:pt x="700289" y="46490"/>
                  <a:pt x="314212" y="-15659"/>
                  <a:pt x="0" y="18288"/>
                </a:cubicBezTo>
                <a:cubicBezTo>
                  <a:pt x="-213" y="9468"/>
                  <a:pt x="187" y="4459"/>
                  <a:pt x="0" y="0"/>
                </a:cubicBezTo>
                <a:close/>
              </a:path>
              <a:path w="10900219" h="18288" stroke="0" extrusionOk="0">
                <a:moveTo>
                  <a:pt x="0" y="0"/>
                </a:moveTo>
                <a:cubicBezTo>
                  <a:pt x="269624" y="3698"/>
                  <a:pt x="383061" y="-5818"/>
                  <a:pt x="572261" y="0"/>
                </a:cubicBezTo>
                <a:cubicBezTo>
                  <a:pt x="761461" y="5818"/>
                  <a:pt x="826360" y="-1890"/>
                  <a:pt x="926519" y="0"/>
                </a:cubicBezTo>
                <a:cubicBezTo>
                  <a:pt x="1026678" y="1890"/>
                  <a:pt x="1621671" y="-1096"/>
                  <a:pt x="1825787" y="0"/>
                </a:cubicBezTo>
                <a:cubicBezTo>
                  <a:pt x="2029903" y="1096"/>
                  <a:pt x="2212612" y="17145"/>
                  <a:pt x="2398048" y="0"/>
                </a:cubicBezTo>
                <a:cubicBezTo>
                  <a:pt x="2583484" y="-17145"/>
                  <a:pt x="2739759" y="-14168"/>
                  <a:pt x="2970310" y="0"/>
                </a:cubicBezTo>
                <a:cubicBezTo>
                  <a:pt x="3200861" y="14168"/>
                  <a:pt x="3502691" y="33180"/>
                  <a:pt x="3869578" y="0"/>
                </a:cubicBezTo>
                <a:cubicBezTo>
                  <a:pt x="4236465" y="-33180"/>
                  <a:pt x="4122134" y="-10470"/>
                  <a:pt x="4332837" y="0"/>
                </a:cubicBezTo>
                <a:cubicBezTo>
                  <a:pt x="4543540" y="10470"/>
                  <a:pt x="4834652" y="3572"/>
                  <a:pt x="5232105" y="0"/>
                </a:cubicBezTo>
                <a:cubicBezTo>
                  <a:pt x="5629558" y="-3572"/>
                  <a:pt x="5773178" y="-6604"/>
                  <a:pt x="6131373" y="0"/>
                </a:cubicBezTo>
                <a:cubicBezTo>
                  <a:pt x="6489568" y="6604"/>
                  <a:pt x="6621532" y="18870"/>
                  <a:pt x="6812637" y="0"/>
                </a:cubicBezTo>
                <a:cubicBezTo>
                  <a:pt x="7003742" y="-18870"/>
                  <a:pt x="7311146" y="18959"/>
                  <a:pt x="7711905" y="0"/>
                </a:cubicBezTo>
                <a:cubicBezTo>
                  <a:pt x="8112664" y="-18959"/>
                  <a:pt x="8080793" y="-24744"/>
                  <a:pt x="8284166" y="0"/>
                </a:cubicBezTo>
                <a:cubicBezTo>
                  <a:pt x="8487539" y="24744"/>
                  <a:pt x="8615041" y="-1627"/>
                  <a:pt x="8856428" y="0"/>
                </a:cubicBezTo>
                <a:cubicBezTo>
                  <a:pt x="9097815" y="1627"/>
                  <a:pt x="9475052" y="26322"/>
                  <a:pt x="9646694" y="0"/>
                </a:cubicBezTo>
                <a:cubicBezTo>
                  <a:pt x="9818336" y="-26322"/>
                  <a:pt x="9938906" y="-121"/>
                  <a:pt x="10218955" y="0"/>
                </a:cubicBezTo>
                <a:cubicBezTo>
                  <a:pt x="10499004" y="121"/>
                  <a:pt x="10697467" y="15326"/>
                  <a:pt x="10900219" y="0"/>
                </a:cubicBezTo>
                <a:cubicBezTo>
                  <a:pt x="10899812" y="8690"/>
                  <a:pt x="10900065" y="14141"/>
                  <a:pt x="10900219" y="18288"/>
                </a:cubicBezTo>
                <a:cubicBezTo>
                  <a:pt x="10543007" y="31201"/>
                  <a:pt x="10472057" y="15684"/>
                  <a:pt x="10109953" y="18288"/>
                </a:cubicBezTo>
                <a:cubicBezTo>
                  <a:pt x="9747849" y="20892"/>
                  <a:pt x="9872856" y="33007"/>
                  <a:pt x="9755696" y="18288"/>
                </a:cubicBezTo>
                <a:cubicBezTo>
                  <a:pt x="9638536" y="3569"/>
                  <a:pt x="9442681" y="6596"/>
                  <a:pt x="9292437" y="18288"/>
                </a:cubicBezTo>
                <a:cubicBezTo>
                  <a:pt x="9142193" y="29980"/>
                  <a:pt x="8817861" y="-11343"/>
                  <a:pt x="8393169" y="18288"/>
                </a:cubicBezTo>
                <a:cubicBezTo>
                  <a:pt x="7968477" y="47919"/>
                  <a:pt x="7919655" y="23228"/>
                  <a:pt x="7711905" y="18288"/>
                </a:cubicBezTo>
                <a:cubicBezTo>
                  <a:pt x="7504155" y="13348"/>
                  <a:pt x="7365667" y="6452"/>
                  <a:pt x="7248646" y="18288"/>
                </a:cubicBezTo>
                <a:cubicBezTo>
                  <a:pt x="7131625" y="30124"/>
                  <a:pt x="6776155" y="2871"/>
                  <a:pt x="6567382" y="18288"/>
                </a:cubicBezTo>
                <a:cubicBezTo>
                  <a:pt x="6358609" y="33705"/>
                  <a:pt x="6372933" y="1091"/>
                  <a:pt x="6213125" y="18288"/>
                </a:cubicBezTo>
                <a:cubicBezTo>
                  <a:pt x="6053317" y="35485"/>
                  <a:pt x="5980913" y="1290"/>
                  <a:pt x="5858868" y="18288"/>
                </a:cubicBezTo>
                <a:cubicBezTo>
                  <a:pt x="5736823" y="35286"/>
                  <a:pt x="5481395" y="5492"/>
                  <a:pt x="5177604" y="18288"/>
                </a:cubicBezTo>
                <a:cubicBezTo>
                  <a:pt x="4873813" y="31084"/>
                  <a:pt x="4854222" y="37160"/>
                  <a:pt x="4714345" y="18288"/>
                </a:cubicBezTo>
                <a:cubicBezTo>
                  <a:pt x="4574468" y="-584"/>
                  <a:pt x="4298550" y="22981"/>
                  <a:pt x="3924079" y="18288"/>
                </a:cubicBezTo>
                <a:cubicBezTo>
                  <a:pt x="3549608" y="13595"/>
                  <a:pt x="3645461" y="-921"/>
                  <a:pt x="3460820" y="18288"/>
                </a:cubicBezTo>
                <a:cubicBezTo>
                  <a:pt x="3276179" y="37497"/>
                  <a:pt x="3004470" y="-15027"/>
                  <a:pt x="2670554" y="18288"/>
                </a:cubicBezTo>
                <a:cubicBezTo>
                  <a:pt x="2336638" y="51603"/>
                  <a:pt x="2425773" y="17517"/>
                  <a:pt x="2316297" y="18288"/>
                </a:cubicBezTo>
                <a:cubicBezTo>
                  <a:pt x="2206821" y="19059"/>
                  <a:pt x="1757890" y="42158"/>
                  <a:pt x="1526031" y="18288"/>
                </a:cubicBezTo>
                <a:cubicBezTo>
                  <a:pt x="1294172" y="-5582"/>
                  <a:pt x="1213137" y="12281"/>
                  <a:pt x="1062771" y="18288"/>
                </a:cubicBezTo>
                <a:cubicBezTo>
                  <a:pt x="912405" y="24295"/>
                  <a:pt x="829444" y="7304"/>
                  <a:pt x="708514" y="18288"/>
                </a:cubicBezTo>
                <a:cubicBezTo>
                  <a:pt x="587584" y="29272"/>
                  <a:pt x="227877" y="37311"/>
                  <a:pt x="0" y="18288"/>
                </a:cubicBezTo>
                <a:cubicBezTo>
                  <a:pt x="-53" y="11301"/>
                  <a:pt x="-649" y="7756"/>
                  <a:pt x="0" y="0"/>
                </a:cubicBezTo>
                <a:close/>
              </a:path>
            </a:pathLst>
          </a:custGeom>
          <a:solidFill>
            <a:srgbClr val="9BA842"/>
          </a:solidFill>
          <a:ln w="34925">
            <a:solidFill>
              <a:srgbClr val="9BA84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8" name="Content Placeholder 2" descr="Subtypes of Delusional Disorder">
            <a:extLst>
              <a:ext uri="{FF2B5EF4-FFF2-40B4-BE49-F238E27FC236}">
                <a16:creationId xmlns:a16="http://schemas.microsoft.com/office/drawing/2014/main" id="{7CDEEB64-7130-4780-9C89-C2BBF0C164D4}"/>
              </a:ext>
            </a:extLst>
          </p:cNvPr>
          <p:cNvGraphicFramePr>
            <a:graphicFrameLocks noGrp="1"/>
          </p:cNvGraphicFramePr>
          <p:nvPr>
            <p:ph idx="1"/>
            <p:extLst>
              <p:ext uri="{D42A27DB-BD31-4B8C-83A1-F6EECF244321}">
                <p14:modId xmlns:p14="http://schemas.microsoft.com/office/powerpoint/2010/main" val="1654776959"/>
              </p:ext>
            </p:extLst>
          </p:nvPr>
        </p:nvGraphicFramePr>
        <p:xfrm>
          <a:off x="632647" y="2608434"/>
          <a:ext cx="10915869" cy="36155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682485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17">
            <a:extLst>
              <a:ext uri="{FF2B5EF4-FFF2-40B4-BE49-F238E27FC236}">
                <a16:creationId xmlns:a16="http://schemas.microsoft.com/office/drawing/2014/main" id="{247B6BBF-09F2-4A29-AE4E-3771E29248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AD2382D-9C4F-4208-97ED-7C0A65E3CEC3}"/>
              </a:ext>
            </a:extLst>
          </p:cNvPr>
          <p:cNvSpPr>
            <a:spLocks noGrp="1"/>
          </p:cNvSpPr>
          <p:nvPr>
            <p:ph type="title"/>
          </p:nvPr>
        </p:nvSpPr>
        <p:spPr>
          <a:xfrm>
            <a:off x="635000" y="634029"/>
            <a:ext cx="10921640" cy="1314698"/>
          </a:xfrm>
        </p:spPr>
        <p:txBody>
          <a:bodyPr anchor="ctr">
            <a:normAutofit/>
          </a:bodyPr>
          <a:lstStyle/>
          <a:p>
            <a:pPr algn="ctr"/>
            <a:r>
              <a:rPr lang="en-US" sz="7200"/>
              <a:t>Epidemiology</a:t>
            </a:r>
          </a:p>
        </p:txBody>
      </p:sp>
      <p:sp>
        <p:nvSpPr>
          <p:cNvPr id="20" name="Rectangle 22">
            <a:extLst>
              <a:ext uri="{FF2B5EF4-FFF2-40B4-BE49-F238E27FC236}">
                <a16:creationId xmlns:a16="http://schemas.microsoft.com/office/drawing/2014/main" id="{535742DD-1B16-4E9D-B715-0D74B4574A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648305" y="2241737"/>
            <a:ext cx="10900219" cy="18288"/>
          </a:xfrm>
          <a:custGeom>
            <a:avLst/>
            <a:gdLst>
              <a:gd name="connsiteX0" fmla="*/ 0 w 10900219"/>
              <a:gd name="connsiteY0" fmla="*/ 0 h 18288"/>
              <a:gd name="connsiteX1" fmla="*/ 463259 w 10900219"/>
              <a:gd name="connsiteY1" fmla="*/ 0 h 18288"/>
              <a:gd name="connsiteX2" fmla="*/ 1144523 w 10900219"/>
              <a:gd name="connsiteY2" fmla="*/ 0 h 18288"/>
              <a:gd name="connsiteX3" fmla="*/ 1934789 w 10900219"/>
              <a:gd name="connsiteY3" fmla="*/ 0 h 18288"/>
              <a:gd name="connsiteX4" fmla="*/ 2289046 w 10900219"/>
              <a:gd name="connsiteY4" fmla="*/ 0 h 18288"/>
              <a:gd name="connsiteX5" fmla="*/ 2643303 w 10900219"/>
              <a:gd name="connsiteY5" fmla="*/ 0 h 18288"/>
              <a:gd name="connsiteX6" fmla="*/ 3542571 w 10900219"/>
              <a:gd name="connsiteY6" fmla="*/ 0 h 18288"/>
              <a:gd name="connsiteX7" fmla="*/ 4223835 w 10900219"/>
              <a:gd name="connsiteY7" fmla="*/ 0 h 18288"/>
              <a:gd name="connsiteX8" fmla="*/ 4578092 w 10900219"/>
              <a:gd name="connsiteY8" fmla="*/ 0 h 18288"/>
              <a:gd name="connsiteX9" fmla="*/ 5259356 w 10900219"/>
              <a:gd name="connsiteY9" fmla="*/ 0 h 18288"/>
              <a:gd name="connsiteX10" fmla="*/ 6158624 w 10900219"/>
              <a:gd name="connsiteY10" fmla="*/ 0 h 18288"/>
              <a:gd name="connsiteX11" fmla="*/ 6730885 w 10900219"/>
              <a:gd name="connsiteY11" fmla="*/ 0 h 18288"/>
              <a:gd name="connsiteX12" fmla="*/ 7303147 w 10900219"/>
              <a:gd name="connsiteY12" fmla="*/ 0 h 18288"/>
              <a:gd name="connsiteX13" fmla="*/ 7984410 w 10900219"/>
              <a:gd name="connsiteY13" fmla="*/ 0 h 18288"/>
              <a:gd name="connsiteX14" fmla="*/ 8774676 w 10900219"/>
              <a:gd name="connsiteY14" fmla="*/ 0 h 18288"/>
              <a:gd name="connsiteX15" fmla="*/ 9564942 w 10900219"/>
              <a:gd name="connsiteY15" fmla="*/ 0 h 18288"/>
              <a:gd name="connsiteX16" fmla="*/ 10900219 w 10900219"/>
              <a:gd name="connsiteY16" fmla="*/ 0 h 18288"/>
              <a:gd name="connsiteX17" fmla="*/ 10900219 w 10900219"/>
              <a:gd name="connsiteY17" fmla="*/ 18288 h 18288"/>
              <a:gd name="connsiteX18" fmla="*/ 10436960 w 10900219"/>
              <a:gd name="connsiteY18" fmla="*/ 18288 h 18288"/>
              <a:gd name="connsiteX19" fmla="*/ 9537692 w 10900219"/>
              <a:gd name="connsiteY19" fmla="*/ 18288 h 18288"/>
              <a:gd name="connsiteX20" fmla="*/ 8856428 w 10900219"/>
              <a:gd name="connsiteY20" fmla="*/ 18288 h 18288"/>
              <a:gd name="connsiteX21" fmla="*/ 8502171 w 10900219"/>
              <a:gd name="connsiteY21" fmla="*/ 18288 h 18288"/>
              <a:gd name="connsiteX22" fmla="*/ 7820907 w 10900219"/>
              <a:gd name="connsiteY22" fmla="*/ 18288 h 18288"/>
              <a:gd name="connsiteX23" fmla="*/ 7248646 w 10900219"/>
              <a:gd name="connsiteY23" fmla="*/ 18288 h 18288"/>
              <a:gd name="connsiteX24" fmla="*/ 6676384 w 10900219"/>
              <a:gd name="connsiteY24" fmla="*/ 18288 h 18288"/>
              <a:gd name="connsiteX25" fmla="*/ 6104123 w 10900219"/>
              <a:gd name="connsiteY25" fmla="*/ 18288 h 18288"/>
              <a:gd name="connsiteX26" fmla="*/ 5531861 w 10900219"/>
              <a:gd name="connsiteY26" fmla="*/ 18288 h 18288"/>
              <a:gd name="connsiteX27" fmla="*/ 4741595 w 10900219"/>
              <a:gd name="connsiteY27" fmla="*/ 18288 h 18288"/>
              <a:gd name="connsiteX28" fmla="*/ 4060332 w 10900219"/>
              <a:gd name="connsiteY28" fmla="*/ 18288 h 18288"/>
              <a:gd name="connsiteX29" fmla="*/ 3706074 w 10900219"/>
              <a:gd name="connsiteY29" fmla="*/ 18288 h 18288"/>
              <a:gd name="connsiteX30" fmla="*/ 3133813 w 10900219"/>
              <a:gd name="connsiteY30" fmla="*/ 18288 h 18288"/>
              <a:gd name="connsiteX31" fmla="*/ 2343547 w 10900219"/>
              <a:gd name="connsiteY31" fmla="*/ 18288 h 18288"/>
              <a:gd name="connsiteX32" fmla="*/ 1880288 w 10900219"/>
              <a:gd name="connsiteY32" fmla="*/ 18288 h 18288"/>
              <a:gd name="connsiteX33" fmla="*/ 981020 w 10900219"/>
              <a:gd name="connsiteY33" fmla="*/ 18288 h 18288"/>
              <a:gd name="connsiteX34" fmla="*/ 0 w 10900219"/>
              <a:gd name="connsiteY34" fmla="*/ 18288 h 18288"/>
              <a:gd name="connsiteX35" fmla="*/ 0 w 10900219"/>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900219" h="18288" fill="none" extrusionOk="0">
                <a:moveTo>
                  <a:pt x="0" y="0"/>
                </a:moveTo>
                <a:cubicBezTo>
                  <a:pt x="118469" y="-6619"/>
                  <a:pt x="329397" y="-5525"/>
                  <a:pt x="463259" y="0"/>
                </a:cubicBezTo>
                <a:cubicBezTo>
                  <a:pt x="597121" y="5525"/>
                  <a:pt x="866598" y="4881"/>
                  <a:pt x="1144523" y="0"/>
                </a:cubicBezTo>
                <a:cubicBezTo>
                  <a:pt x="1422448" y="-4881"/>
                  <a:pt x="1761178" y="17159"/>
                  <a:pt x="1934789" y="0"/>
                </a:cubicBezTo>
                <a:cubicBezTo>
                  <a:pt x="2108400" y="-17159"/>
                  <a:pt x="2119134" y="-4032"/>
                  <a:pt x="2289046" y="0"/>
                </a:cubicBezTo>
                <a:cubicBezTo>
                  <a:pt x="2458958" y="4032"/>
                  <a:pt x="2472610" y="15385"/>
                  <a:pt x="2643303" y="0"/>
                </a:cubicBezTo>
                <a:cubicBezTo>
                  <a:pt x="2813996" y="-15385"/>
                  <a:pt x="3334189" y="-21234"/>
                  <a:pt x="3542571" y="0"/>
                </a:cubicBezTo>
                <a:cubicBezTo>
                  <a:pt x="3750953" y="21234"/>
                  <a:pt x="3991639" y="13212"/>
                  <a:pt x="4223835" y="0"/>
                </a:cubicBezTo>
                <a:cubicBezTo>
                  <a:pt x="4456031" y="-13212"/>
                  <a:pt x="4466914" y="13318"/>
                  <a:pt x="4578092" y="0"/>
                </a:cubicBezTo>
                <a:cubicBezTo>
                  <a:pt x="4689270" y="-13318"/>
                  <a:pt x="5120635" y="31363"/>
                  <a:pt x="5259356" y="0"/>
                </a:cubicBezTo>
                <a:cubicBezTo>
                  <a:pt x="5398077" y="-31363"/>
                  <a:pt x="5954119" y="-7091"/>
                  <a:pt x="6158624" y="0"/>
                </a:cubicBezTo>
                <a:cubicBezTo>
                  <a:pt x="6363129" y="7091"/>
                  <a:pt x="6535071" y="-8480"/>
                  <a:pt x="6730885" y="0"/>
                </a:cubicBezTo>
                <a:cubicBezTo>
                  <a:pt x="6926699" y="8480"/>
                  <a:pt x="7091018" y="19194"/>
                  <a:pt x="7303147" y="0"/>
                </a:cubicBezTo>
                <a:cubicBezTo>
                  <a:pt x="7515276" y="-19194"/>
                  <a:pt x="7840361" y="30755"/>
                  <a:pt x="7984410" y="0"/>
                </a:cubicBezTo>
                <a:cubicBezTo>
                  <a:pt x="8128459" y="-30755"/>
                  <a:pt x="8498590" y="39460"/>
                  <a:pt x="8774676" y="0"/>
                </a:cubicBezTo>
                <a:cubicBezTo>
                  <a:pt x="9050762" y="-39460"/>
                  <a:pt x="9204381" y="36508"/>
                  <a:pt x="9564942" y="0"/>
                </a:cubicBezTo>
                <a:cubicBezTo>
                  <a:pt x="9925503" y="-36508"/>
                  <a:pt x="10235542" y="59225"/>
                  <a:pt x="10900219" y="0"/>
                </a:cubicBezTo>
                <a:cubicBezTo>
                  <a:pt x="10900865" y="4451"/>
                  <a:pt x="10900709" y="9226"/>
                  <a:pt x="10900219" y="18288"/>
                </a:cubicBezTo>
                <a:cubicBezTo>
                  <a:pt x="10675942" y="21751"/>
                  <a:pt x="10609372" y="26977"/>
                  <a:pt x="10436960" y="18288"/>
                </a:cubicBezTo>
                <a:cubicBezTo>
                  <a:pt x="10264548" y="9599"/>
                  <a:pt x="9961150" y="-11074"/>
                  <a:pt x="9537692" y="18288"/>
                </a:cubicBezTo>
                <a:cubicBezTo>
                  <a:pt x="9114234" y="47650"/>
                  <a:pt x="9087386" y="35169"/>
                  <a:pt x="8856428" y="18288"/>
                </a:cubicBezTo>
                <a:cubicBezTo>
                  <a:pt x="8625470" y="1407"/>
                  <a:pt x="8634361" y="13786"/>
                  <a:pt x="8502171" y="18288"/>
                </a:cubicBezTo>
                <a:cubicBezTo>
                  <a:pt x="8369981" y="22790"/>
                  <a:pt x="8132296" y="22561"/>
                  <a:pt x="7820907" y="18288"/>
                </a:cubicBezTo>
                <a:cubicBezTo>
                  <a:pt x="7509518" y="14015"/>
                  <a:pt x="7432447" y="29431"/>
                  <a:pt x="7248646" y="18288"/>
                </a:cubicBezTo>
                <a:cubicBezTo>
                  <a:pt x="7064845" y="7145"/>
                  <a:pt x="6954380" y="2746"/>
                  <a:pt x="6676384" y="18288"/>
                </a:cubicBezTo>
                <a:cubicBezTo>
                  <a:pt x="6398388" y="33830"/>
                  <a:pt x="6292480" y="-4579"/>
                  <a:pt x="6104123" y="18288"/>
                </a:cubicBezTo>
                <a:cubicBezTo>
                  <a:pt x="5915766" y="41155"/>
                  <a:pt x="5703359" y="-8437"/>
                  <a:pt x="5531861" y="18288"/>
                </a:cubicBezTo>
                <a:cubicBezTo>
                  <a:pt x="5360363" y="45013"/>
                  <a:pt x="5056784" y="-12121"/>
                  <a:pt x="4741595" y="18288"/>
                </a:cubicBezTo>
                <a:cubicBezTo>
                  <a:pt x="4426406" y="48697"/>
                  <a:pt x="4364529" y="-10910"/>
                  <a:pt x="4060332" y="18288"/>
                </a:cubicBezTo>
                <a:cubicBezTo>
                  <a:pt x="3756135" y="47486"/>
                  <a:pt x="3816049" y="13364"/>
                  <a:pt x="3706074" y="18288"/>
                </a:cubicBezTo>
                <a:cubicBezTo>
                  <a:pt x="3596099" y="23212"/>
                  <a:pt x="3382238" y="37686"/>
                  <a:pt x="3133813" y="18288"/>
                </a:cubicBezTo>
                <a:cubicBezTo>
                  <a:pt x="2885388" y="-1110"/>
                  <a:pt x="2523125" y="15465"/>
                  <a:pt x="2343547" y="18288"/>
                </a:cubicBezTo>
                <a:cubicBezTo>
                  <a:pt x="2163969" y="21111"/>
                  <a:pt x="1985160" y="33196"/>
                  <a:pt x="1880288" y="18288"/>
                </a:cubicBezTo>
                <a:cubicBezTo>
                  <a:pt x="1775416" y="3380"/>
                  <a:pt x="1261751" y="-9914"/>
                  <a:pt x="981020" y="18288"/>
                </a:cubicBezTo>
                <a:cubicBezTo>
                  <a:pt x="700289" y="46490"/>
                  <a:pt x="314212" y="-15659"/>
                  <a:pt x="0" y="18288"/>
                </a:cubicBezTo>
                <a:cubicBezTo>
                  <a:pt x="-213" y="9468"/>
                  <a:pt x="187" y="4459"/>
                  <a:pt x="0" y="0"/>
                </a:cubicBezTo>
                <a:close/>
              </a:path>
              <a:path w="10900219" h="18288" stroke="0" extrusionOk="0">
                <a:moveTo>
                  <a:pt x="0" y="0"/>
                </a:moveTo>
                <a:cubicBezTo>
                  <a:pt x="269624" y="3698"/>
                  <a:pt x="383061" y="-5818"/>
                  <a:pt x="572261" y="0"/>
                </a:cubicBezTo>
                <a:cubicBezTo>
                  <a:pt x="761461" y="5818"/>
                  <a:pt x="826360" y="-1890"/>
                  <a:pt x="926519" y="0"/>
                </a:cubicBezTo>
                <a:cubicBezTo>
                  <a:pt x="1026678" y="1890"/>
                  <a:pt x="1621671" y="-1096"/>
                  <a:pt x="1825787" y="0"/>
                </a:cubicBezTo>
                <a:cubicBezTo>
                  <a:pt x="2029903" y="1096"/>
                  <a:pt x="2212612" y="17145"/>
                  <a:pt x="2398048" y="0"/>
                </a:cubicBezTo>
                <a:cubicBezTo>
                  <a:pt x="2583484" y="-17145"/>
                  <a:pt x="2739759" y="-14168"/>
                  <a:pt x="2970310" y="0"/>
                </a:cubicBezTo>
                <a:cubicBezTo>
                  <a:pt x="3200861" y="14168"/>
                  <a:pt x="3502691" y="33180"/>
                  <a:pt x="3869578" y="0"/>
                </a:cubicBezTo>
                <a:cubicBezTo>
                  <a:pt x="4236465" y="-33180"/>
                  <a:pt x="4122134" y="-10470"/>
                  <a:pt x="4332837" y="0"/>
                </a:cubicBezTo>
                <a:cubicBezTo>
                  <a:pt x="4543540" y="10470"/>
                  <a:pt x="4834652" y="3572"/>
                  <a:pt x="5232105" y="0"/>
                </a:cubicBezTo>
                <a:cubicBezTo>
                  <a:pt x="5629558" y="-3572"/>
                  <a:pt x="5773178" y="-6604"/>
                  <a:pt x="6131373" y="0"/>
                </a:cubicBezTo>
                <a:cubicBezTo>
                  <a:pt x="6489568" y="6604"/>
                  <a:pt x="6621532" y="18870"/>
                  <a:pt x="6812637" y="0"/>
                </a:cubicBezTo>
                <a:cubicBezTo>
                  <a:pt x="7003742" y="-18870"/>
                  <a:pt x="7311146" y="18959"/>
                  <a:pt x="7711905" y="0"/>
                </a:cubicBezTo>
                <a:cubicBezTo>
                  <a:pt x="8112664" y="-18959"/>
                  <a:pt x="8080793" y="-24744"/>
                  <a:pt x="8284166" y="0"/>
                </a:cubicBezTo>
                <a:cubicBezTo>
                  <a:pt x="8487539" y="24744"/>
                  <a:pt x="8615041" y="-1627"/>
                  <a:pt x="8856428" y="0"/>
                </a:cubicBezTo>
                <a:cubicBezTo>
                  <a:pt x="9097815" y="1627"/>
                  <a:pt x="9475052" y="26322"/>
                  <a:pt x="9646694" y="0"/>
                </a:cubicBezTo>
                <a:cubicBezTo>
                  <a:pt x="9818336" y="-26322"/>
                  <a:pt x="9938906" y="-121"/>
                  <a:pt x="10218955" y="0"/>
                </a:cubicBezTo>
                <a:cubicBezTo>
                  <a:pt x="10499004" y="121"/>
                  <a:pt x="10697467" y="15326"/>
                  <a:pt x="10900219" y="0"/>
                </a:cubicBezTo>
                <a:cubicBezTo>
                  <a:pt x="10899812" y="8690"/>
                  <a:pt x="10900065" y="14141"/>
                  <a:pt x="10900219" y="18288"/>
                </a:cubicBezTo>
                <a:cubicBezTo>
                  <a:pt x="10543007" y="31201"/>
                  <a:pt x="10472057" y="15684"/>
                  <a:pt x="10109953" y="18288"/>
                </a:cubicBezTo>
                <a:cubicBezTo>
                  <a:pt x="9747849" y="20892"/>
                  <a:pt x="9872856" y="33007"/>
                  <a:pt x="9755696" y="18288"/>
                </a:cubicBezTo>
                <a:cubicBezTo>
                  <a:pt x="9638536" y="3569"/>
                  <a:pt x="9442681" y="6596"/>
                  <a:pt x="9292437" y="18288"/>
                </a:cubicBezTo>
                <a:cubicBezTo>
                  <a:pt x="9142193" y="29980"/>
                  <a:pt x="8817861" y="-11343"/>
                  <a:pt x="8393169" y="18288"/>
                </a:cubicBezTo>
                <a:cubicBezTo>
                  <a:pt x="7968477" y="47919"/>
                  <a:pt x="7919655" y="23228"/>
                  <a:pt x="7711905" y="18288"/>
                </a:cubicBezTo>
                <a:cubicBezTo>
                  <a:pt x="7504155" y="13348"/>
                  <a:pt x="7365667" y="6452"/>
                  <a:pt x="7248646" y="18288"/>
                </a:cubicBezTo>
                <a:cubicBezTo>
                  <a:pt x="7131625" y="30124"/>
                  <a:pt x="6776155" y="2871"/>
                  <a:pt x="6567382" y="18288"/>
                </a:cubicBezTo>
                <a:cubicBezTo>
                  <a:pt x="6358609" y="33705"/>
                  <a:pt x="6372933" y="1091"/>
                  <a:pt x="6213125" y="18288"/>
                </a:cubicBezTo>
                <a:cubicBezTo>
                  <a:pt x="6053317" y="35485"/>
                  <a:pt x="5980913" y="1290"/>
                  <a:pt x="5858868" y="18288"/>
                </a:cubicBezTo>
                <a:cubicBezTo>
                  <a:pt x="5736823" y="35286"/>
                  <a:pt x="5481395" y="5492"/>
                  <a:pt x="5177604" y="18288"/>
                </a:cubicBezTo>
                <a:cubicBezTo>
                  <a:pt x="4873813" y="31084"/>
                  <a:pt x="4854222" y="37160"/>
                  <a:pt x="4714345" y="18288"/>
                </a:cubicBezTo>
                <a:cubicBezTo>
                  <a:pt x="4574468" y="-584"/>
                  <a:pt x="4298550" y="22981"/>
                  <a:pt x="3924079" y="18288"/>
                </a:cubicBezTo>
                <a:cubicBezTo>
                  <a:pt x="3549608" y="13595"/>
                  <a:pt x="3645461" y="-921"/>
                  <a:pt x="3460820" y="18288"/>
                </a:cubicBezTo>
                <a:cubicBezTo>
                  <a:pt x="3276179" y="37497"/>
                  <a:pt x="3004470" y="-15027"/>
                  <a:pt x="2670554" y="18288"/>
                </a:cubicBezTo>
                <a:cubicBezTo>
                  <a:pt x="2336638" y="51603"/>
                  <a:pt x="2425773" y="17517"/>
                  <a:pt x="2316297" y="18288"/>
                </a:cubicBezTo>
                <a:cubicBezTo>
                  <a:pt x="2206821" y="19059"/>
                  <a:pt x="1757890" y="42158"/>
                  <a:pt x="1526031" y="18288"/>
                </a:cubicBezTo>
                <a:cubicBezTo>
                  <a:pt x="1294172" y="-5582"/>
                  <a:pt x="1213137" y="12281"/>
                  <a:pt x="1062771" y="18288"/>
                </a:cubicBezTo>
                <a:cubicBezTo>
                  <a:pt x="912405" y="24295"/>
                  <a:pt x="829444" y="7304"/>
                  <a:pt x="708514" y="18288"/>
                </a:cubicBezTo>
                <a:cubicBezTo>
                  <a:pt x="587584" y="29272"/>
                  <a:pt x="227877" y="37311"/>
                  <a:pt x="0" y="18288"/>
                </a:cubicBezTo>
                <a:cubicBezTo>
                  <a:pt x="-53" y="11301"/>
                  <a:pt x="-649" y="7756"/>
                  <a:pt x="0" y="0"/>
                </a:cubicBezTo>
                <a:close/>
              </a:path>
            </a:pathLst>
          </a:custGeom>
          <a:solidFill>
            <a:srgbClr val="9BA842"/>
          </a:solidFill>
          <a:ln w="34925">
            <a:solidFill>
              <a:srgbClr val="9BA84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3" name="Content Placeholder 2" descr="Epidemiology">
            <a:extLst>
              <a:ext uri="{FF2B5EF4-FFF2-40B4-BE49-F238E27FC236}">
                <a16:creationId xmlns:a16="http://schemas.microsoft.com/office/drawing/2014/main" id="{72CE9F34-800D-4527-93A3-B3925CDE8E72}"/>
              </a:ext>
            </a:extLst>
          </p:cNvPr>
          <p:cNvGraphicFramePr>
            <a:graphicFrameLocks noGrp="1"/>
          </p:cNvGraphicFramePr>
          <p:nvPr>
            <p:ph idx="1"/>
            <p:extLst>
              <p:ext uri="{D42A27DB-BD31-4B8C-83A1-F6EECF244321}">
                <p14:modId xmlns:p14="http://schemas.microsoft.com/office/powerpoint/2010/main" val="81304393"/>
              </p:ext>
            </p:extLst>
          </p:nvPr>
        </p:nvGraphicFramePr>
        <p:xfrm>
          <a:off x="632647" y="2608434"/>
          <a:ext cx="10915869" cy="36155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159134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35DB3719-6FDC-4E5D-891D-FF40B7300F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9F88BAC-9841-4674-870E-8B5E3FFC7141}"/>
              </a:ext>
            </a:extLst>
          </p:cNvPr>
          <p:cNvSpPr>
            <a:spLocks noGrp="1"/>
          </p:cNvSpPr>
          <p:nvPr>
            <p:ph type="title"/>
          </p:nvPr>
        </p:nvSpPr>
        <p:spPr>
          <a:xfrm>
            <a:off x="838200" y="365125"/>
            <a:ext cx="10515600" cy="1325563"/>
          </a:xfrm>
        </p:spPr>
        <p:txBody>
          <a:bodyPr>
            <a:normAutofit/>
          </a:bodyPr>
          <a:lstStyle/>
          <a:p>
            <a:r>
              <a:rPr lang="en-US" sz="8000">
                <a:solidFill>
                  <a:srgbClr val="9BA842"/>
                </a:solidFill>
              </a:rPr>
              <a:t>Comorbidity </a:t>
            </a:r>
          </a:p>
        </p:txBody>
      </p:sp>
      <p:graphicFrame>
        <p:nvGraphicFramePr>
          <p:cNvPr id="14" name="Content Placeholder 2" descr="Comorbidity">
            <a:extLst>
              <a:ext uri="{FF2B5EF4-FFF2-40B4-BE49-F238E27FC236}">
                <a16:creationId xmlns:a16="http://schemas.microsoft.com/office/drawing/2014/main" id="{D232DA19-A858-4419-B3F6-D366139ED5A0}"/>
              </a:ext>
            </a:extLst>
          </p:cNvPr>
          <p:cNvGraphicFramePr>
            <a:graphicFrameLocks noGrp="1"/>
          </p:cNvGraphicFramePr>
          <p:nvPr>
            <p:ph idx="1"/>
            <p:extLst>
              <p:ext uri="{D42A27DB-BD31-4B8C-83A1-F6EECF244321}">
                <p14:modId xmlns:p14="http://schemas.microsoft.com/office/powerpoint/2010/main" val="2712813605"/>
              </p:ext>
            </p:extLst>
          </p:nvPr>
        </p:nvGraphicFramePr>
        <p:xfrm>
          <a:off x="838200" y="1928813"/>
          <a:ext cx="10515600" cy="42529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10093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9">
            <a:extLst>
              <a:ext uri="{FF2B5EF4-FFF2-40B4-BE49-F238E27FC236}">
                <a16:creationId xmlns:a16="http://schemas.microsoft.com/office/drawing/2014/main" id="{2E442304-DDBD-4F7B-8017-36BCC863FB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CCC7B3A-F4F7-4AEA-B8B8-759127FD0BF7}"/>
              </a:ext>
            </a:extLst>
          </p:cNvPr>
          <p:cNvSpPr>
            <a:spLocks noGrp="1"/>
          </p:cNvSpPr>
          <p:nvPr>
            <p:ph type="title"/>
          </p:nvPr>
        </p:nvSpPr>
        <p:spPr>
          <a:xfrm>
            <a:off x="635000" y="640823"/>
            <a:ext cx="3418659" cy="5583148"/>
          </a:xfrm>
        </p:spPr>
        <p:txBody>
          <a:bodyPr anchor="ctr">
            <a:normAutofit/>
          </a:bodyPr>
          <a:lstStyle/>
          <a:p>
            <a:r>
              <a:rPr lang="en-US" sz="6000"/>
              <a:t>Biological Etiology</a:t>
            </a:r>
          </a:p>
        </p:txBody>
      </p:sp>
      <p:sp>
        <p:nvSpPr>
          <p:cNvPr id="15" name="Rectangle 22">
            <a:extLst>
              <a:ext uri="{FF2B5EF4-FFF2-40B4-BE49-F238E27FC236}">
                <a16:creationId xmlns:a16="http://schemas.microsoft.com/office/drawing/2014/main" id="{535742DD-1B16-4E9D-B715-0D74B4574A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314992" y="1557877"/>
            <a:ext cx="18288" cy="3749040"/>
          </a:xfrm>
          <a:custGeom>
            <a:avLst/>
            <a:gdLst>
              <a:gd name="connsiteX0" fmla="*/ 0 w 18288"/>
              <a:gd name="connsiteY0" fmla="*/ 0 h 3749040"/>
              <a:gd name="connsiteX1" fmla="*/ 18288 w 18288"/>
              <a:gd name="connsiteY1" fmla="*/ 0 h 3749040"/>
              <a:gd name="connsiteX2" fmla="*/ 18288 w 18288"/>
              <a:gd name="connsiteY2" fmla="*/ 662330 h 3749040"/>
              <a:gd name="connsiteX3" fmla="*/ 18288 w 18288"/>
              <a:gd name="connsiteY3" fmla="*/ 1174699 h 3749040"/>
              <a:gd name="connsiteX4" fmla="*/ 18288 w 18288"/>
              <a:gd name="connsiteY4" fmla="*/ 1724558 h 3749040"/>
              <a:gd name="connsiteX5" fmla="*/ 18288 w 18288"/>
              <a:gd name="connsiteY5" fmla="*/ 2424379 h 3749040"/>
              <a:gd name="connsiteX6" fmla="*/ 18288 w 18288"/>
              <a:gd name="connsiteY6" fmla="*/ 3049219 h 3749040"/>
              <a:gd name="connsiteX7" fmla="*/ 18288 w 18288"/>
              <a:gd name="connsiteY7" fmla="*/ 3749040 h 3749040"/>
              <a:gd name="connsiteX8" fmla="*/ 0 w 18288"/>
              <a:gd name="connsiteY8" fmla="*/ 3749040 h 3749040"/>
              <a:gd name="connsiteX9" fmla="*/ 0 w 18288"/>
              <a:gd name="connsiteY9" fmla="*/ 3236671 h 3749040"/>
              <a:gd name="connsiteX10" fmla="*/ 0 w 18288"/>
              <a:gd name="connsiteY10" fmla="*/ 2536850 h 3749040"/>
              <a:gd name="connsiteX11" fmla="*/ 0 w 18288"/>
              <a:gd name="connsiteY11" fmla="*/ 1874520 h 3749040"/>
              <a:gd name="connsiteX12" fmla="*/ 0 w 18288"/>
              <a:gd name="connsiteY12" fmla="*/ 1362151 h 3749040"/>
              <a:gd name="connsiteX13" fmla="*/ 0 w 18288"/>
              <a:gd name="connsiteY13" fmla="*/ 774802 h 3749040"/>
              <a:gd name="connsiteX14" fmla="*/ 0 w 18288"/>
              <a:gd name="connsiteY14" fmla="*/ 0 h 37490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8288" h="3749040" fill="none" extrusionOk="0">
                <a:moveTo>
                  <a:pt x="0" y="0"/>
                </a:moveTo>
                <a:cubicBezTo>
                  <a:pt x="8690" y="407"/>
                  <a:pt x="14141" y="154"/>
                  <a:pt x="18288" y="0"/>
                </a:cubicBezTo>
                <a:cubicBezTo>
                  <a:pt x="34838" y="143586"/>
                  <a:pt x="-11860" y="333097"/>
                  <a:pt x="18288" y="662330"/>
                </a:cubicBezTo>
                <a:cubicBezTo>
                  <a:pt x="48436" y="991563"/>
                  <a:pt x="32813" y="1046681"/>
                  <a:pt x="18288" y="1174699"/>
                </a:cubicBezTo>
                <a:cubicBezTo>
                  <a:pt x="3763" y="1302717"/>
                  <a:pt x="40974" y="1467838"/>
                  <a:pt x="18288" y="1724558"/>
                </a:cubicBezTo>
                <a:cubicBezTo>
                  <a:pt x="-4398" y="1981278"/>
                  <a:pt x="36650" y="2215729"/>
                  <a:pt x="18288" y="2424379"/>
                </a:cubicBezTo>
                <a:cubicBezTo>
                  <a:pt x="-74" y="2633029"/>
                  <a:pt x="-9881" y="2874703"/>
                  <a:pt x="18288" y="3049219"/>
                </a:cubicBezTo>
                <a:cubicBezTo>
                  <a:pt x="46457" y="3223735"/>
                  <a:pt x="4078" y="3453850"/>
                  <a:pt x="18288" y="3749040"/>
                </a:cubicBezTo>
                <a:cubicBezTo>
                  <a:pt x="14465" y="3749751"/>
                  <a:pt x="7675" y="3748271"/>
                  <a:pt x="0" y="3749040"/>
                </a:cubicBezTo>
                <a:cubicBezTo>
                  <a:pt x="19669" y="3507959"/>
                  <a:pt x="-9883" y="3339386"/>
                  <a:pt x="0" y="3236671"/>
                </a:cubicBezTo>
                <a:cubicBezTo>
                  <a:pt x="9883" y="3133956"/>
                  <a:pt x="26871" y="2857214"/>
                  <a:pt x="0" y="2536850"/>
                </a:cubicBezTo>
                <a:cubicBezTo>
                  <a:pt x="-26871" y="2216486"/>
                  <a:pt x="4790" y="2156616"/>
                  <a:pt x="0" y="1874520"/>
                </a:cubicBezTo>
                <a:cubicBezTo>
                  <a:pt x="-4790" y="1592424"/>
                  <a:pt x="-3117" y="1558688"/>
                  <a:pt x="0" y="1362151"/>
                </a:cubicBezTo>
                <a:cubicBezTo>
                  <a:pt x="3117" y="1165614"/>
                  <a:pt x="16802" y="1045125"/>
                  <a:pt x="0" y="774802"/>
                </a:cubicBezTo>
                <a:cubicBezTo>
                  <a:pt x="-16802" y="504479"/>
                  <a:pt x="-29640" y="377701"/>
                  <a:pt x="0" y="0"/>
                </a:cubicBezTo>
                <a:close/>
              </a:path>
              <a:path w="18288" h="3749040" stroke="0" extrusionOk="0">
                <a:moveTo>
                  <a:pt x="0" y="0"/>
                </a:moveTo>
                <a:cubicBezTo>
                  <a:pt x="5341" y="9"/>
                  <a:pt x="11148" y="-611"/>
                  <a:pt x="18288" y="0"/>
                </a:cubicBezTo>
                <a:cubicBezTo>
                  <a:pt x="33352" y="227288"/>
                  <a:pt x="30894" y="278824"/>
                  <a:pt x="18288" y="512369"/>
                </a:cubicBezTo>
                <a:cubicBezTo>
                  <a:pt x="5682" y="745914"/>
                  <a:pt x="53060" y="998220"/>
                  <a:pt x="18288" y="1212190"/>
                </a:cubicBezTo>
                <a:cubicBezTo>
                  <a:pt x="-16484" y="1426160"/>
                  <a:pt x="35474" y="1585099"/>
                  <a:pt x="18288" y="1837030"/>
                </a:cubicBezTo>
                <a:cubicBezTo>
                  <a:pt x="1102" y="2088961"/>
                  <a:pt x="16704" y="2251948"/>
                  <a:pt x="18288" y="2386889"/>
                </a:cubicBezTo>
                <a:cubicBezTo>
                  <a:pt x="19872" y="2521830"/>
                  <a:pt x="5902" y="2679005"/>
                  <a:pt x="18288" y="2936748"/>
                </a:cubicBezTo>
                <a:cubicBezTo>
                  <a:pt x="30674" y="3194491"/>
                  <a:pt x="13809" y="3416052"/>
                  <a:pt x="18288" y="3749040"/>
                </a:cubicBezTo>
                <a:cubicBezTo>
                  <a:pt x="9729" y="3749861"/>
                  <a:pt x="3965" y="3749683"/>
                  <a:pt x="0" y="3749040"/>
                </a:cubicBezTo>
                <a:cubicBezTo>
                  <a:pt x="-10152" y="3632102"/>
                  <a:pt x="-5013" y="3340136"/>
                  <a:pt x="0" y="3236671"/>
                </a:cubicBezTo>
                <a:cubicBezTo>
                  <a:pt x="5013" y="3133206"/>
                  <a:pt x="-27249" y="2814766"/>
                  <a:pt x="0" y="2649322"/>
                </a:cubicBezTo>
                <a:cubicBezTo>
                  <a:pt x="27249" y="2483878"/>
                  <a:pt x="8506" y="2308131"/>
                  <a:pt x="0" y="2061972"/>
                </a:cubicBezTo>
                <a:cubicBezTo>
                  <a:pt x="-8506" y="1815813"/>
                  <a:pt x="-14267" y="1574470"/>
                  <a:pt x="0" y="1399642"/>
                </a:cubicBezTo>
                <a:cubicBezTo>
                  <a:pt x="14267" y="1224814"/>
                  <a:pt x="-24839" y="1011862"/>
                  <a:pt x="0" y="812292"/>
                </a:cubicBezTo>
                <a:cubicBezTo>
                  <a:pt x="24839" y="612722"/>
                  <a:pt x="20220" y="372179"/>
                  <a:pt x="0" y="0"/>
                </a:cubicBezTo>
                <a:close/>
              </a:path>
            </a:pathLst>
          </a:custGeom>
          <a:solidFill>
            <a:srgbClr val="9BA842"/>
          </a:solidFill>
          <a:ln w="34925">
            <a:solidFill>
              <a:srgbClr val="9BA84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6" name="Content Placeholder 2" descr="Biological Etiology">
            <a:extLst>
              <a:ext uri="{FF2B5EF4-FFF2-40B4-BE49-F238E27FC236}">
                <a16:creationId xmlns:a16="http://schemas.microsoft.com/office/drawing/2014/main" id="{70E304A0-CFF7-44FD-BE32-6E7CB1735297}"/>
              </a:ext>
            </a:extLst>
          </p:cNvPr>
          <p:cNvGraphicFramePr>
            <a:graphicFrameLocks noGrp="1"/>
          </p:cNvGraphicFramePr>
          <p:nvPr>
            <p:ph idx="1"/>
            <p:extLst>
              <p:ext uri="{D42A27DB-BD31-4B8C-83A1-F6EECF244321}">
                <p14:modId xmlns:p14="http://schemas.microsoft.com/office/powerpoint/2010/main" val="1278888815"/>
              </p:ext>
            </p:extLst>
          </p:nvPr>
        </p:nvGraphicFramePr>
        <p:xfrm>
          <a:off x="4648018" y="640822"/>
          <a:ext cx="6900512" cy="553614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036072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247B6BBF-09F2-4A29-AE4E-3771E29248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0CD2FD9-0563-4223-839E-E55BFEE45E5A}"/>
              </a:ext>
            </a:extLst>
          </p:cNvPr>
          <p:cNvSpPr>
            <a:spLocks noGrp="1"/>
          </p:cNvSpPr>
          <p:nvPr>
            <p:ph type="title"/>
          </p:nvPr>
        </p:nvSpPr>
        <p:spPr>
          <a:xfrm>
            <a:off x="635000" y="634029"/>
            <a:ext cx="10921640" cy="1314698"/>
          </a:xfrm>
        </p:spPr>
        <p:txBody>
          <a:bodyPr anchor="ctr">
            <a:normAutofit/>
          </a:bodyPr>
          <a:lstStyle/>
          <a:p>
            <a:pPr algn="ctr"/>
            <a:r>
              <a:rPr lang="en-US" sz="7200"/>
              <a:t>Psychological/Cognitive Etiology</a:t>
            </a:r>
          </a:p>
        </p:txBody>
      </p:sp>
      <p:sp>
        <p:nvSpPr>
          <p:cNvPr id="12" name="Rectangle 22">
            <a:extLst>
              <a:ext uri="{FF2B5EF4-FFF2-40B4-BE49-F238E27FC236}">
                <a16:creationId xmlns:a16="http://schemas.microsoft.com/office/drawing/2014/main" id="{535742DD-1B16-4E9D-B715-0D74B4574A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648305" y="2241737"/>
            <a:ext cx="10900219" cy="18288"/>
          </a:xfrm>
          <a:custGeom>
            <a:avLst/>
            <a:gdLst>
              <a:gd name="connsiteX0" fmla="*/ 0 w 10900219"/>
              <a:gd name="connsiteY0" fmla="*/ 0 h 18288"/>
              <a:gd name="connsiteX1" fmla="*/ 463259 w 10900219"/>
              <a:gd name="connsiteY1" fmla="*/ 0 h 18288"/>
              <a:gd name="connsiteX2" fmla="*/ 1144523 w 10900219"/>
              <a:gd name="connsiteY2" fmla="*/ 0 h 18288"/>
              <a:gd name="connsiteX3" fmla="*/ 1934789 w 10900219"/>
              <a:gd name="connsiteY3" fmla="*/ 0 h 18288"/>
              <a:gd name="connsiteX4" fmla="*/ 2289046 w 10900219"/>
              <a:gd name="connsiteY4" fmla="*/ 0 h 18288"/>
              <a:gd name="connsiteX5" fmla="*/ 2643303 w 10900219"/>
              <a:gd name="connsiteY5" fmla="*/ 0 h 18288"/>
              <a:gd name="connsiteX6" fmla="*/ 3542571 w 10900219"/>
              <a:gd name="connsiteY6" fmla="*/ 0 h 18288"/>
              <a:gd name="connsiteX7" fmla="*/ 4223835 w 10900219"/>
              <a:gd name="connsiteY7" fmla="*/ 0 h 18288"/>
              <a:gd name="connsiteX8" fmla="*/ 4578092 w 10900219"/>
              <a:gd name="connsiteY8" fmla="*/ 0 h 18288"/>
              <a:gd name="connsiteX9" fmla="*/ 5259356 w 10900219"/>
              <a:gd name="connsiteY9" fmla="*/ 0 h 18288"/>
              <a:gd name="connsiteX10" fmla="*/ 6158624 w 10900219"/>
              <a:gd name="connsiteY10" fmla="*/ 0 h 18288"/>
              <a:gd name="connsiteX11" fmla="*/ 6730885 w 10900219"/>
              <a:gd name="connsiteY11" fmla="*/ 0 h 18288"/>
              <a:gd name="connsiteX12" fmla="*/ 7303147 w 10900219"/>
              <a:gd name="connsiteY12" fmla="*/ 0 h 18288"/>
              <a:gd name="connsiteX13" fmla="*/ 7984410 w 10900219"/>
              <a:gd name="connsiteY13" fmla="*/ 0 h 18288"/>
              <a:gd name="connsiteX14" fmla="*/ 8774676 w 10900219"/>
              <a:gd name="connsiteY14" fmla="*/ 0 h 18288"/>
              <a:gd name="connsiteX15" fmla="*/ 9564942 w 10900219"/>
              <a:gd name="connsiteY15" fmla="*/ 0 h 18288"/>
              <a:gd name="connsiteX16" fmla="*/ 10900219 w 10900219"/>
              <a:gd name="connsiteY16" fmla="*/ 0 h 18288"/>
              <a:gd name="connsiteX17" fmla="*/ 10900219 w 10900219"/>
              <a:gd name="connsiteY17" fmla="*/ 18288 h 18288"/>
              <a:gd name="connsiteX18" fmla="*/ 10436960 w 10900219"/>
              <a:gd name="connsiteY18" fmla="*/ 18288 h 18288"/>
              <a:gd name="connsiteX19" fmla="*/ 9537692 w 10900219"/>
              <a:gd name="connsiteY19" fmla="*/ 18288 h 18288"/>
              <a:gd name="connsiteX20" fmla="*/ 8856428 w 10900219"/>
              <a:gd name="connsiteY20" fmla="*/ 18288 h 18288"/>
              <a:gd name="connsiteX21" fmla="*/ 8502171 w 10900219"/>
              <a:gd name="connsiteY21" fmla="*/ 18288 h 18288"/>
              <a:gd name="connsiteX22" fmla="*/ 7820907 w 10900219"/>
              <a:gd name="connsiteY22" fmla="*/ 18288 h 18288"/>
              <a:gd name="connsiteX23" fmla="*/ 7248646 w 10900219"/>
              <a:gd name="connsiteY23" fmla="*/ 18288 h 18288"/>
              <a:gd name="connsiteX24" fmla="*/ 6676384 w 10900219"/>
              <a:gd name="connsiteY24" fmla="*/ 18288 h 18288"/>
              <a:gd name="connsiteX25" fmla="*/ 6104123 w 10900219"/>
              <a:gd name="connsiteY25" fmla="*/ 18288 h 18288"/>
              <a:gd name="connsiteX26" fmla="*/ 5531861 w 10900219"/>
              <a:gd name="connsiteY26" fmla="*/ 18288 h 18288"/>
              <a:gd name="connsiteX27" fmla="*/ 4741595 w 10900219"/>
              <a:gd name="connsiteY27" fmla="*/ 18288 h 18288"/>
              <a:gd name="connsiteX28" fmla="*/ 4060332 w 10900219"/>
              <a:gd name="connsiteY28" fmla="*/ 18288 h 18288"/>
              <a:gd name="connsiteX29" fmla="*/ 3706074 w 10900219"/>
              <a:gd name="connsiteY29" fmla="*/ 18288 h 18288"/>
              <a:gd name="connsiteX30" fmla="*/ 3133813 w 10900219"/>
              <a:gd name="connsiteY30" fmla="*/ 18288 h 18288"/>
              <a:gd name="connsiteX31" fmla="*/ 2343547 w 10900219"/>
              <a:gd name="connsiteY31" fmla="*/ 18288 h 18288"/>
              <a:gd name="connsiteX32" fmla="*/ 1880288 w 10900219"/>
              <a:gd name="connsiteY32" fmla="*/ 18288 h 18288"/>
              <a:gd name="connsiteX33" fmla="*/ 981020 w 10900219"/>
              <a:gd name="connsiteY33" fmla="*/ 18288 h 18288"/>
              <a:gd name="connsiteX34" fmla="*/ 0 w 10900219"/>
              <a:gd name="connsiteY34" fmla="*/ 18288 h 18288"/>
              <a:gd name="connsiteX35" fmla="*/ 0 w 10900219"/>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900219" h="18288" fill="none" extrusionOk="0">
                <a:moveTo>
                  <a:pt x="0" y="0"/>
                </a:moveTo>
                <a:cubicBezTo>
                  <a:pt x="118469" y="-6619"/>
                  <a:pt x="329397" y="-5525"/>
                  <a:pt x="463259" y="0"/>
                </a:cubicBezTo>
                <a:cubicBezTo>
                  <a:pt x="597121" y="5525"/>
                  <a:pt x="866598" y="4881"/>
                  <a:pt x="1144523" y="0"/>
                </a:cubicBezTo>
                <a:cubicBezTo>
                  <a:pt x="1422448" y="-4881"/>
                  <a:pt x="1761178" y="17159"/>
                  <a:pt x="1934789" y="0"/>
                </a:cubicBezTo>
                <a:cubicBezTo>
                  <a:pt x="2108400" y="-17159"/>
                  <a:pt x="2119134" y="-4032"/>
                  <a:pt x="2289046" y="0"/>
                </a:cubicBezTo>
                <a:cubicBezTo>
                  <a:pt x="2458958" y="4032"/>
                  <a:pt x="2472610" y="15385"/>
                  <a:pt x="2643303" y="0"/>
                </a:cubicBezTo>
                <a:cubicBezTo>
                  <a:pt x="2813996" y="-15385"/>
                  <a:pt x="3334189" y="-21234"/>
                  <a:pt x="3542571" y="0"/>
                </a:cubicBezTo>
                <a:cubicBezTo>
                  <a:pt x="3750953" y="21234"/>
                  <a:pt x="3991639" y="13212"/>
                  <a:pt x="4223835" y="0"/>
                </a:cubicBezTo>
                <a:cubicBezTo>
                  <a:pt x="4456031" y="-13212"/>
                  <a:pt x="4466914" y="13318"/>
                  <a:pt x="4578092" y="0"/>
                </a:cubicBezTo>
                <a:cubicBezTo>
                  <a:pt x="4689270" y="-13318"/>
                  <a:pt x="5120635" y="31363"/>
                  <a:pt x="5259356" y="0"/>
                </a:cubicBezTo>
                <a:cubicBezTo>
                  <a:pt x="5398077" y="-31363"/>
                  <a:pt x="5954119" y="-7091"/>
                  <a:pt x="6158624" y="0"/>
                </a:cubicBezTo>
                <a:cubicBezTo>
                  <a:pt x="6363129" y="7091"/>
                  <a:pt x="6535071" y="-8480"/>
                  <a:pt x="6730885" y="0"/>
                </a:cubicBezTo>
                <a:cubicBezTo>
                  <a:pt x="6926699" y="8480"/>
                  <a:pt x="7091018" y="19194"/>
                  <a:pt x="7303147" y="0"/>
                </a:cubicBezTo>
                <a:cubicBezTo>
                  <a:pt x="7515276" y="-19194"/>
                  <a:pt x="7840361" y="30755"/>
                  <a:pt x="7984410" y="0"/>
                </a:cubicBezTo>
                <a:cubicBezTo>
                  <a:pt x="8128459" y="-30755"/>
                  <a:pt x="8498590" y="39460"/>
                  <a:pt x="8774676" y="0"/>
                </a:cubicBezTo>
                <a:cubicBezTo>
                  <a:pt x="9050762" y="-39460"/>
                  <a:pt x="9204381" y="36508"/>
                  <a:pt x="9564942" y="0"/>
                </a:cubicBezTo>
                <a:cubicBezTo>
                  <a:pt x="9925503" y="-36508"/>
                  <a:pt x="10235542" y="59225"/>
                  <a:pt x="10900219" y="0"/>
                </a:cubicBezTo>
                <a:cubicBezTo>
                  <a:pt x="10900865" y="4451"/>
                  <a:pt x="10900709" y="9226"/>
                  <a:pt x="10900219" y="18288"/>
                </a:cubicBezTo>
                <a:cubicBezTo>
                  <a:pt x="10675942" y="21751"/>
                  <a:pt x="10609372" y="26977"/>
                  <a:pt x="10436960" y="18288"/>
                </a:cubicBezTo>
                <a:cubicBezTo>
                  <a:pt x="10264548" y="9599"/>
                  <a:pt x="9961150" y="-11074"/>
                  <a:pt x="9537692" y="18288"/>
                </a:cubicBezTo>
                <a:cubicBezTo>
                  <a:pt x="9114234" y="47650"/>
                  <a:pt x="9087386" y="35169"/>
                  <a:pt x="8856428" y="18288"/>
                </a:cubicBezTo>
                <a:cubicBezTo>
                  <a:pt x="8625470" y="1407"/>
                  <a:pt x="8634361" y="13786"/>
                  <a:pt x="8502171" y="18288"/>
                </a:cubicBezTo>
                <a:cubicBezTo>
                  <a:pt x="8369981" y="22790"/>
                  <a:pt x="8132296" y="22561"/>
                  <a:pt x="7820907" y="18288"/>
                </a:cubicBezTo>
                <a:cubicBezTo>
                  <a:pt x="7509518" y="14015"/>
                  <a:pt x="7432447" y="29431"/>
                  <a:pt x="7248646" y="18288"/>
                </a:cubicBezTo>
                <a:cubicBezTo>
                  <a:pt x="7064845" y="7145"/>
                  <a:pt x="6954380" y="2746"/>
                  <a:pt x="6676384" y="18288"/>
                </a:cubicBezTo>
                <a:cubicBezTo>
                  <a:pt x="6398388" y="33830"/>
                  <a:pt x="6292480" y="-4579"/>
                  <a:pt x="6104123" y="18288"/>
                </a:cubicBezTo>
                <a:cubicBezTo>
                  <a:pt x="5915766" y="41155"/>
                  <a:pt x="5703359" y="-8437"/>
                  <a:pt x="5531861" y="18288"/>
                </a:cubicBezTo>
                <a:cubicBezTo>
                  <a:pt x="5360363" y="45013"/>
                  <a:pt x="5056784" y="-12121"/>
                  <a:pt x="4741595" y="18288"/>
                </a:cubicBezTo>
                <a:cubicBezTo>
                  <a:pt x="4426406" y="48697"/>
                  <a:pt x="4364529" y="-10910"/>
                  <a:pt x="4060332" y="18288"/>
                </a:cubicBezTo>
                <a:cubicBezTo>
                  <a:pt x="3756135" y="47486"/>
                  <a:pt x="3816049" y="13364"/>
                  <a:pt x="3706074" y="18288"/>
                </a:cubicBezTo>
                <a:cubicBezTo>
                  <a:pt x="3596099" y="23212"/>
                  <a:pt x="3382238" y="37686"/>
                  <a:pt x="3133813" y="18288"/>
                </a:cubicBezTo>
                <a:cubicBezTo>
                  <a:pt x="2885388" y="-1110"/>
                  <a:pt x="2523125" y="15465"/>
                  <a:pt x="2343547" y="18288"/>
                </a:cubicBezTo>
                <a:cubicBezTo>
                  <a:pt x="2163969" y="21111"/>
                  <a:pt x="1985160" y="33196"/>
                  <a:pt x="1880288" y="18288"/>
                </a:cubicBezTo>
                <a:cubicBezTo>
                  <a:pt x="1775416" y="3380"/>
                  <a:pt x="1261751" y="-9914"/>
                  <a:pt x="981020" y="18288"/>
                </a:cubicBezTo>
                <a:cubicBezTo>
                  <a:pt x="700289" y="46490"/>
                  <a:pt x="314212" y="-15659"/>
                  <a:pt x="0" y="18288"/>
                </a:cubicBezTo>
                <a:cubicBezTo>
                  <a:pt x="-213" y="9468"/>
                  <a:pt x="187" y="4459"/>
                  <a:pt x="0" y="0"/>
                </a:cubicBezTo>
                <a:close/>
              </a:path>
              <a:path w="10900219" h="18288" stroke="0" extrusionOk="0">
                <a:moveTo>
                  <a:pt x="0" y="0"/>
                </a:moveTo>
                <a:cubicBezTo>
                  <a:pt x="269624" y="3698"/>
                  <a:pt x="383061" y="-5818"/>
                  <a:pt x="572261" y="0"/>
                </a:cubicBezTo>
                <a:cubicBezTo>
                  <a:pt x="761461" y="5818"/>
                  <a:pt x="826360" y="-1890"/>
                  <a:pt x="926519" y="0"/>
                </a:cubicBezTo>
                <a:cubicBezTo>
                  <a:pt x="1026678" y="1890"/>
                  <a:pt x="1621671" y="-1096"/>
                  <a:pt x="1825787" y="0"/>
                </a:cubicBezTo>
                <a:cubicBezTo>
                  <a:pt x="2029903" y="1096"/>
                  <a:pt x="2212612" y="17145"/>
                  <a:pt x="2398048" y="0"/>
                </a:cubicBezTo>
                <a:cubicBezTo>
                  <a:pt x="2583484" y="-17145"/>
                  <a:pt x="2739759" y="-14168"/>
                  <a:pt x="2970310" y="0"/>
                </a:cubicBezTo>
                <a:cubicBezTo>
                  <a:pt x="3200861" y="14168"/>
                  <a:pt x="3502691" y="33180"/>
                  <a:pt x="3869578" y="0"/>
                </a:cubicBezTo>
                <a:cubicBezTo>
                  <a:pt x="4236465" y="-33180"/>
                  <a:pt x="4122134" y="-10470"/>
                  <a:pt x="4332837" y="0"/>
                </a:cubicBezTo>
                <a:cubicBezTo>
                  <a:pt x="4543540" y="10470"/>
                  <a:pt x="4834652" y="3572"/>
                  <a:pt x="5232105" y="0"/>
                </a:cubicBezTo>
                <a:cubicBezTo>
                  <a:pt x="5629558" y="-3572"/>
                  <a:pt x="5773178" y="-6604"/>
                  <a:pt x="6131373" y="0"/>
                </a:cubicBezTo>
                <a:cubicBezTo>
                  <a:pt x="6489568" y="6604"/>
                  <a:pt x="6621532" y="18870"/>
                  <a:pt x="6812637" y="0"/>
                </a:cubicBezTo>
                <a:cubicBezTo>
                  <a:pt x="7003742" y="-18870"/>
                  <a:pt x="7311146" y="18959"/>
                  <a:pt x="7711905" y="0"/>
                </a:cubicBezTo>
                <a:cubicBezTo>
                  <a:pt x="8112664" y="-18959"/>
                  <a:pt x="8080793" y="-24744"/>
                  <a:pt x="8284166" y="0"/>
                </a:cubicBezTo>
                <a:cubicBezTo>
                  <a:pt x="8487539" y="24744"/>
                  <a:pt x="8615041" y="-1627"/>
                  <a:pt x="8856428" y="0"/>
                </a:cubicBezTo>
                <a:cubicBezTo>
                  <a:pt x="9097815" y="1627"/>
                  <a:pt x="9475052" y="26322"/>
                  <a:pt x="9646694" y="0"/>
                </a:cubicBezTo>
                <a:cubicBezTo>
                  <a:pt x="9818336" y="-26322"/>
                  <a:pt x="9938906" y="-121"/>
                  <a:pt x="10218955" y="0"/>
                </a:cubicBezTo>
                <a:cubicBezTo>
                  <a:pt x="10499004" y="121"/>
                  <a:pt x="10697467" y="15326"/>
                  <a:pt x="10900219" y="0"/>
                </a:cubicBezTo>
                <a:cubicBezTo>
                  <a:pt x="10899812" y="8690"/>
                  <a:pt x="10900065" y="14141"/>
                  <a:pt x="10900219" y="18288"/>
                </a:cubicBezTo>
                <a:cubicBezTo>
                  <a:pt x="10543007" y="31201"/>
                  <a:pt x="10472057" y="15684"/>
                  <a:pt x="10109953" y="18288"/>
                </a:cubicBezTo>
                <a:cubicBezTo>
                  <a:pt x="9747849" y="20892"/>
                  <a:pt x="9872856" y="33007"/>
                  <a:pt x="9755696" y="18288"/>
                </a:cubicBezTo>
                <a:cubicBezTo>
                  <a:pt x="9638536" y="3569"/>
                  <a:pt x="9442681" y="6596"/>
                  <a:pt x="9292437" y="18288"/>
                </a:cubicBezTo>
                <a:cubicBezTo>
                  <a:pt x="9142193" y="29980"/>
                  <a:pt x="8817861" y="-11343"/>
                  <a:pt x="8393169" y="18288"/>
                </a:cubicBezTo>
                <a:cubicBezTo>
                  <a:pt x="7968477" y="47919"/>
                  <a:pt x="7919655" y="23228"/>
                  <a:pt x="7711905" y="18288"/>
                </a:cubicBezTo>
                <a:cubicBezTo>
                  <a:pt x="7504155" y="13348"/>
                  <a:pt x="7365667" y="6452"/>
                  <a:pt x="7248646" y="18288"/>
                </a:cubicBezTo>
                <a:cubicBezTo>
                  <a:pt x="7131625" y="30124"/>
                  <a:pt x="6776155" y="2871"/>
                  <a:pt x="6567382" y="18288"/>
                </a:cubicBezTo>
                <a:cubicBezTo>
                  <a:pt x="6358609" y="33705"/>
                  <a:pt x="6372933" y="1091"/>
                  <a:pt x="6213125" y="18288"/>
                </a:cubicBezTo>
                <a:cubicBezTo>
                  <a:pt x="6053317" y="35485"/>
                  <a:pt x="5980913" y="1290"/>
                  <a:pt x="5858868" y="18288"/>
                </a:cubicBezTo>
                <a:cubicBezTo>
                  <a:pt x="5736823" y="35286"/>
                  <a:pt x="5481395" y="5492"/>
                  <a:pt x="5177604" y="18288"/>
                </a:cubicBezTo>
                <a:cubicBezTo>
                  <a:pt x="4873813" y="31084"/>
                  <a:pt x="4854222" y="37160"/>
                  <a:pt x="4714345" y="18288"/>
                </a:cubicBezTo>
                <a:cubicBezTo>
                  <a:pt x="4574468" y="-584"/>
                  <a:pt x="4298550" y="22981"/>
                  <a:pt x="3924079" y="18288"/>
                </a:cubicBezTo>
                <a:cubicBezTo>
                  <a:pt x="3549608" y="13595"/>
                  <a:pt x="3645461" y="-921"/>
                  <a:pt x="3460820" y="18288"/>
                </a:cubicBezTo>
                <a:cubicBezTo>
                  <a:pt x="3276179" y="37497"/>
                  <a:pt x="3004470" y="-15027"/>
                  <a:pt x="2670554" y="18288"/>
                </a:cubicBezTo>
                <a:cubicBezTo>
                  <a:pt x="2336638" y="51603"/>
                  <a:pt x="2425773" y="17517"/>
                  <a:pt x="2316297" y="18288"/>
                </a:cubicBezTo>
                <a:cubicBezTo>
                  <a:pt x="2206821" y="19059"/>
                  <a:pt x="1757890" y="42158"/>
                  <a:pt x="1526031" y="18288"/>
                </a:cubicBezTo>
                <a:cubicBezTo>
                  <a:pt x="1294172" y="-5582"/>
                  <a:pt x="1213137" y="12281"/>
                  <a:pt x="1062771" y="18288"/>
                </a:cubicBezTo>
                <a:cubicBezTo>
                  <a:pt x="912405" y="24295"/>
                  <a:pt x="829444" y="7304"/>
                  <a:pt x="708514" y="18288"/>
                </a:cubicBezTo>
                <a:cubicBezTo>
                  <a:pt x="587584" y="29272"/>
                  <a:pt x="227877" y="37311"/>
                  <a:pt x="0" y="18288"/>
                </a:cubicBezTo>
                <a:cubicBezTo>
                  <a:pt x="-53" y="11301"/>
                  <a:pt x="-649" y="7756"/>
                  <a:pt x="0" y="0"/>
                </a:cubicBezTo>
                <a:close/>
              </a:path>
            </a:pathLst>
          </a:custGeom>
          <a:solidFill>
            <a:srgbClr val="9BA842"/>
          </a:solidFill>
          <a:ln w="34925">
            <a:solidFill>
              <a:srgbClr val="9BA84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Content Placeholder 2" descr="Psychological/Cognitive Etiology">
            <a:extLst>
              <a:ext uri="{FF2B5EF4-FFF2-40B4-BE49-F238E27FC236}">
                <a16:creationId xmlns:a16="http://schemas.microsoft.com/office/drawing/2014/main" id="{412BEFAD-C793-4AD5-AC5D-35C790D2E25F}"/>
              </a:ext>
            </a:extLst>
          </p:cNvPr>
          <p:cNvGraphicFramePr>
            <a:graphicFrameLocks noGrp="1"/>
          </p:cNvGraphicFramePr>
          <p:nvPr>
            <p:ph idx="1"/>
            <p:extLst>
              <p:ext uri="{D42A27DB-BD31-4B8C-83A1-F6EECF244321}">
                <p14:modId xmlns:p14="http://schemas.microsoft.com/office/powerpoint/2010/main" val="2416064132"/>
              </p:ext>
            </p:extLst>
          </p:nvPr>
        </p:nvGraphicFramePr>
        <p:xfrm>
          <a:off x="632647" y="2608434"/>
          <a:ext cx="10915869" cy="36155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639166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14">
            <a:extLst>
              <a:ext uri="{FF2B5EF4-FFF2-40B4-BE49-F238E27FC236}">
                <a16:creationId xmlns:a16="http://schemas.microsoft.com/office/drawing/2014/main" id="{4C10CBC8-7837-4750-8EE9-B4C3D50488F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16">
            <a:extLst>
              <a:ext uri="{FF2B5EF4-FFF2-40B4-BE49-F238E27FC236}">
                <a16:creationId xmlns:a16="http://schemas.microsoft.com/office/drawing/2014/main" id="{69014793-11D4-4A17-9261-1A2E683ADF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V="1">
            <a:off x="5104482" y="-5104482"/>
            <a:ext cx="1983037" cy="12192001"/>
          </a:xfrm>
          <a:custGeom>
            <a:avLst/>
            <a:gdLst>
              <a:gd name="connsiteX0" fmla="*/ 0 w 1983037"/>
              <a:gd name="connsiteY0" fmla="*/ 0 h 12192001"/>
              <a:gd name="connsiteX1" fmla="*/ 0 w 1983037"/>
              <a:gd name="connsiteY1" fmla="*/ 12192001 h 12192001"/>
              <a:gd name="connsiteX2" fmla="*/ 1945626 w 1983037"/>
              <a:gd name="connsiteY2" fmla="*/ 12192001 h 12192001"/>
              <a:gd name="connsiteX3" fmla="*/ 1914883 w 1983037"/>
              <a:gd name="connsiteY3" fmla="*/ 11926947 h 12192001"/>
              <a:gd name="connsiteX4" fmla="*/ 1887405 w 1983037"/>
              <a:gd name="connsiteY4" fmla="*/ 10882179 h 12192001"/>
              <a:gd name="connsiteX5" fmla="*/ 1955094 w 1983037"/>
              <a:gd name="connsiteY5" fmla="*/ 9717835 h 12192001"/>
              <a:gd name="connsiteX6" fmla="*/ 1955094 w 1983037"/>
              <a:gd name="connsiteY6" fmla="*/ 9338013 h 12192001"/>
              <a:gd name="connsiteX7" fmla="*/ 1947423 w 1983037"/>
              <a:gd name="connsiteY7" fmla="*/ 8936699 h 12192001"/>
              <a:gd name="connsiteX8" fmla="*/ 1949002 w 1983037"/>
              <a:gd name="connsiteY8" fmla="*/ 7709920 h 12192001"/>
              <a:gd name="connsiteX9" fmla="*/ 1930276 w 1983037"/>
              <a:gd name="connsiteY9" fmla="*/ 6277504 h 12192001"/>
              <a:gd name="connsiteX10" fmla="*/ 1954643 w 1983037"/>
              <a:gd name="connsiteY10" fmla="*/ 5307481 h 12192001"/>
              <a:gd name="connsiteX11" fmla="*/ 1944941 w 1983037"/>
              <a:gd name="connsiteY11" fmla="*/ 4949831 h 12192001"/>
              <a:gd name="connsiteX12" fmla="*/ 1961187 w 1983037"/>
              <a:gd name="connsiteY12" fmla="*/ 4137481 h 12192001"/>
              <a:gd name="connsiteX13" fmla="*/ 1964118 w 1983037"/>
              <a:gd name="connsiteY13" fmla="*/ 3194148 h 12192001"/>
              <a:gd name="connsiteX14" fmla="*/ 1914708 w 1983037"/>
              <a:gd name="connsiteY14" fmla="*/ 1979808 h 12192001"/>
              <a:gd name="connsiteX15" fmla="*/ 1949679 w 1983037"/>
              <a:gd name="connsiteY15" fmla="*/ 1443897 h 12192001"/>
              <a:gd name="connsiteX16" fmla="*/ 1942685 w 1983037"/>
              <a:gd name="connsiteY16" fmla="*/ 749860 h 12192001"/>
              <a:gd name="connsiteX17" fmla="*/ 1933706 w 1983037"/>
              <a:gd name="connsiteY17" fmla="*/ 168558 h 12192001"/>
              <a:gd name="connsiteX18" fmla="*/ 1950785 w 1983037"/>
              <a:gd name="connsiteY18" fmla="*/ 0 h 12192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83037" h="12192001">
                <a:moveTo>
                  <a:pt x="0" y="0"/>
                </a:moveTo>
                <a:lnTo>
                  <a:pt x="0" y="12192001"/>
                </a:lnTo>
                <a:lnTo>
                  <a:pt x="1945626" y="12192001"/>
                </a:lnTo>
                <a:lnTo>
                  <a:pt x="1914883" y="11926947"/>
                </a:lnTo>
                <a:cubicBezTo>
                  <a:pt x="1884529" y="11579709"/>
                  <a:pt x="1881652" y="11231009"/>
                  <a:pt x="1887405" y="10882179"/>
                </a:cubicBezTo>
                <a:cubicBezTo>
                  <a:pt x="1893725" y="10493309"/>
                  <a:pt x="1911547" y="10104667"/>
                  <a:pt x="1955094" y="9717835"/>
                </a:cubicBezTo>
                <a:cubicBezTo>
                  <a:pt x="1966715" y="9591491"/>
                  <a:pt x="1966715" y="9464357"/>
                  <a:pt x="1955094" y="9338013"/>
                </a:cubicBezTo>
                <a:cubicBezTo>
                  <a:pt x="1945663" y="9204453"/>
                  <a:pt x="1943091" y="9070511"/>
                  <a:pt x="1947423" y="8936699"/>
                </a:cubicBezTo>
                <a:cubicBezTo>
                  <a:pt x="1960283" y="8527701"/>
                  <a:pt x="1930726" y="8118470"/>
                  <a:pt x="1949002" y="7709920"/>
                </a:cubicBezTo>
                <a:cubicBezTo>
                  <a:pt x="1970436" y="7231918"/>
                  <a:pt x="1945393" y="6755049"/>
                  <a:pt x="1930276" y="6277504"/>
                </a:cubicBezTo>
                <a:cubicBezTo>
                  <a:pt x="1920123" y="5954014"/>
                  <a:pt x="1913803" y="5630292"/>
                  <a:pt x="1954643" y="5307481"/>
                </a:cubicBezTo>
                <a:cubicBezTo>
                  <a:pt x="1969761" y="5188718"/>
                  <a:pt x="1956899" y="5068596"/>
                  <a:pt x="1944941" y="4949831"/>
                </a:cubicBezTo>
                <a:cubicBezTo>
                  <a:pt x="1917866" y="4678139"/>
                  <a:pt x="1932758" y="4407584"/>
                  <a:pt x="1961187" y="4137481"/>
                </a:cubicBezTo>
                <a:cubicBezTo>
                  <a:pt x="1994579" y="3823035"/>
                  <a:pt x="1984877" y="3508818"/>
                  <a:pt x="1964118" y="3194148"/>
                </a:cubicBezTo>
                <a:cubicBezTo>
                  <a:pt x="1937270" y="2789895"/>
                  <a:pt x="1903424" y="2387003"/>
                  <a:pt x="1914708" y="1979808"/>
                </a:cubicBezTo>
                <a:cubicBezTo>
                  <a:pt x="1919446" y="1800868"/>
                  <a:pt x="1935466" y="1622384"/>
                  <a:pt x="1949679" y="1443897"/>
                </a:cubicBezTo>
                <a:cubicBezTo>
                  <a:pt x="1964278" y="1212701"/>
                  <a:pt x="1961931" y="980722"/>
                  <a:pt x="1942685" y="749860"/>
                </a:cubicBezTo>
                <a:cubicBezTo>
                  <a:pt x="1929825" y="555933"/>
                  <a:pt x="1921533" y="362007"/>
                  <a:pt x="1933706" y="168558"/>
                </a:cubicBezTo>
                <a:lnTo>
                  <a:pt x="1950785" y="0"/>
                </a:lnTo>
                <a:close/>
              </a:path>
            </a:pathLst>
          </a:custGeom>
          <a:solidFill>
            <a:srgbClr val="9BA84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CA980924-C3B0-43E1-A2A2-F9793C5C86D2}"/>
              </a:ext>
            </a:extLst>
          </p:cNvPr>
          <p:cNvSpPr>
            <a:spLocks noGrp="1"/>
          </p:cNvSpPr>
          <p:nvPr>
            <p:ph type="title"/>
          </p:nvPr>
        </p:nvSpPr>
        <p:spPr>
          <a:xfrm>
            <a:off x="838200" y="365125"/>
            <a:ext cx="10515600" cy="1325563"/>
          </a:xfrm>
        </p:spPr>
        <p:txBody>
          <a:bodyPr>
            <a:normAutofit/>
          </a:bodyPr>
          <a:lstStyle/>
          <a:p>
            <a:r>
              <a:rPr lang="en-US" sz="7200">
                <a:solidFill>
                  <a:schemeClr val="bg1"/>
                </a:solidFill>
              </a:rPr>
              <a:t>Sociocultural Etiology</a:t>
            </a:r>
          </a:p>
        </p:txBody>
      </p:sp>
      <p:graphicFrame>
        <p:nvGraphicFramePr>
          <p:cNvPr id="5" name="Content Placeholder 2" descr="Sociocultural Etiology">
            <a:extLst>
              <a:ext uri="{FF2B5EF4-FFF2-40B4-BE49-F238E27FC236}">
                <a16:creationId xmlns:a16="http://schemas.microsoft.com/office/drawing/2014/main" id="{02578F6F-EB03-44AB-BE37-5F8BC69B43C2}"/>
              </a:ext>
            </a:extLst>
          </p:cNvPr>
          <p:cNvGraphicFramePr>
            <a:graphicFrameLocks noGrp="1"/>
          </p:cNvGraphicFramePr>
          <p:nvPr>
            <p:ph idx="1"/>
            <p:extLst>
              <p:ext uri="{D42A27DB-BD31-4B8C-83A1-F6EECF244321}">
                <p14:modId xmlns:p14="http://schemas.microsoft.com/office/powerpoint/2010/main" val="44049460"/>
              </p:ext>
            </p:extLst>
          </p:nvPr>
        </p:nvGraphicFramePr>
        <p:xfrm>
          <a:off x="838200" y="2223655"/>
          <a:ext cx="10515600" cy="395330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00329842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743AA782-23D1-4521-8CAD-47662984A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14FEB3E-B50A-49B9-989B-63DE3B03DD00}"/>
              </a:ext>
            </a:extLst>
          </p:cNvPr>
          <p:cNvSpPr>
            <a:spLocks noGrp="1"/>
          </p:cNvSpPr>
          <p:nvPr>
            <p:ph type="title"/>
          </p:nvPr>
        </p:nvSpPr>
        <p:spPr>
          <a:xfrm>
            <a:off x="630936" y="640080"/>
            <a:ext cx="4818888" cy="1481328"/>
          </a:xfrm>
        </p:spPr>
        <p:txBody>
          <a:bodyPr anchor="b">
            <a:normAutofit/>
          </a:bodyPr>
          <a:lstStyle/>
          <a:p>
            <a:r>
              <a:rPr lang="en-US" sz="5600"/>
              <a:t>Treatment</a:t>
            </a:r>
          </a:p>
        </p:txBody>
      </p:sp>
      <p:sp>
        <p:nvSpPr>
          <p:cNvPr id="12" name="Rectangle 6">
            <a:extLst>
              <a:ext uri="{FF2B5EF4-FFF2-40B4-BE49-F238E27FC236}">
                <a16:creationId xmlns:a16="http://schemas.microsoft.com/office/drawing/2014/main" id="{3CE8AF5E-D374-4CF1-90CC-35CF73B81C3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0936" y="2386584"/>
            <a:ext cx="4114800" cy="18288"/>
          </a:xfrm>
          <a:custGeom>
            <a:avLst/>
            <a:gdLst>
              <a:gd name="connsiteX0" fmla="*/ 0 w 4114800"/>
              <a:gd name="connsiteY0" fmla="*/ 0 h 18288"/>
              <a:gd name="connsiteX1" fmla="*/ 768096 w 4114800"/>
              <a:gd name="connsiteY1" fmla="*/ 0 h 18288"/>
              <a:gd name="connsiteX2" fmla="*/ 1495044 w 4114800"/>
              <a:gd name="connsiteY2" fmla="*/ 0 h 18288"/>
              <a:gd name="connsiteX3" fmla="*/ 2221992 w 4114800"/>
              <a:gd name="connsiteY3" fmla="*/ 0 h 18288"/>
              <a:gd name="connsiteX4" fmla="*/ 2784348 w 4114800"/>
              <a:gd name="connsiteY4" fmla="*/ 0 h 18288"/>
              <a:gd name="connsiteX5" fmla="*/ 3387852 w 4114800"/>
              <a:gd name="connsiteY5" fmla="*/ 0 h 18288"/>
              <a:gd name="connsiteX6" fmla="*/ 4114800 w 4114800"/>
              <a:gd name="connsiteY6" fmla="*/ 0 h 18288"/>
              <a:gd name="connsiteX7" fmla="*/ 4114800 w 4114800"/>
              <a:gd name="connsiteY7" fmla="*/ 18288 h 18288"/>
              <a:gd name="connsiteX8" fmla="*/ 3429000 w 4114800"/>
              <a:gd name="connsiteY8" fmla="*/ 18288 h 18288"/>
              <a:gd name="connsiteX9" fmla="*/ 2866644 w 4114800"/>
              <a:gd name="connsiteY9" fmla="*/ 18288 h 18288"/>
              <a:gd name="connsiteX10" fmla="*/ 2304288 w 4114800"/>
              <a:gd name="connsiteY10" fmla="*/ 18288 h 18288"/>
              <a:gd name="connsiteX11" fmla="*/ 1577340 w 4114800"/>
              <a:gd name="connsiteY11" fmla="*/ 18288 h 18288"/>
              <a:gd name="connsiteX12" fmla="*/ 973836 w 4114800"/>
              <a:gd name="connsiteY12" fmla="*/ 18288 h 18288"/>
              <a:gd name="connsiteX13" fmla="*/ 0 w 4114800"/>
              <a:gd name="connsiteY13" fmla="*/ 18288 h 18288"/>
              <a:gd name="connsiteX14" fmla="*/ 0 w 4114800"/>
              <a:gd name="connsiteY14"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4114800" h="18288" fill="none" extrusionOk="0">
                <a:moveTo>
                  <a:pt x="0" y="0"/>
                </a:moveTo>
                <a:cubicBezTo>
                  <a:pt x="338280" y="-26110"/>
                  <a:pt x="483942" y="6555"/>
                  <a:pt x="768096" y="0"/>
                </a:cubicBezTo>
                <a:cubicBezTo>
                  <a:pt x="1052250" y="-6555"/>
                  <a:pt x="1331484" y="24616"/>
                  <a:pt x="1495044" y="0"/>
                </a:cubicBezTo>
                <a:cubicBezTo>
                  <a:pt x="1658604" y="-24616"/>
                  <a:pt x="2056661" y="-33562"/>
                  <a:pt x="2221992" y="0"/>
                </a:cubicBezTo>
                <a:cubicBezTo>
                  <a:pt x="2387323" y="33562"/>
                  <a:pt x="2629463" y="-20094"/>
                  <a:pt x="2784348" y="0"/>
                </a:cubicBezTo>
                <a:cubicBezTo>
                  <a:pt x="2939233" y="20094"/>
                  <a:pt x="3151981" y="1524"/>
                  <a:pt x="3387852" y="0"/>
                </a:cubicBezTo>
                <a:cubicBezTo>
                  <a:pt x="3623723" y="-1524"/>
                  <a:pt x="3882724" y="26165"/>
                  <a:pt x="4114800" y="0"/>
                </a:cubicBezTo>
                <a:cubicBezTo>
                  <a:pt x="4114300" y="8855"/>
                  <a:pt x="4114909" y="14521"/>
                  <a:pt x="4114800" y="18288"/>
                </a:cubicBezTo>
                <a:cubicBezTo>
                  <a:pt x="3910038" y="37744"/>
                  <a:pt x="3683432" y="-3969"/>
                  <a:pt x="3429000" y="18288"/>
                </a:cubicBezTo>
                <a:cubicBezTo>
                  <a:pt x="3174568" y="40545"/>
                  <a:pt x="3085815" y="44166"/>
                  <a:pt x="2866644" y="18288"/>
                </a:cubicBezTo>
                <a:cubicBezTo>
                  <a:pt x="2647473" y="-7590"/>
                  <a:pt x="2580474" y="31338"/>
                  <a:pt x="2304288" y="18288"/>
                </a:cubicBezTo>
                <a:cubicBezTo>
                  <a:pt x="2028102" y="5238"/>
                  <a:pt x="1863008" y="-2001"/>
                  <a:pt x="1577340" y="18288"/>
                </a:cubicBezTo>
                <a:cubicBezTo>
                  <a:pt x="1291672" y="38577"/>
                  <a:pt x="1243931" y="9893"/>
                  <a:pt x="973836" y="18288"/>
                </a:cubicBezTo>
                <a:cubicBezTo>
                  <a:pt x="703741" y="26683"/>
                  <a:pt x="317656" y="-5910"/>
                  <a:pt x="0" y="18288"/>
                </a:cubicBezTo>
                <a:cubicBezTo>
                  <a:pt x="683" y="12014"/>
                  <a:pt x="724" y="5908"/>
                  <a:pt x="0" y="0"/>
                </a:cubicBezTo>
                <a:close/>
              </a:path>
              <a:path w="4114800" h="18288" stroke="0" extrusionOk="0">
                <a:moveTo>
                  <a:pt x="0" y="0"/>
                </a:moveTo>
                <a:cubicBezTo>
                  <a:pt x="276109" y="5266"/>
                  <a:pt x="325589" y="-19584"/>
                  <a:pt x="644652" y="0"/>
                </a:cubicBezTo>
                <a:cubicBezTo>
                  <a:pt x="963715" y="19584"/>
                  <a:pt x="1064991" y="6066"/>
                  <a:pt x="1207008" y="0"/>
                </a:cubicBezTo>
                <a:cubicBezTo>
                  <a:pt x="1349025" y="-6066"/>
                  <a:pt x="1791724" y="14506"/>
                  <a:pt x="1975104" y="0"/>
                </a:cubicBezTo>
                <a:cubicBezTo>
                  <a:pt x="2158484" y="-14506"/>
                  <a:pt x="2397469" y="20822"/>
                  <a:pt x="2619756" y="0"/>
                </a:cubicBezTo>
                <a:cubicBezTo>
                  <a:pt x="2842043" y="-20822"/>
                  <a:pt x="2992157" y="20388"/>
                  <a:pt x="3264408" y="0"/>
                </a:cubicBezTo>
                <a:cubicBezTo>
                  <a:pt x="3536659" y="-20388"/>
                  <a:pt x="3855620" y="38211"/>
                  <a:pt x="4114800" y="0"/>
                </a:cubicBezTo>
                <a:cubicBezTo>
                  <a:pt x="4113902" y="7180"/>
                  <a:pt x="4114969" y="13790"/>
                  <a:pt x="4114800" y="18288"/>
                </a:cubicBezTo>
                <a:cubicBezTo>
                  <a:pt x="3968901" y="8593"/>
                  <a:pt x="3623428" y="17559"/>
                  <a:pt x="3429000" y="18288"/>
                </a:cubicBezTo>
                <a:cubicBezTo>
                  <a:pt x="3234572" y="19017"/>
                  <a:pt x="3085079" y="41804"/>
                  <a:pt x="2866644" y="18288"/>
                </a:cubicBezTo>
                <a:cubicBezTo>
                  <a:pt x="2648209" y="-5228"/>
                  <a:pt x="2451737" y="24580"/>
                  <a:pt x="2180844" y="18288"/>
                </a:cubicBezTo>
                <a:cubicBezTo>
                  <a:pt x="1909951" y="11996"/>
                  <a:pt x="1681589" y="12244"/>
                  <a:pt x="1495044" y="18288"/>
                </a:cubicBezTo>
                <a:cubicBezTo>
                  <a:pt x="1308499" y="24332"/>
                  <a:pt x="1136614" y="21789"/>
                  <a:pt x="850392" y="18288"/>
                </a:cubicBezTo>
                <a:cubicBezTo>
                  <a:pt x="564170" y="14787"/>
                  <a:pt x="210636" y="54701"/>
                  <a:pt x="0" y="18288"/>
                </a:cubicBezTo>
                <a:cubicBezTo>
                  <a:pt x="571" y="10093"/>
                  <a:pt x="-125" y="8407"/>
                  <a:pt x="0" y="0"/>
                </a:cubicBezTo>
                <a:close/>
              </a:path>
            </a:pathLst>
          </a:custGeom>
          <a:solidFill>
            <a:srgbClr val="9BA842"/>
          </a:solidFill>
          <a:ln w="38100" cap="rnd">
            <a:solidFill>
              <a:srgbClr val="9BA84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2590F288-6672-47A2-8D3E-59E994507AB1}"/>
              </a:ext>
            </a:extLst>
          </p:cNvPr>
          <p:cNvSpPr>
            <a:spLocks noGrp="1"/>
          </p:cNvSpPr>
          <p:nvPr>
            <p:ph idx="1"/>
          </p:nvPr>
        </p:nvSpPr>
        <p:spPr>
          <a:xfrm>
            <a:off x="630936" y="2660904"/>
            <a:ext cx="4818888" cy="3547872"/>
          </a:xfrm>
        </p:spPr>
        <p:txBody>
          <a:bodyPr anchor="t">
            <a:normAutofit/>
          </a:bodyPr>
          <a:lstStyle/>
          <a:p>
            <a:pPr marL="0" indent="0">
              <a:lnSpc>
                <a:spcPct val="100000"/>
              </a:lnSpc>
              <a:buNone/>
            </a:pPr>
            <a:r>
              <a:rPr lang="en-US" sz="2600" b="1" dirty="0"/>
              <a:t>“While a</a:t>
            </a:r>
            <a:r>
              <a:rPr lang="en-US" sz="2600" b="1" dirty="0">
                <a:solidFill>
                  <a:schemeClr val="accent4"/>
                </a:solidFill>
              </a:rPr>
              <a:t> combination </a:t>
            </a:r>
            <a:r>
              <a:rPr lang="en-US" sz="2600" b="1" dirty="0"/>
              <a:t>of psychopharmacological, psychological, and family interventions is the </a:t>
            </a:r>
            <a:r>
              <a:rPr lang="en-US" sz="2600" b="1" dirty="0">
                <a:solidFill>
                  <a:schemeClr val="accent4"/>
                </a:solidFill>
              </a:rPr>
              <a:t>most effective </a:t>
            </a:r>
            <a:r>
              <a:rPr lang="en-US" sz="2600" b="1" dirty="0"/>
              <a:t>treatment in managing schizophrenia symptoms, </a:t>
            </a:r>
            <a:r>
              <a:rPr lang="en-US" sz="2600" b="1" dirty="0">
                <a:solidFill>
                  <a:schemeClr val="accent4"/>
                </a:solidFill>
              </a:rPr>
              <a:t>rarely</a:t>
            </a:r>
            <a:r>
              <a:rPr lang="en-US" sz="2600" b="1" dirty="0"/>
              <a:t> do these treatments restore a patient to premorbid levels of functioning (Kurtz, 2015; Penn et al., 2004). Although more recent advancements in treatment for schizophrenia appear promising, the disease itself is continued to be viewed as one that </a:t>
            </a:r>
            <a:r>
              <a:rPr lang="en-US" sz="2600" b="1" dirty="0">
                <a:solidFill>
                  <a:schemeClr val="accent4"/>
                </a:solidFill>
              </a:rPr>
              <a:t>requires lifelong treatment and care</a:t>
            </a:r>
            <a:r>
              <a:rPr lang="en-US" sz="2600" b="1" dirty="0"/>
              <a:t>.”</a:t>
            </a:r>
          </a:p>
        </p:txBody>
      </p:sp>
      <mc:AlternateContent xmlns:mc="http://schemas.openxmlformats.org/markup-compatibility/2006">
        <mc:Choice xmlns:p14="http://schemas.microsoft.com/office/powerpoint/2010/main" Requires="p14">
          <p:contentPart p14:bwMode="auto" r:id="rId2">
            <p14:nvContentPartPr>
              <p14:cNvPr id="14" name="Ink 13">
                <a:extLst>
                  <a:ext uri="{FF2B5EF4-FFF2-40B4-BE49-F238E27FC236}">
                    <a16:creationId xmlns:a16="http://schemas.microsoft.com/office/drawing/2014/main" id="{070477C5-0410-4E4F-97A1-F84C2465C187}"/>
                  </a:ext>
                  <a:ext uri="{C183D7F6-B498-43B3-948B-1728B52AA6E4}">
                    <adec:decorative xmlns:adec="http://schemas.microsoft.com/office/drawing/2017/decorative" val="1"/>
                  </a:ext>
                </a:extLst>
              </p14:cNvPr>
              <p14:cNvContentPartPr>
                <a14:cpLocks xmlns:a14="http://schemas.microsoft.com/office/drawing/2010/main" noGrp="1" noRot="1" noChangeAspect="1" noMove="1" noResize="1" noEditPoints="1" noAdjustHandles="1" noChangeArrowheads="1" noChangeShapeType="1"/>
              </p14:cNvContentPartPr>
              <p14:nvPr>
                <p:extLst>
                  <p:ext uri="{386F3935-93C4-4BCD-93E2-E3B085C9AB24}">
                    <p16:designElem xmlns:p16="http://schemas.microsoft.com/office/powerpoint/2015/main" val="1"/>
                  </p:ext>
                </p:extLst>
              </p14:nvPr>
            </p14:nvContentPartPr>
            <p14:xfrm>
              <a:off x="5755403" y="1971579"/>
              <a:ext cx="360" cy="2160"/>
            </p14:xfrm>
          </p:contentPart>
        </mc:Choice>
        <mc:Fallback>
          <p:pic>
            <p:nvPicPr>
              <p:cNvPr id="14" name="Ink 13">
                <a:extLst>
                  <a:ext uri="{FF2B5EF4-FFF2-40B4-BE49-F238E27FC236}">
                    <a16:creationId xmlns:a16="http://schemas.microsoft.com/office/drawing/2014/main" id="{070477C5-0410-4E4F-97A1-F84C2465C187}"/>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p:cNvPicPr>
              <p:nvPr/>
            </p:nvPicPr>
            <p:blipFill>
              <a:blip r:embed="rId3"/>
              <a:stretch>
                <a:fillRect/>
              </a:stretch>
            </p:blipFill>
            <p:spPr>
              <a:xfrm>
                <a:off x="5737403" y="1956150"/>
                <a:ext cx="36000" cy="32709"/>
              </a:xfrm>
              <a:prstGeom prst="rect">
                <a:avLst/>
              </a:prstGeom>
            </p:spPr>
          </p:pic>
        </mc:Fallback>
      </mc:AlternateContent>
      <p:pic>
        <p:nvPicPr>
          <p:cNvPr id="7" name="Graphic 6" descr="Doctor">
            <a:extLst>
              <a:ext uri="{FF2B5EF4-FFF2-40B4-BE49-F238E27FC236}">
                <a16:creationId xmlns:a16="http://schemas.microsoft.com/office/drawing/2014/main" id="{00C16EE6-78F6-4348-845F-D9B0CADB713D}"/>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6099048" y="699516"/>
            <a:ext cx="5458968" cy="5458968"/>
          </a:xfrm>
          <a:prstGeom prst="rect">
            <a:avLst/>
          </a:prstGeom>
        </p:spPr>
      </p:pic>
    </p:spTree>
    <p:extLst>
      <p:ext uri="{BB962C8B-B14F-4D97-AF65-F5344CB8AC3E}">
        <p14:creationId xmlns:p14="http://schemas.microsoft.com/office/powerpoint/2010/main" val="18771166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247B6BBF-09F2-4A29-AE4E-3771E29248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646B558-ACE4-4109-998B-EEB4DC6F232C}"/>
              </a:ext>
            </a:extLst>
          </p:cNvPr>
          <p:cNvSpPr>
            <a:spLocks noGrp="1"/>
          </p:cNvSpPr>
          <p:nvPr>
            <p:ph type="title"/>
          </p:nvPr>
        </p:nvSpPr>
        <p:spPr>
          <a:xfrm>
            <a:off x="635000" y="634029"/>
            <a:ext cx="10921640" cy="1314698"/>
          </a:xfrm>
        </p:spPr>
        <p:txBody>
          <a:bodyPr anchor="ctr">
            <a:normAutofit/>
          </a:bodyPr>
          <a:lstStyle/>
          <a:p>
            <a:pPr algn="ctr"/>
            <a:r>
              <a:rPr lang="en-US" sz="7200"/>
              <a:t>Learning Objectives</a:t>
            </a:r>
          </a:p>
        </p:txBody>
      </p:sp>
      <p:sp>
        <p:nvSpPr>
          <p:cNvPr id="12" name="Rectangle 22">
            <a:extLst>
              <a:ext uri="{FF2B5EF4-FFF2-40B4-BE49-F238E27FC236}">
                <a16:creationId xmlns:a16="http://schemas.microsoft.com/office/drawing/2014/main" id="{535742DD-1B16-4E9D-B715-0D74B4574A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648305" y="2241737"/>
            <a:ext cx="10900219" cy="18288"/>
          </a:xfrm>
          <a:custGeom>
            <a:avLst/>
            <a:gdLst>
              <a:gd name="connsiteX0" fmla="*/ 0 w 10900219"/>
              <a:gd name="connsiteY0" fmla="*/ 0 h 18288"/>
              <a:gd name="connsiteX1" fmla="*/ 463259 w 10900219"/>
              <a:gd name="connsiteY1" fmla="*/ 0 h 18288"/>
              <a:gd name="connsiteX2" fmla="*/ 1144523 w 10900219"/>
              <a:gd name="connsiteY2" fmla="*/ 0 h 18288"/>
              <a:gd name="connsiteX3" fmla="*/ 1934789 w 10900219"/>
              <a:gd name="connsiteY3" fmla="*/ 0 h 18288"/>
              <a:gd name="connsiteX4" fmla="*/ 2289046 w 10900219"/>
              <a:gd name="connsiteY4" fmla="*/ 0 h 18288"/>
              <a:gd name="connsiteX5" fmla="*/ 2643303 w 10900219"/>
              <a:gd name="connsiteY5" fmla="*/ 0 h 18288"/>
              <a:gd name="connsiteX6" fmla="*/ 3542571 w 10900219"/>
              <a:gd name="connsiteY6" fmla="*/ 0 h 18288"/>
              <a:gd name="connsiteX7" fmla="*/ 4223835 w 10900219"/>
              <a:gd name="connsiteY7" fmla="*/ 0 h 18288"/>
              <a:gd name="connsiteX8" fmla="*/ 4578092 w 10900219"/>
              <a:gd name="connsiteY8" fmla="*/ 0 h 18288"/>
              <a:gd name="connsiteX9" fmla="*/ 5259356 w 10900219"/>
              <a:gd name="connsiteY9" fmla="*/ 0 h 18288"/>
              <a:gd name="connsiteX10" fmla="*/ 6158624 w 10900219"/>
              <a:gd name="connsiteY10" fmla="*/ 0 h 18288"/>
              <a:gd name="connsiteX11" fmla="*/ 6730885 w 10900219"/>
              <a:gd name="connsiteY11" fmla="*/ 0 h 18288"/>
              <a:gd name="connsiteX12" fmla="*/ 7303147 w 10900219"/>
              <a:gd name="connsiteY12" fmla="*/ 0 h 18288"/>
              <a:gd name="connsiteX13" fmla="*/ 7984410 w 10900219"/>
              <a:gd name="connsiteY13" fmla="*/ 0 h 18288"/>
              <a:gd name="connsiteX14" fmla="*/ 8774676 w 10900219"/>
              <a:gd name="connsiteY14" fmla="*/ 0 h 18288"/>
              <a:gd name="connsiteX15" fmla="*/ 9564942 w 10900219"/>
              <a:gd name="connsiteY15" fmla="*/ 0 h 18288"/>
              <a:gd name="connsiteX16" fmla="*/ 10900219 w 10900219"/>
              <a:gd name="connsiteY16" fmla="*/ 0 h 18288"/>
              <a:gd name="connsiteX17" fmla="*/ 10900219 w 10900219"/>
              <a:gd name="connsiteY17" fmla="*/ 18288 h 18288"/>
              <a:gd name="connsiteX18" fmla="*/ 10436960 w 10900219"/>
              <a:gd name="connsiteY18" fmla="*/ 18288 h 18288"/>
              <a:gd name="connsiteX19" fmla="*/ 9537692 w 10900219"/>
              <a:gd name="connsiteY19" fmla="*/ 18288 h 18288"/>
              <a:gd name="connsiteX20" fmla="*/ 8856428 w 10900219"/>
              <a:gd name="connsiteY20" fmla="*/ 18288 h 18288"/>
              <a:gd name="connsiteX21" fmla="*/ 8502171 w 10900219"/>
              <a:gd name="connsiteY21" fmla="*/ 18288 h 18288"/>
              <a:gd name="connsiteX22" fmla="*/ 7820907 w 10900219"/>
              <a:gd name="connsiteY22" fmla="*/ 18288 h 18288"/>
              <a:gd name="connsiteX23" fmla="*/ 7248646 w 10900219"/>
              <a:gd name="connsiteY23" fmla="*/ 18288 h 18288"/>
              <a:gd name="connsiteX24" fmla="*/ 6676384 w 10900219"/>
              <a:gd name="connsiteY24" fmla="*/ 18288 h 18288"/>
              <a:gd name="connsiteX25" fmla="*/ 6104123 w 10900219"/>
              <a:gd name="connsiteY25" fmla="*/ 18288 h 18288"/>
              <a:gd name="connsiteX26" fmla="*/ 5531861 w 10900219"/>
              <a:gd name="connsiteY26" fmla="*/ 18288 h 18288"/>
              <a:gd name="connsiteX27" fmla="*/ 4741595 w 10900219"/>
              <a:gd name="connsiteY27" fmla="*/ 18288 h 18288"/>
              <a:gd name="connsiteX28" fmla="*/ 4060332 w 10900219"/>
              <a:gd name="connsiteY28" fmla="*/ 18288 h 18288"/>
              <a:gd name="connsiteX29" fmla="*/ 3706074 w 10900219"/>
              <a:gd name="connsiteY29" fmla="*/ 18288 h 18288"/>
              <a:gd name="connsiteX30" fmla="*/ 3133813 w 10900219"/>
              <a:gd name="connsiteY30" fmla="*/ 18288 h 18288"/>
              <a:gd name="connsiteX31" fmla="*/ 2343547 w 10900219"/>
              <a:gd name="connsiteY31" fmla="*/ 18288 h 18288"/>
              <a:gd name="connsiteX32" fmla="*/ 1880288 w 10900219"/>
              <a:gd name="connsiteY32" fmla="*/ 18288 h 18288"/>
              <a:gd name="connsiteX33" fmla="*/ 981020 w 10900219"/>
              <a:gd name="connsiteY33" fmla="*/ 18288 h 18288"/>
              <a:gd name="connsiteX34" fmla="*/ 0 w 10900219"/>
              <a:gd name="connsiteY34" fmla="*/ 18288 h 18288"/>
              <a:gd name="connsiteX35" fmla="*/ 0 w 10900219"/>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900219" h="18288" fill="none" extrusionOk="0">
                <a:moveTo>
                  <a:pt x="0" y="0"/>
                </a:moveTo>
                <a:cubicBezTo>
                  <a:pt x="118469" y="-6619"/>
                  <a:pt x="329397" y="-5525"/>
                  <a:pt x="463259" y="0"/>
                </a:cubicBezTo>
                <a:cubicBezTo>
                  <a:pt x="597121" y="5525"/>
                  <a:pt x="866598" y="4881"/>
                  <a:pt x="1144523" y="0"/>
                </a:cubicBezTo>
                <a:cubicBezTo>
                  <a:pt x="1422448" y="-4881"/>
                  <a:pt x="1761178" y="17159"/>
                  <a:pt x="1934789" y="0"/>
                </a:cubicBezTo>
                <a:cubicBezTo>
                  <a:pt x="2108400" y="-17159"/>
                  <a:pt x="2119134" y="-4032"/>
                  <a:pt x="2289046" y="0"/>
                </a:cubicBezTo>
                <a:cubicBezTo>
                  <a:pt x="2458958" y="4032"/>
                  <a:pt x="2472610" y="15385"/>
                  <a:pt x="2643303" y="0"/>
                </a:cubicBezTo>
                <a:cubicBezTo>
                  <a:pt x="2813996" y="-15385"/>
                  <a:pt x="3334189" y="-21234"/>
                  <a:pt x="3542571" y="0"/>
                </a:cubicBezTo>
                <a:cubicBezTo>
                  <a:pt x="3750953" y="21234"/>
                  <a:pt x="3991639" y="13212"/>
                  <a:pt x="4223835" y="0"/>
                </a:cubicBezTo>
                <a:cubicBezTo>
                  <a:pt x="4456031" y="-13212"/>
                  <a:pt x="4466914" y="13318"/>
                  <a:pt x="4578092" y="0"/>
                </a:cubicBezTo>
                <a:cubicBezTo>
                  <a:pt x="4689270" y="-13318"/>
                  <a:pt x="5120635" y="31363"/>
                  <a:pt x="5259356" y="0"/>
                </a:cubicBezTo>
                <a:cubicBezTo>
                  <a:pt x="5398077" y="-31363"/>
                  <a:pt x="5954119" y="-7091"/>
                  <a:pt x="6158624" y="0"/>
                </a:cubicBezTo>
                <a:cubicBezTo>
                  <a:pt x="6363129" y="7091"/>
                  <a:pt x="6535071" y="-8480"/>
                  <a:pt x="6730885" y="0"/>
                </a:cubicBezTo>
                <a:cubicBezTo>
                  <a:pt x="6926699" y="8480"/>
                  <a:pt x="7091018" y="19194"/>
                  <a:pt x="7303147" y="0"/>
                </a:cubicBezTo>
                <a:cubicBezTo>
                  <a:pt x="7515276" y="-19194"/>
                  <a:pt x="7840361" y="30755"/>
                  <a:pt x="7984410" y="0"/>
                </a:cubicBezTo>
                <a:cubicBezTo>
                  <a:pt x="8128459" y="-30755"/>
                  <a:pt x="8498590" y="39460"/>
                  <a:pt x="8774676" y="0"/>
                </a:cubicBezTo>
                <a:cubicBezTo>
                  <a:pt x="9050762" y="-39460"/>
                  <a:pt x="9204381" y="36508"/>
                  <a:pt x="9564942" y="0"/>
                </a:cubicBezTo>
                <a:cubicBezTo>
                  <a:pt x="9925503" y="-36508"/>
                  <a:pt x="10235542" y="59225"/>
                  <a:pt x="10900219" y="0"/>
                </a:cubicBezTo>
                <a:cubicBezTo>
                  <a:pt x="10900865" y="4451"/>
                  <a:pt x="10900709" y="9226"/>
                  <a:pt x="10900219" y="18288"/>
                </a:cubicBezTo>
                <a:cubicBezTo>
                  <a:pt x="10675942" y="21751"/>
                  <a:pt x="10609372" y="26977"/>
                  <a:pt x="10436960" y="18288"/>
                </a:cubicBezTo>
                <a:cubicBezTo>
                  <a:pt x="10264548" y="9599"/>
                  <a:pt x="9961150" y="-11074"/>
                  <a:pt x="9537692" y="18288"/>
                </a:cubicBezTo>
                <a:cubicBezTo>
                  <a:pt x="9114234" y="47650"/>
                  <a:pt x="9087386" y="35169"/>
                  <a:pt x="8856428" y="18288"/>
                </a:cubicBezTo>
                <a:cubicBezTo>
                  <a:pt x="8625470" y="1407"/>
                  <a:pt x="8634361" y="13786"/>
                  <a:pt x="8502171" y="18288"/>
                </a:cubicBezTo>
                <a:cubicBezTo>
                  <a:pt x="8369981" y="22790"/>
                  <a:pt x="8132296" y="22561"/>
                  <a:pt x="7820907" y="18288"/>
                </a:cubicBezTo>
                <a:cubicBezTo>
                  <a:pt x="7509518" y="14015"/>
                  <a:pt x="7432447" y="29431"/>
                  <a:pt x="7248646" y="18288"/>
                </a:cubicBezTo>
                <a:cubicBezTo>
                  <a:pt x="7064845" y="7145"/>
                  <a:pt x="6954380" y="2746"/>
                  <a:pt x="6676384" y="18288"/>
                </a:cubicBezTo>
                <a:cubicBezTo>
                  <a:pt x="6398388" y="33830"/>
                  <a:pt x="6292480" y="-4579"/>
                  <a:pt x="6104123" y="18288"/>
                </a:cubicBezTo>
                <a:cubicBezTo>
                  <a:pt x="5915766" y="41155"/>
                  <a:pt x="5703359" y="-8437"/>
                  <a:pt x="5531861" y="18288"/>
                </a:cubicBezTo>
                <a:cubicBezTo>
                  <a:pt x="5360363" y="45013"/>
                  <a:pt x="5056784" y="-12121"/>
                  <a:pt x="4741595" y="18288"/>
                </a:cubicBezTo>
                <a:cubicBezTo>
                  <a:pt x="4426406" y="48697"/>
                  <a:pt x="4364529" y="-10910"/>
                  <a:pt x="4060332" y="18288"/>
                </a:cubicBezTo>
                <a:cubicBezTo>
                  <a:pt x="3756135" y="47486"/>
                  <a:pt x="3816049" y="13364"/>
                  <a:pt x="3706074" y="18288"/>
                </a:cubicBezTo>
                <a:cubicBezTo>
                  <a:pt x="3596099" y="23212"/>
                  <a:pt x="3382238" y="37686"/>
                  <a:pt x="3133813" y="18288"/>
                </a:cubicBezTo>
                <a:cubicBezTo>
                  <a:pt x="2885388" y="-1110"/>
                  <a:pt x="2523125" y="15465"/>
                  <a:pt x="2343547" y="18288"/>
                </a:cubicBezTo>
                <a:cubicBezTo>
                  <a:pt x="2163969" y="21111"/>
                  <a:pt x="1985160" y="33196"/>
                  <a:pt x="1880288" y="18288"/>
                </a:cubicBezTo>
                <a:cubicBezTo>
                  <a:pt x="1775416" y="3380"/>
                  <a:pt x="1261751" y="-9914"/>
                  <a:pt x="981020" y="18288"/>
                </a:cubicBezTo>
                <a:cubicBezTo>
                  <a:pt x="700289" y="46490"/>
                  <a:pt x="314212" y="-15659"/>
                  <a:pt x="0" y="18288"/>
                </a:cubicBezTo>
                <a:cubicBezTo>
                  <a:pt x="-213" y="9468"/>
                  <a:pt x="187" y="4459"/>
                  <a:pt x="0" y="0"/>
                </a:cubicBezTo>
                <a:close/>
              </a:path>
              <a:path w="10900219" h="18288" stroke="0" extrusionOk="0">
                <a:moveTo>
                  <a:pt x="0" y="0"/>
                </a:moveTo>
                <a:cubicBezTo>
                  <a:pt x="269624" y="3698"/>
                  <a:pt x="383061" y="-5818"/>
                  <a:pt x="572261" y="0"/>
                </a:cubicBezTo>
                <a:cubicBezTo>
                  <a:pt x="761461" y="5818"/>
                  <a:pt x="826360" y="-1890"/>
                  <a:pt x="926519" y="0"/>
                </a:cubicBezTo>
                <a:cubicBezTo>
                  <a:pt x="1026678" y="1890"/>
                  <a:pt x="1621671" y="-1096"/>
                  <a:pt x="1825787" y="0"/>
                </a:cubicBezTo>
                <a:cubicBezTo>
                  <a:pt x="2029903" y="1096"/>
                  <a:pt x="2212612" y="17145"/>
                  <a:pt x="2398048" y="0"/>
                </a:cubicBezTo>
                <a:cubicBezTo>
                  <a:pt x="2583484" y="-17145"/>
                  <a:pt x="2739759" y="-14168"/>
                  <a:pt x="2970310" y="0"/>
                </a:cubicBezTo>
                <a:cubicBezTo>
                  <a:pt x="3200861" y="14168"/>
                  <a:pt x="3502691" y="33180"/>
                  <a:pt x="3869578" y="0"/>
                </a:cubicBezTo>
                <a:cubicBezTo>
                  <a:pt x="4236465" y="-33180"/>
                  <a:pt x="4122134" y="-10470"/>
                  <a:pt x="4332837" y="0"/>
                </a:cubicBezTo>
                <a:cubicBezTo>
                  <a:pt x="4543540" y="10470"/>
                  <a:pt x="4834652" y="3572"/>
                  <a:pt x="5232105" y="0"/>
                </a:cubicBezTo>
                <a:cubicBezTo>
                  <a:pt x="5629558" y="-3572"/>
                  <a:pt x="5773178" y="-6604"/>
                  <a:pt x="6131373" y="0"/>
                </a:cubicBezTo>
                <a:cubicBezTo>
                  <a:pt x="6489568" y="6604"/>
                  <a:pt x="6621532" y="18870"/>
                  <a:pt x="6812637" y="0"/>
                </a:cubicBezTo>
                <a:cubicBezTo>
                  <a:pt x="7003742" y="-18870"/>
                  <a:pt x="7311146" y="18959"/>
                  <a:pt x="7711905" y="0"/>
                </a:cubicBezTo>
                <a:cubicBezTo>
                  <a:pt x="8112664" y="-18959"/>
                  <a:pt x="8080793" y="-24744"/>
                  <a:pt x="8284166" y="0"/>
                </a:cubicBezTo>
                <a:cubicBezTo>
                  <a:pt x="8487539" y="24744"/>
                  <a:pt x="8615041" y="-1627"/>
                  <a:pt x="8856428" y="0"/>
                </a:cubicBezTo>
                <a:cubicBezTo>
                  <a:pt x="9097815" y="1627"/>
                  <a:pt x="9475052" y="26322"/>
                  <a:pt x="9646694" y="0"/>
                </a:cubicBezTo>
                <a:cubicBezTo>
                  <a:pt x="9818336" y="-26322"/>
                  <a:pt x="9938906" y="-121"/>
                  <a:pt x="10218955" y="0"/>
                </a:cubicBezTo>
                <a:cubicBezTo>
                  <a:pt x="10499004" y="121"/>
                  <a:pt x="10697467" y="15326"/>
                  <a:pt x="10900219" y="0"/>
                </a:cubicBezTo>
                <a:cubicBezTo>
                  <a:pt x="10899812" y="8690"/>
                  <a:pt x="10900065" y="14141"/>
                  <a:pt x="10900219" y="18288"/>
                </a:cubicBezTo>
                <a:cubicBezTo>
                  <a:pt x="10543007" y="31201"/>
                  <a:pt x="10472057" y="15684"/>
                  <a:pt x="10109953" y="18288"/>
                </a:cubicBezTo>
                <a:cubicBezTo>
                  <a:pt x="9747849" y="20892"/>
                  <a:pt x="9872856" y="33007"/>
                  <a:pt x="9755696" y="18288"/>
                </a:cubicBezTo>
                <a:cubicBezTo>
                  <a:pt x="9638536" y="3569"/>
                  <a:pt x="9442681" y="6596"/>
                  <a:pt x="9292437" y="18288"/>
                </a:cubicBezTo>
                <a:cubicBezTo>
                  <a:pt x="9142193" y="29980"/>
                  <a:pt x="8817861" y="-11343"/>
                  <a:pt x="8393169" y="18288"/>
                </a:cubicBezTo>
                <a:cubicBezTo>
                  <a:pt x="7968477" y="47919"/>
                  <a:pt x="7919655" y="23228"/>
                  <a:pt x="7711905" y="18288"/>
                </a:cubicBezTo>
                <a:cubicBezTo>
                  <a:pt x="7504155" y="13348"/>
                  <a:pt x="7365667" y="6452"/>
                  <a:pt x="7248646" y="18288"/>
                </a:cubicBezTo>
                <a:cubicBezTo>
                  <a:pt x="7131625" y="30124"/>
                  <a:pt x="6776155" y="2871"/>
                  <a:pt x="6567382" y="18288"/>
                </a:cubicBezTo>
                <a:cubicBezTo>
                  <a:pt x="6358609" y="33705"/>
                  <a:pt x="6372933" y="1091"/>
                  <a:pt x="6213125" y="18288"/>
                </a:cubicBezTo>
                <a:cubicBezTo>
                  <a:pt x="6053317" y="35485"/>
                  <a:pt x="5980913" y="1290"/>
                  <a:pt x="5858868" y="18288"/>
                </a:cubicBezTo>
                <a:cubicBezTo>
                  <a:pt x="5736823" y="35286"/>
                  <a:pt x="5481395" y="5492"/>
                  <a:pt x="5177604" y="18288"/>
                </a:cubicBezTo>
                <a:cubicBezTo>
                  <a:pt x="4873813" y="31084"/>
                  <a:pt x="4854222" y="37160"/>
                  <a:pt x="4714345" y="18288"/>
                </a:cubicBezTo>
                <a:cubicBezTo>
                  <a:pt x="4574468" y="-584"/>
                  <a:pt x="4298550" y="22981"/>
                  <a:pt x="3924079" y="18288"/>
                </a:cubicBezTo>
                <a:cubicBezTo>
                  <a:pt x="3549608" y="13595"/>
                  <a:pt x="3645461" y="-921"/>
                  <a:pt x="3460820" y="18288"/>
                </a:cubicBezTo>
                <a:cubicBezTo>
                  <a:pt x="3276179" y="37497"/>
                  <a:pt x="3004470" y="-15027"/>
                  <a:pt x="2670554" y="18288"/>
                </a:cubicBezTo>
                <a:cubicBezTo>
                  <a:pt x="2336638" y="51603"/>
                  <a:pt x="2425773" y="17517"/>
                  <a:pt x="2316297" y="18288"/>
                </a:cubicBezTo>
                <a:cubicBezTo>
                  <a:pt x="2206821" y="19059"/>
                  <a:pt x="1757890" y="42158"/>
                  <a:pt x="1526031" y="18288"/>
                </a:cubicBezTo>
                <a:cubicBezTo>
                  <a:pt x="1294172" y="-5582"/>
                  <a:pt x="1213137" y="12281"/>
                  <a:pt x="1062771" y="18288"/>
                </a:cubicBezTo>
                <a:cubicBezTo>
                  <a:pt x="912405" y="24295"/>
                  <a:pt x="829444" y="7304"/>
                  <a:pt x="708514" y="18288"/>
                </a:cubicBezTo>
                <a:cubicBezTo>
                  <a:pt x="587584" y="29272"/>
                  <a:pt x="227877" y="37311"/>
                  <a:pt x="0" y="18288"/>
                </a:cubicBezTo>
                <a:cubicBezTo>
                  <a:pt x="-53" y="11301"/>
                  <a:pt x="-649" y="7756"/>
                  <a:pt x="0" y="0"/>
                </a:cubicBezTo>
                <a:close/>
              </a:path>
            </a:pathLst>
          </a:custGeom>
          <a:solidFill>
            <a:srgbClr val="9BA842"/>
          </a:solidFill>
          <a:ln w="34925">
            <a:solidFill>
              <a:srgbClr val="9BA84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6" name="Content Placeholder 2" descr="Learning Objectives">
            <a:extLst>
              <a:ext uri="{FF2B5EF4-FFF2-40B4-BE49-F238E27FC236}">
                <a16:creationId xmlns:a16="http://schemas.microsoft.com/office/drawing/2014/main" id="{A5820E3D-A8E4-431D-A043-0D943509B2B8}"/>
              </a:ext>
            </a:extLst>
          </p:cNvPr>
          <p:cNvGraphicFramePr>
            <a:graphicFrameLocks noGrp="1"/>
          </p:cNvGraphicFramePr>
          <p:nvPr>
            <p:ph idx="1"/>
            <p:extLst>
              <p:ext uri="{D42A27DB-BD31-4B8C-83A1-F6EECF244321}">
                <p14:modId xmlns:p14="http://schemas.microsoft.com/office/powerpoint/2010/main" val="2521095555"/>
              </p:ext>
            </p:extLst>
          </p:nvPr>
        </p:nvGraphicFramePr>
        <p:xfrm>
          <a:off x="632647" y="2608434"/>
          <a:ext cx="10915869" cy="36155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0430408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2E442304-DDBD-4F7B-8017-36BCC863FB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50BDC13-4347-4D5D-B80D-A6788C6EAD28}"/>
              </a:ext>
            </a:extLst>
          </p:cNvPr>
          <p:cNvSpPr>
            <a:spLocks noGrp="1"/>
          </p:cNvSpPr>
          <p:nvPr>
            <p:ph type="title"/>
          </p:nvPr>
        </p:nvSpPr>
        <p:spPr>
          <a:xfrm>
            <a:off x="635000" y="640823"/>
            <a:ext cx="3418659" cy="5583148"/>
          </a:xfrm>
        </p:spPr>
        <p:txBody>
          <a:bodyPr anchor="ctr">
            <a:normAutofit/>
          </a:bodyPr>
          <a:lstStyle/>
          <a:p>
            <a:r>
              <a:rPr lang="en-US" sz="3800"/>
              <a:t>Psychopharmacological Treatment</a:t>
            </a:r>
          </a:p>
        </p:txBody>
      </p:sp>
      <p:sp>
        <p:nvSpPr>
          <p:cNvPr id="12" name="Rectangle 22">
            <a:extLst>
              <a:ext uri="{FF2B5EF4-FFF2-40B4-BE49-F238E27FC236}">
                <a16:creationId xmlns:a16="http://schemas.microsoft.com/office/drawing/2014/main" id="{535742DD-1B16-4E9D-B715-0D74B4574A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314992" y="1557877"/>
            <a:ext cx="18288" cy="3749040"/>
          </a:xfrm>
          <a:custGeom>
            <a:avLst/>
            <a:gdLst>
              <a:gd name="connsiteX0" fmla="*/ 0 w 18288"/>
              <a:gd name="connsiteY0" fmla="*/ 0 h 3749040"/>
              <a:gd name="connsiteX1" fmla="*/ 18288 w 18288"/>
              <a:gd name="connsiteY1" fmla="*/ 0 h 3749040"/>
              <a:gd name="connsiteX2" fmla="*/ 18288 w 18288"/>
              <a:gd name="connsiteY2" fmla="*/ 662330 h 3749040"/>
              <a:gd name="connsiteX3" fmla="*/ 18288 w 18288"/>
              <a:gd name="connsiteY3" fmla="*/ 1174699 h 3749040"/>
              <a:gd name="connsiteX4" fmla="*/ 18288 w 18288"/>
              <a:gd name="connsiteY4" fmla="*/ 1724558 h 3749040"/>
              <a:gd name="connsiteX5" fmla="*/ 18288 w 18288"/>
              <a:gd name="connsiteY5" fmla="*/ 2424379 h 3749040"/>
              <a:gd name="connsiteX6" fmla="*/ 18288 w 18288"/>
              <a:gd name="connsiteY6" fmla="*/ 3049219 h 3749040"/>
              <a:gd name="connsiteX7" fmla="*/ 18288 w 18288"/>
              <a:gd name="connsiteY7" fmla="*/ 3749040 h 3749040"/>
              <a:gd name="connsiteX8" fmla="*/ 0 w 18288"/>
              <a:gd name="connsiteY8" fmla="*/ 3749040 h 3749040"/>
              <a:gd name="connsiteX9" fmla="*/ 0 w 18288"/>
              <a:gd name="connsiteY9" fmla="*/ 3236671 h 3749040"/>
              <a:gd name="connsiteX10" fmla="*/ 0 w 18288"/>
              <a:gd name="connsiteY10" fmla="*/ 2536850 h 3749040"/>
              <a:gd name="connsiteX11" fmla="*/ 0 w 18288"/>
              <a:gd name="connsiteY11" fmla="*/ 1874520 h 3749040"/>
              <a:gd name="connsiteX12" fmla="*/ 0 w 18288"/>
              <a:gd name="connsiteY12" fmla="*/ 1362151 h 3749040"/>
              <a:gd name="connsiteX13" fmla="*/ 0 w 18288"/>
              <a:gd name="connsiteY13" fmla="*/ 774802 h 3749040"/>
              <a:gd name="connsiteX14" fmla="*/ 0 w 18288"/>
              <a:gd name="connsiteY14" fmla="*/ 0 h 37490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8288" h="3749040" fill="none" extrusionOk="0">
                <a:moveTo>
                  <a:pt x="0" y="0"/>
                </a:moveTo>
                <a:cubicBezTo>
                  <a:pt x="8690" y="407"/>
                  <a:pt x="14141" y="154"/>
                  <a:pt x="18288" y="0"/>
                </a:cubicBezTo>
                <a:cubicBezTo>
                  <a:pt x="34838" y="143586"/>
                  <a:pt x="-11860" y="333097"/>
                  <a:pt x="18288" y="662330"/>
                </a:cubicBezTo>
                <a:cubicBezTo>
                  <a:pt x="48436" y="991563"/>
                  <a:pt x="32813" y="1046681"/>
                  <a:pt x="18288" y="1174699"/>
                </a:cubicBezTo>
                <a:cubicBezTo>
                  <a:pt x="3763" y="1302717"/>
                  <a:pt x="40974" y="1467838"/>
                  <a:pt x="18288" y="1724558"/>
                </a:cubicBezTo>
                <a:cubicBezTo>
                  <a:pt x="-4398" y="1981278"/>
                  <a:pt x="36650" y="2215729"/>
                  <a:pt x="18288" y="2424379"/>
                </a:cubicBezTo>
                <a:cubicBezTo>
                  <a:pt x="-74" y="2633029"/>
                  <a:pt x="-9881" y="2874703"/>
                  <a:pt x="18288" y="3049219"/>
                </a:cubicBezTo>
                <a:cubicBezTo>
                  <a:pt x="46457" y="3223735"/>
                  <a:pt x="4078" y="3453850"/>
                  <a:pt x="18288" y="3749040"/>
                </a:cubicBezTo>
                <a:cubicBezTo>
                  <a:pt x="14465" y="3749751"/>
                  <a:pt x="7675" y="3748271"/>
                  <a:pt x="0" y="3749040"/>
                </a:cubicBezTo>
                <a:cubicBezTo>
                  <a:pt x="19669" y="3507959"/>
                  <a:pt x="-9883" y="3339386"/>
                  <a:pt x="0" y="3236671"/>
                </a:cubicBezTo>
                <a:cubicBezTo>
                  <a:pt x="9883" y="3133956"/>
                  <a:pt x="26871" y="2857214"/>
                  <a:pt x="0" y="2536850"/>
                </a:cubicBezTo>
                <a:cubicBezTo>
                  <a:pt x="-26871" y="2216486"/>
                  <a:pt x="4790" y="2156616"/>
                  <a:pt x="0" y="1874520"/>
                </a:cubicBezTo>
                <a:cubicBezTo>
                  <a:pt x="-4790" y="1592424"/>
                  <a:pt x="-3117" y="1558688"/>
                  <a:pt x="0" y="1362151"/>
                </a:cubicBezTo>
                <a:cubicBezTo>
                  <a:pt x="3117" y="1165614"/>
                  <a:pt x="16802" y="1045125"/>
                  <a:pt x="0" y="774802"/>
                </a:cubicBezTo>
                <a:cubicBezTo>
                  <a:pt x="-16802" y="504479"/>
                  <a:pt x="-29640" y="377701"/>
                  <a:pt x="0" y="0"/>
                </a:cubicBezTo>
                <a:close/>
              </a:path>
              <a:path w="18288" h="3749040" stroke="0" extrusionOk="0">
                <a:moveTo>
                  <a:pt x="0" y="0"/>
                </a:moveTo>
                <a:cubicBezTo>
                  <a:pt x="5341" y="9"/>
                  <a:pt x="11148" y="-611"/>
                  <a:pt x="18288" y="0"/>
                </a:cubicBezTo>
                <a:cubicBezTo>
                  <a:pt x="33352" y="227288"/>
                  <a:pt x="30894" y="278824"/>
                  <a:pt x="18288" y="512369"/>
                </a:cubicBezTo>
                <a:cubicBezTo>
                  <a:pt x="5682" y="745914"/>
                  <a:pt x="53060" y="998220"/>
                  <a:pt x="18288" y="1212190"/>
                </a:cubicBezTo>
                <a:cubicBezTo>
                  <a:pt x="-16484" y="1426160"/>
                  <a:pt x="35474" y="1585099"/>
                  <a:pt x="18288" y="1837030"/>
                </a:cubicBezTo>
                <a:cubicBezTo>
                  <a:pt x="1102" y="2088961"/>
                  <a:pt x="16704" y="2251948"/>
                  <a:pt x="18288" y="2386889"/>
                </a:cubicBezTo>
                <a:cubicBezTo>
                  <a:pt x="19872" y="2521830"/>
                  <a:pt x="5902" y="2679005"/>
                  <a:pt x="18288" y="2936748"/>
                </a:cubicBezTo>
                <a:cubicBezTo>
                  <a:pt x="30674" y="3194491"/>
                  <a:pt x="13809" y="3416052"/>
                  <a:pt x="18288" y="3749040"/>
                </a:cubicBezTo>
                <a:cubicBezTo>
                  <a:pt x="9729" y="3749861"/>
                  <a:pt x="3965" y="3749683"/>
                  <a:pt x="0" y="3749040"/>
                </a:cubicBezTo>
                <a:cubicBezTo>
                  <a:pt x="-10152" y="3632102"/>
                  <a:pt x="-5013" y="3340136"/>
                  <a:pt x="0" y="3236671"/>
                </a:cubicBezTo>
                <a:cubicBezTo>
                  <a:pt x="5013" y="3133206"/>
                  <a:pt x="-27249" y="2814766"/>
                  <a:pt x="0" y="2649322"/>
                </a:cubicBezTo>
                <a:cubicBezTo>
                  <a:pt x="27249" y="2483878"/>
                  <a:pt x="8506" y="2308131"/>
                  <a:pt x="0" y="2061972"/>
                </a:cubicBezTo>
                <a:cubicBezTo>
                  <a:pt x="-8506" y="1815813"/>
                  <a:pt x="-14267" y="1574470"/>
                  <a:pt x="0" y="1399642"/>
                </a:cubicBezTo>
                <a:cubicBezTo>
                  <a:pt x="14267" y="1224814"/>
                  <a:pt x="-24839" y="1011862"/>
                  <a:pt x="0" y="812292"/>
                </a:cubicBezTo>
                <a:cubicBezTo>
                  <a:pt x="24839" y="612722"/>
                  <a:pt x="20220" y="372179"/>
                  <a:pt x="0" y="0"/>
                </a:cubicBezTo>
                <a:close/>
              </a:path>
            </a:pathLst>
          </a:custGeom>
          <a:solidFill>
            <a:srgbClr val="9BA842"/>
          </a:solidFill>
          <a:ln w="34925">
            <a:solidFill>
              <a:srgbClr val="9BA84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Content Placeholder 2" descr="Psychopharmacological treatment">
            <a:extLst>
              <a:ext uri="{FF2B5EF4-FFF2-40B4-BE49-F238E27FC236}">
                <a16:creationId xmlns:a16="http://schemas.microsoft.com/office/drawing/2014/main" id="{775EBF62-9815-483A-8549-6E22F9EFE999}"/>
              </a:ext>
            </a:extLst>
          </p:cNvPr>
          <p:cNvGraphicFramePr>
            <a:graphicFrameLocks noGrp="1"/>
          </p:cNvGraphicFramePr>
          <p:nvPr>
            <p:ph idx="1"/>
            <p:extLst>
              <p:ext uri="{D42A27DB-BD31-4B8C-83A1-F6EECF244321}">
                <p14:modId xmlns:p14="http://schemas.microsoft.com/office/powerpoint/2010/main" val="585067764"/>
              </p:ext>
            </p:extLst>
          </p:nvPr>
        </p:nvGraphicFramePr>
        <p:xfrm>
          <a:off x="4648018" y="640822"/>
          <a:ext cx="6900512" cy="553614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2876224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F8690AC-6946-4248-8EE3-FE019F04C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4E9F4D1-5135-4AE8-9918-F3430281E2D0}"/>
              </a:ext>
            </a:extLst>
          </p:cNvPr>
          <p:cNvSpPr>
            <a:spLocks noGrp="1"/>
          </p:cNvSpPr>
          <p:nvPr>
            <p:ph type="title"/>
          </p:nvPr>
        </p:nvSpPr>
        <p:spPr>
          <a:xfrm>
            <a:off x="841248" y="804543"/>
            <a:ext cx="4059647" cy="5146675"/>
          </a:xfrm>
        </p:spPr>
        <p:txBody>
          <a:bodyPr>
            <a:normAutofit/>
          </a:bodyPr>
          <a:lstStyle/>
          <a:p>
            <a:r>
              <a:rPr lang="en-US" sz="6000" dirty="0">
                <a:solidFill>
                  <a:srgbClr val="9BA842"/>
                </a:solidFill>
              </a:rPr>
              <a:t>Psychological Treatment</a:t>
            </a:r>
          </a:p>
        </p:txBody>
      </p:sp>
      <p:sp>
        <p:nvSpPr>
          <p:cNvPr id="10" name="sketchy content container">
            <a:extLst>
              <a:ext uri="{FF2B5EF4-FFF2-40B4-BE49-F238E27FC236}">
                <a16:creationId xmlns:a16="http://schemas.microsoft.com/office/drawing/2014/main" id="{54012837-9F12-440F-990A-71AA288BBA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14340" y="493776"/>
            <a:ext cx="6101694" cy="5722227"/>
          </a:xfrm>
          <a:custGeom>
            <a:avLst/>
            <a:gdLst>
              <a:gd name="connsiteX0" fmla="*/ 0 w 6101694"/>
              <a:gd name="connsiteY0" fmla="*/ 0 h 5722227"/>
              <a:gd name="connsiteX1" fmla="*/ 800000 w 6101694"/>
              <a:gd name="connsiteY1" fmla="*/ 0 h 5722227"/>
              <a:gd name="connsiteX2" fmla="*/ 1355932 w 6101694"/>
              <a:gd name="connsiteY2" fmla="*/ 0 h 5722227"/>
              <a:gd name="connsiteX3" fmla="*/ 2033898 w 6101694"/>
              <a:gd name="connsiteY3" fmla="*/ 0 h 5722227"/>
              <a:gd name="connsiteX4" fmla="*/ 2772881 w 6101694"/>
              <a:gd name="connsiteY4" fmla="*/ 0 h 5722227"/>
              <a:gd name="connsiteX5" fmla="*/ 3267796 w 6101694"/>
              <a:gd name="connsiteY5" fmla="*/ 0 h 5722227"/>
              <a:gd name="connsiteX6" fmla="*/ 3762711 w 6101694"/>
              <a:gd name="connsiteY6" fmla="*/ 0 h 5722227"/>
              <a:gd name="connsiteX7" fmla="*/ 4562711 w 6101694"/>
              <a:gd name="connsiteY7" fmla="*/ 0 h 5722227"/>
              <a:gd name="connsiteX8" fmla="*/ 5240677 w 6101694"/>
              <a:gd name="connsiteY8" fmla="*/ 0 h 5722227"/>
              <a:gd name="connsiteX9" fmla="*/ 6101694 w 6101694"/>
              <a:gd name="connsiteY9" fmla="*/ 0 h 5722227"/>
              <a:gd name="connsiteX10" fmla="*/ 6101694 w 6101694"/>
              <a:gd name="connsiteY10" fmla="*/ 635803 h 5722227"/>
              <a:gd name="connsiteX11" fmla="*/ 6101694 w 6101694"/>
              <a:gd name="connsiteY11" fmla="*/ 1328828 h 5722227"/>
              <a:gd name="connsiteX12" fmla="*/ 6101694 w 6101694"/>
              <a:gd name="connsiteY12" fmla="*/ 1850187 h 5722227"/>
              <a:gd name="connsiteX13" fmla="*/ 6101694 w 6101694"/>
              <a:gd name="connsiteY13" fmla="*/ 2485990 h 5722227"/>
              <a:gd name="connsiteX14" fmla="*/ 6101694 w 6101694"/>
              <a:gd name="connsiteY14" fmla="*/ 2950126 h 5722227"/>
              <a:gd name="connsiteX15" fmla="*/ 6101694 w 6101694"/>
              <a:gd name="connsiteY15" fmla="*/ 3700373 h 5722227"/>
              <a:gd name="connsiteX16" fmla="*/ 6101694 w 6101694"/>
              <a:gd name="connsiteY16" fmla="*/ 4336176 h 5722227"/>
              <a:gd name="connsiteX17" fmla="*/ 6101694 w 6101694"/>
              <a:gd name="connsiteY17" fmla="*/ 5086424 h 5722227"/>
              <a:gd name="connsiteX18" fmla="*/ 6101694 w 6101694"/>
              <a:gd name="connsiteY18" fmla="*/ 5722227 h 5722227"/>
              <a:gd name="connsiteX19" fmla="*/ 5545762 w 6101694"/>
              <a:gd name="connsiteY19" fmla="*/ 5722227 h 5722227"/>
              <a:gd name="connsiteX20" fmla="*/ 4745762 w 6101694"/>
              <a:gd name="connsiteY20" fmla="*/ 5722227 h 5722227"/>
              <a:gd name="connsiteX21" fmla="*/ 4067796 w 6101694"/>
              <a:gd name="connsiteY21" fmla="*/ 5722227 h 5722227"/>
              <a:gd name="connsiteX22" fmla="*/ 3572881 w 6101694"/>
              <a:gd name="connsiteY22" fmla="*/ 5722227 h 5722227"/>
              <a:gd name="connsiteX23" fmla="*/ 2894915 w 6101694"/>
              <a:gd name="connsiteY23" fmla="*/ 5722227 h 5722227"/>
              <a:gd name="connsiteX24" fmla="*/ 2277966 w 6101694"/>
              <a:gd name="connsiteY24" fmla="*/ 5722227 h 5722227"/>
              <a:gd name="connsiteX25" fmla="*/ 1661017 w 6101694"/>
              <a:gd name="connsiteY25" fmla="*/ 5722227 h 5722227"/>
              <a:gd name="connsiteX26" fmla="*/ 1044068 w 6101694"/>
              <a:gd name="connsiteY26" fmla="*/ 5722227 h 5722227"/>
              <a:gd name="connsiteX27" fmla="*/ 0 w 6101694"/>
              <a:gd name="connsiteY27" fmla="*/ 5722227 h 5722227"/>
              <a:gd name="connsiteX28" fmla="*/ 0 w 6101694"/>
              <a:gd name="connsiteY28" fmla="*/ 5029202 h 5722227"/>
              <a:gd name="connsiteX29" fmla="*/ 0 w 6101694"/>
              <a:gd name="connsiteY29" fmla="*/ 4450621 h 5722227"/>
              <a:gd name="connsiteX30" fmla="*/ 0 w 6101694"/>
              <a:gd name="connsiteY30" fmla="*/ 3986485 h 5722227"/>
              <a:gd name="connsiteX31" fmla="*/ 0 w 6101694"/>
              <a:gd name="connsiteY31" fmla="*/ 3407904 h 5722227"/>
              <a:gd name="connsiteX32" fmla="*/ 0 w 6101694"/>
              <a:gd name="connsiteY32" fmla="*/ 2714879 h 5722227"/>
              <a:gd name="connsiteX33" fmla="*/ 0 w 6101694"/>
              <a:gd name="connsiteY33" fmla="*/ 1964631 h 5722227"/>
              <a:gd name="connsiteX34" fmla="*/ 0 w 6101694"/>
              <a:gd name="connsiteY34" fmla="*/ 1500495 h 5722227"/>
              <a:gd name="connsiteX35" fmla="*/ 0 w 6101694"/>
              <a:gd name="connsiteY35" fmla="*/ 1036359 h 5722227"/>
              <a:gd name="connsiteX36" fmla="*/ 0 w 6101694"/>
              <a:gd name="connsiteY36" fmla="*/ 0 h 57222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6101694" h="5722227" fill="none" extrusionOk="0">
                <a:moveTo>
                  <a:pt x="0" y="0"/>
                </a:moveTo>
                <a:cubicBezTo>
                  <a:pt x="264111" y="-34544"/>
                  <a:pt x="599981" y="-21810"/>
                  <a:pt x="800000" y="0"/>
                </a:cubicBezTo>
                <a:cubicBezTo>
                  <a:pt x="1000019" y="21810"/>
                  <a:pt x="1172170" y="-17208"/>
                  <a:pt x="1355932" y="0"/>
                </a:cubicBezTo>
                <a:cubicBezTo>
                  <a:pt x="1539694" y="17208"/>
                  <a:pt x="1711827" y="4491"/>
                  <a:pt x="2033898" y="0"/>
                </a:cubicBezTo>
                <a:cubicBezTo>
                  <a:pt x="2355969" y="-4491"/>
                  <a:pt x="2445821" y="-13174"/>
                  <a:pt x="2772881" y="0"/>
                </a:cubicBezTo>
                <a:cubicBezTo>
                  <a:pt x="3099941" y="13174"/>
                  <a:pt x="3023884" y="12786"/>
                  <a:pt x="3267796" y="0"/>
                </a:cubicBezTo>
                <a:cubicBezTo>
                  <a:pt x="3511709" y="-12786"/>
                  <a:pt x="3662887" y="-22845"/>
                  <a:pt x="3762711" y="0"/>
                </a:cubicBezTo>
                <a:cubicBezTo>
                  <a:pt x="3862535" y="22845"/>
                  <a:pt x="4224831" y="13579"/>
                  <a:pt x="4562711" y="0"/>
                </a:cubicBezTo>
                <a:cubicBezTo>
                  <a:pt x="4900591" y="-13579"/>
                  <a:pt x="4973014" y="1525"/>
                  <a:pt x="5240677" y="0"/>
                </a:cubicBezTo>
                <a:cubicBezTo>
                  <a:pt x="5508340" y="-1525"/>
                  <a:pt x="5866423" y="39443"/>
                  <a:pt x="6101694" y="0"/>
                </a:cubicBezTo>
                <a:cubicBezTo>
                  <a:pt x="6116066" y="203473"/>
                  <a:pt x="6082666" y="354587"/>
                  <a:pt x="6101694" y="635803"/>
                </a:cubicBezTo>
                <a:cubicBezTo>
                  <a:pt x="6120722" y="917019"/>
                  <a:pt x="6128465" y="1080490"/>
                  <a:pt x="6101694" y="1328828"/>
                </a:cubicBezTo>
                <a:cubicBezTo>
                  <a:pt x="6074923" y="1577167"/>
                  <a:pt x="6096140" y="1683839"/>
                  <a:pt x="6101694" y="1850187"/>
                </a:cubicBezTo>
                <a:cubicBezTo>
                  <a:pt x="6107248" y="2016535"/>
                  <a:pt x="6116565" y="2293482"/>
                  <a:pt x="6101694" y="2485990"/>
                </a:cubicBezTo>
                <a:cubicBezTo>
                  <a:pt x="6086823" y="2678498"/>
                  <a:pt x="6119719" y="2760200"/>
                  <a:pt x="6101694" y="2950126"/>
                </a:cubicBezTo>
                <a:cubicBezTo>
                  <a:pt x="6083669" y="3140052"/>
                  <a:pt x="6086742" y="3337929"/>
                  <a:pt x="6101694" y="3700373"/>
                </a:cubicBezTo>
                <a:cubicBezTo>
                  <a:pt x="6116646" y="4062817"/>
                  <a:pt x="6100526" y="4074588"/>
                  <a:pt x="6101694" y="4336176"/>
                </a:cubicBezTo>
                <a:cubicBezTo>
                  <a:pt x="6102862" y="4597764"/>
                  <a:pt x="6089487" y="4910678"/>
                  <a:pt x="6101694" y="5086424"/>
                </a:cubicBezTo>
                <a:cubicBezTo>
                  <a:pt x="6113901" y="5262170"/>
                  <a:pt x="6085924" y="5572099"/>
                  <a:pt x="6101694" y="5722227"/>
                </a:cubicBezTo>
                <a:cubicBezTo>
                  <a:pt x="5919744" y="5716778"/>
                  <a:pt x="5790906" y="5742305"/>
                  <a:pt x="5545762" y="5722227"/>
                </a:cubicBezTo>
                <a:cubicBezTo>
                  <a:pt x="5300618" y="5702149"/>
                  <a:pt x="5040097" y="5710674"/>
                  <a:pt x="4745762" y="5722227"/>
                </a:cubicBezTo>
                <a:cubicBezTo>
                  <a:pt x="4451427" y="5733780"/>
                  <a:pt x="4304452" y="5701165"/>
                  <a:pt x="4067796" y="5722227"/>
                </a:cubicBezTo>
                <a:cubicBezTo>
                  <a:pt x="3831140" y="5743289"/>
                  <a:pt x="3687500" y="5717858"/>
                  <a:pt x="3572881" y="5722227"/>
                </a:cubicBezTo>
                <a:cubicBezTo>
                  <a:pt x="3458263" y="5726596"/>
                  <a:pt x="3233099" y="5703665"/>
                  <a:pt x="2894915" y="5722227"/>
                </a:cubicBezTo>
                <a:cubicBezTo>
                  <a:pt x="2556731" y="5740789"/>
                  <a:pt x="2513553" y="5741605"/>
                  <a:pt x="2277966" y="5722227"/>
                </a:cubicBezTo>
                <a:cubicBezTo>
                  <a:pt x="2042379" y="5702849"/>
                  <a:pt x="1946932" y="5707233"/>
                  <a:pt x="1661017" y="5722227"/>
                </a:cubicBezTo>
                <a:cubicBezTo>
                  <a:pt x="1375102" y="5737221"/>
                  <a:pt x="1212345" y="5721134"/>
                  <a:pt x="1044068" y="5722227"/>
                </a:cubicBezTo>
                <a:cubicBezTo>
                  <a:pt x="875791" y="5723320"/>
                  <a:pt x="298249" y="5685035"/>
                  <a:pt x="0" y="5722227"/>
                </a:cubicBezTo>
                <a:cubicBezTo>
                  <a:pt x="-7210" y="5391018"/>
                  <a:pt x="-25179" y="5360677"/>
                  <a:pt x="0" y="5029202"/>
                </a:cubicBezTo>
                <a:cubicBezTo>
                  <a:pt x="25179" y="4697727"/>
                  <a:pt x="-20542" y="4653879"/>
                  <a:pt x="0" y="4450621"/>
                </a:cubicBezTo>
                <a:cubicBezTo>
                  <a:pt x="20542" y="4247363"/>
                  <a:pt x="-2859" y="4184961"/>
                  <a:pt x="0" y="3986485"/>
                </a:cubicBezTo>
                <a:cubicBezTo>
                  <a:pt x="2859" y="3788009"/>
                  <a:pt x="-1796" y="3641618"/>
                  <a:pt x="0" y="3407904"/>
                </a:cubicBezTo>
                <a:cubicBezTo>
                  <a:pt x="1796" y="3174190"/>
                  <a:pt x="24860" y="2909434"/>
                  <a:pt x="0" y="2714879"/>
                </a:cubicBezTo>
                <a:cubicBezTo>
                  <a:pt x="-24860" y="2520324"/>
                  <a:pt x="16000" y="2130810"/>
                  <a:pt x="0" y="1964631"/>
                </a:cubicBezTo>
                <a:cubicBezTo>
                  <a:pt x="-16000" y="1798452"/>
                  <a:pt x="7625" y="1600521"/>
                  <a:pt x="0" y="1500495"/>
                </a:cubicBezTo>
                <a:cubicBezTo>
                  <a:pt x="-7625" y="1400469"/>
                  <a:pt x="11054" y="1189580"/>
                  <a:pt x="0" y="1036359"/>
                </a:cubicBezTo>
                <a:cubicBezTo>
                  <a:pt x="-11054" y="883138"/>
                  <a:pt x="-253" y="300104"/>
                  <a:pt x="0" y="0"/>
                </a:cubicBezTo>
                <a:close/>
              </a:path>
              <a:path w="6101694" h="5722227" stroke="0" extrusionOk="0">
                <a:moveTo>
                  <a:pt x="0" y="0"/>
                </a:moveTo>
                <a:cubicBezTo>
                  <a:pt x="209331" y="11587"/>
                  <a:pt x="450211" y="18912"/>
                  <a:pt x="616949" y="0"/>
                </a:cubicBezTo>
                <a:cubicBezTo>
                  <a:pt x="783687" y="-18912"/>
                  <a:pt x="893121" y="-1594"/>
                  <a:pt x="1111864" y="0"/>
                </a:cubicBezTo>
                <a:cubicBezTo>
                  <a:pt x="1330608" y="1594"/>
                  <a:pt x="1740887" y="-39579"/>
                  <a:pt x="1911864" y="0"/>
                </a:cubicBezTo>
                <a:cubicBezTo>
                  <a:pt x="2082841" y="39579"/>
                  <a:pt x="2378650" y="-14252"/>
                  <a:pt x="2528813" y="0"/>
                </a:cubicBezTo>
                <a:cubicBezTo>
                  <a:pt x="2678976" y="14252"/>
                  <a:pt x="2911915" y="20021"/>
                  <a:pt x="3145762" y="0"/>
                </a:cubicBezTo>
                <a:cubicBezTo>
                  <a:pt x="3379609" y="-20021"/>
                  <a:pt x="3572055" y="-4809"/>
                  <a:pt x="3945762" y="0"/>
                </a:cubicBezTo>
                <a:cubicBezTo>
                  <a:pt x="4319469" y="4809"/>
                  <a:pt x="4380532" y="22923"/>
                  <a:pt x="4501694" y="0"/>
                </a:cubicBezTo>
                <a:cubicBezTo>
                  <a:pt x="4622856" y="-22923"/>
                  <a:pt x="5105454" y="38231"/>
                  <a:pt x="5301694" y="0"/>
                </a:cubicBezTo>
                <a:cubicBezTo>
                  <a:pt x="5497934" y="-38231"/>
                  <a:pt x="5801758" y="-1787"/>
                  <a:pt x="6101694" y="0"/>
                </a:cubicBezTo>
                <a:cubicBezTo>
                  <a:pt x="6080386" y="256153"/>
                  <a:pt x="6091900" y="335049"/>
                  <a:pt x="6101694" y="635803"/>
                </a:cubicBezTo>
                <a:cubicBezTo>
                  <a:pt x="6111488" y="936557"/>
                  <a:pt x="6102274" y="1092448"/>
                  <a:pt x="6101694" y="1271606"/>
                </a:cubicBezTo>
                <a:cubicBezTo>
                  <a:pt x="6101114" y="1450764"/>
                  <a:pt x="6089931" y="1797531"/>
                  <a:pt x="6101694" y="1964631"/>
                </a:cubicBezTo>
                <a:cubicBezTo>
                  <a:pt x="6113457" y="2131731"/>
                  <a:pt x="6092457" y="2235822"/>
                  <a:pt x="6101694" y="2428767"/>
                </a:cubicBezTo>
                <a:cubicBezTo>
                  <a:pt x="6110931" y="2621712"/>
                  <a:pt x="6093019" y="2925917"/>
                  <a:pt x="6101694" y="3064570"/>
                </a:cubicBezTo>
                <a:cubicBezTo>
                  <a:pt x="6110369" y="3203223"/>
                  <a:pt x="6128845" y="3501958"/>
                  <a:pt x="6101694" y="3700373"/>
                </a:cubicBezTo>
                <a:cubicBezTo>
                  <a:pt x="6074543" y="3898788"/>
                  <a:pt x="6073804" y="4046823"/>
                  <a:pt x="6101694" y="4336176"/>
                </a:cubicBezTo>
                <a:cubicBezTo>
                  <a:pt x="6129584" y="4625529"/>
                  <a:pt x="6130911" y="4774033"/>
                  <a:pt x="6101694" y="5029202"/>
                </a:cubicBezTo>
                <a:cubicBezTo>
                  <a:pt x="6072477" y="5284371"/>
                  <a:pt x="6105424" y="5383875"/>
                  <a:pt x="6101694" y="5722227"/>
                </a:cubicBezTo>
                <a:cubicBezTo>
                  <a:pt x="5868939" y="5758327"/>
                  <a:pt x="5599911" y="5706985"/>
                  <a:pt x="5362711" y="5722227"/>
                </a:cubicBezTo>
                <a:cubicBezTo>
                  <a:pt x="5125511" y="5737469"/>
                  <a:pt x="4979264" y="5718034"/>
                  <a:pt x="4806779" y="5722227"/>
                </a:cubicBezTo>
                <a:cubicBezTo>
                  <a:pt x="4634294" y="5726420"/>
                  <a:pt x="4390013" y="5742179"/>
                  <a:pt x="4006779" y="5722227"/>
                </a:cubicBezTo>
                <a:cubicBezTo>
                  <a:pt x="3623545" y="5702275"/>
                  <a:pt x="3615470" y="5754067"/>
                  <a:pt x="3328813" y="5722227"/>
                </a:cubicBezTo>
                <a:cubicBezTo>
                  <a:pt x="3042156" y="5690387"/>
                  <a:pt x="2924084" y="5695553"/>
                  <a:pt x="2772881" y="5722227"/>
                </a:cubicBezTo>
                <a:cubicBezTo>
                  <a:pt x="2621678" y="5748901"/>
                  <a:pt x="2380031" y="5698146"/>
                  <a:pt x="2094915" y="5722227"/>
                </a:cubicBezTo>
                <a:cubicBezTo>
                  <a:pt x="1809799" y="5746308"/>
                  <a:pt x="1743826" y="5719353"/>
                  <a:pt x="1600000" y="5722227"/>
                </a:cubicBezTo>
                <a:cubicBezTo>
                  <a:pt x="1456174" y="5725101"/>
                  <a:pt x="1293395" y="5743243"/>
                  <a:pt x="1105085" y="5722227"/>
                </a:cubicBezTo>
                <a:cubicBezTo>
                  <a:pt x="916775" y="5701211"/>
                  <a:pt x="536449" y="5753320"/>
                  <a:pt x="0" y="5722227"/>
                </a:cubicBezTo>
                <a:cubicBezTo>
                  <a:pt x="-8445" y="5596771"/>
                  <a:pt x="-11215" y="5344833"/>
                  <a:pt x="0" y="5200869"/>
                </a:cubicBezTo>
                <a:cubicBezTo>
                  <a:pt x="11215" y="5056905"/>
                  <a:pt x="20310" y="4693766"/>
                  <a:pt x="0" y="4450621"/>
                </a:cubicBezTo>
                <a:cubicBezTo>
                  <a:pt x="-20310" y="4207476"/>
                  <a:pt x="817" y="4075053"/>
                  <a:pt x="0" y="3872040"/>
                </a:cubicBezTo>
                <a:cubicBezTo>
                  <a:pt x="-817" y="3669027"/>
                  <a:pt x="-21729" y="3595882"/>
                  <a:pt x="0" y="3407904"/>
                </a:cubicBezTo>
                <a:cubicBezTo>
                  <a:pt x="21729" y="3219926"/>
                  <a:pt x="-30605" y="3052469"/>
                  <a:pt x="0" y="2714879"/>
                </a:cubicBezTo>
                <a:cubicBezTo>
                  <a:pt x="30605" y="2377289"/>
                  <a:pt x="-16081" y="2430808"/>
                  <a:pt x="0" y="2193520"/>
                </a:cubicBezTo>
                <a:cubicBezTo>
                  <a:pt x="16081" y="1956232"/>
                  <a:pt x="18120" y="1817979"/>
                  <a:pt x="0" y="1500495"/>
                </a:cubicBezTo>
                <a:cubicBezTo>
                  <a:pt x="-18120" y="1183011"/>
                  <a:pt x="23969" y="972269"/>
                  <a:pt x="0" y="750248"/>
                </a:cubicBezTo>
                <a:cubicBezTo>
                  <a:pt x="-23969" y="528227"/>
                  <a:pt x="-3769" y="358360"/>
                  <a:pt x="0" y="0"/>
                </a:cubicBezTo>
                <a:close/>
              </a:path>
            </a:pathLst>
          </a:custGeom>
          <a:solidFill>
            <a:srgbClr val="9BA842"/>
          </a:solidFill>
          <a:ln w="25400">
            <a:solidFill>
              <a:srgbClr val="9BA84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32A0FF99-F3A3-48B6-85C0-3A0FD7536C38}"/>
              </a:ext>
            </a:extLst>
          </p:cNvPr>
          <p:cNvSpPr>
            <a:spLocks noGrp="1"/>
          </p:cNvSpPr>
          <p:nvPr>
            <p:ph idx="1"/>
          </p:nvPr>
        </p:nvSpPr>
        <p:spPr>
          <a:xfrm>
            <a:off x="5806440" y="804544"/>
            <a:ext cx="5544312" cy="5146675"/>
          </a:xfrm>
        </p:spPr>
        <p:txBody>
          <a:bodyPr anchor="ctr">
            <a:normAutofit fontScale="92500" lnSpcReduction="10000"/>
          </a:bodyPr>
          <a:lstStyle/>
          <a:p>
            <a:r>
              <a:rPr lang="en-US" sz="3200" b="1" dirty="0">
                <a:solidFill>
                  <a:schemeClr val="bg1"/>
                </a:solidFill>
              </a:rPr>
              <a:t>Cognitive Behavioral Therapy (CBT) </a:t>
            </a:r>
          </a:p>
          <a:p>
            <a:pPr lvl="1"/>
            <a:r>
              <a:rPr lang="en-US" sz="2800" b="1" dirty="0">
                <a:solidFill>
                  <a:schemeClr val="bg1"/>
                </a:solidFill>
              </a:rPr>
              <a:t>Goal: to identify negative biases and attributions that affect one’s interpretation of events, thoughts, and behaviors </a:t>
            </a:r>
          </a:p>
          <a:p>
            <a:pPr lvl="1"/>
            <a:r>
              <a:rPr lang="en-US" sz="2800" b="1" dirty="0">
                <a:solidFill>
                  <a:schemeClr val="bg1"/>
                </a:solidFill>
              </a:rPr>
              <a:t>Focuses on the maladaptive emotional and behavioral responses to psychotic experiences </a:t>
            </a:r>
          </a:p>
          <a:p>
            <a:pPr lvl="1"/>
            <a:r>
              <a:rPr lang="en-US" sz="2800" b="1" dirty="0">
                <a:solidFill>
                  <a:schemeClr val="bg1"/>
                </a:solidFill>
              </a:rPr>
              <a:t>Does NOT try to reduce symptoms, but rather to improve self-understanding  through psychoeducation, challenging and replacing negativity, learning positive coping strategies, etc.</a:t>
            </a:r>
          </a:p>
          <a:p>
            <a:pPr lvl="1"/>
            <a:r>
              <a:rPr lang="en-US" sz="2800" b="1" dirty="0">
                <a:solidFill>
                  <a:schemeClr val="bg1"/>
                </a:solidFill>
              </a:rPr>
              <a:t>Hopes to let patients live independently, secure employment, and improve social relationships and does so effectively </a:t>
            </a:r>
          </a:p>
          <a:p>
            <a:pPr lvl="1"/>
            <a:endParaRPr lang="en-US" dirty="0">
              <a:solidFill>
                <a:schemeClr val="bg1"/>
              </a:solidFill>
            </a:endParaRPr>
          </a:p>
        </p:txBody>
      </p:sp>
    </p:spTree>
    <p:extLst>
      <p:ext uri="{BB962C8B-B14F-4D97-AF65-F5344CB8AC3E}">
        <p14:creationId xmlns:p14="http://schemas.microsoft.com/office/powerpoint/2010/main" val="93408458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D7993FA-482D-40A2-BD7B-EBB6AE1CA0C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9CE234F-656D-482C-99AD-8CE93D634E59}"/>
              </a:ext>
            </a:extLst>
          </p:cNvPr>
          <p:cNvSpPr>
            <a:spLocks noGrp="1"/>
          </p:cNvSpPr>
          <p:nvPr>
            <p:ph type="title"/>
          </p:nvPr>
        </p:nvSpPr>
        <p:spPr>
          <a:xfrm>
            <a:off x="7903464" y="643467"/>
            <a:ext cx="3447288" cy="5571066"/>
          </a:xfrm>
        </p:spPr>
        <p:txBody>
          <a:bodyPr anchor="ctr">
            <a:normAutofit/>
          </a:bodyPr>
          <a:lstStyle/>
          <a:p>
            <a:r>
              <a:rPr lang="en-US" sz="6600">
                <a:solidFill>
                  <a:srgbClr val="9BA842"/>
                </a:solidFill>
              </a:rPr>
              <a:t>Family Interventions</a:t>
            </a:r>
          </a:p>
        </p:txBody>
      </p:sp>
      <p:sp>
        <p:nvSpPr>
          <p:cNvPr id="10" name="Freeform: Shape 9">
            <a:extLst>
              <a:ext uri="{FF2B5EF4-FFF2-40B4-BE49-F238E27FC236}">
                <a16:creationId xmlns:a16="http://schemas.microsoft.com/office/drawing/2014/main" id="{3AE8634F-51AB-499B-BC73-009FB463E7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7384987" cy="6858000"/>
          </a:xfrm>
          <a:custGeom>
            <a:avLst/>
            <a:gdLst>
              <a:gd name="connsiteX0" fmla="*/ 0 w 7384987"/>
              <a:gd name="connsiteY0" fmla="*/ 0 h 6858000"/>
              <a:gd name="connsiteX1" fmla="*/ 7366172 w 7384987"/>
              <a:gd name="connsiteY1" fmla="*/ 0 h 6858000"/>
              <a:gd name="connsiteX2" fmla="*/ 7359733 w 7384987"/>
              <a:gd name="connsiteY2" fmla="*/ 160754 h 6858000"/>
              <a:gd name="connsiteX3" fmla="*/ 7363789 w 7384987"/>
              <a:gd name="connsiteY3" fmla="*/ 350870 h 6858000"/>
              <a:gd name="connsiteX4" fmla="*/ 7364804 w 7384987"/>
              <a:gd name="connsiteY4" fmla="*/ 738248 h 6858000"/>
              <a:gd name="connsiteX5" fmla="*/ 7363917 w 7384987"/>
              <a:gd name="connsiteY5" fmla="*/ 1051329 h 6858000"/>
              <a:gd name="connsiteX6" fmla="*/ 7369069 w 7384987"/>
              <a:gd name="connsiteY6" fmla="*/ 1216617 h 6858000"/>
              <a:gd name="connsiteX7" fmla="*/ 7370433 w 7384987"/>
              <a:gd name="connsiteY7" fmla="*/ 1216617 h 6858000"/>
              <a:gd name="connsiteX8" fmla="*/ 7370810 w 7384987"/>
              <a:gd name="connsiteY8" fmla="*/ 1241159 h 6858000"/>
              <a:gd name="connsiteX9" fmla="*/ 7368946 w 7384987"/>
              <a:gd name="connsiteY9" fmla="*/ 1298998 h 6858000"/>
              <a:gd name="connsiteX10" fmla="*/ 7368583 w 7384987"/>
              <a:gd name="connsiteY10" fmla="*/ 1314450 h 6858000"/>
              <a:gd name="connsiteX11" fmla="*/ 7368448 w 7384987"/>
              <a:gd name="connsiteY11" fmla="*/ 1314450 h 6858000"/>
              <a:gd name="connsiteX12" fmla="*/ 7364030 w 7384987"/>
              <a:gd name="connsiteY12" fmla="*/ 1451529 h 6858000"/>
              <a:gd name="connsiteX13" fmla="*/ 7372921 w 7384987"/>
              <a:gd name="connsiteY13" fmla="*/ 1777349 h 6858000"/>
              <a:gd name="connsiteX14" fmla="*/ 7360218 w 7384987"/>
              <a:gd name="connsiteY14" fmla="*/ 2237181 h 6858000"/>
              <a:gd name="connsiteX15" fmla="*/ 7363394 w 7384987"/>
              <a:gd name="connsiteY15" fmla="*/ 2901271 h 6858000"/>
              <a:gd name="connsiteX16" fmla="*/ 7384987 w 7384987"/>
              <a:gd name="connsiteY16" fmla="*/ 3385366 h 6858000"/>
              <a:gd name="connsiteX17" fmla="*/ 7362505 w 7384987"/>
              <a:gd name="connsiteY17" fmla="*/ 3749928 h 6858000"/>
              <a:gd name="connsiteX18" fmla="*/ 7361488 w 7384987"/>
              <a:gd name="connsiteY18" fmla="*/ 4167080 h 6858000"/>
              <a:gd name="connsiteX19" fmla="*/ 7366315 w 7384987"/>
              <a:gd name="connsiteY19" fmla="*/ 4538757 h 6858000"/>
              <a:gd name="connsiteX20" fmla="*/ 7373684 w 7384987"/>
              <a:gd name="connsiteY20" fmla="*/ 4950193 h 6858000"/>
              <a:gd name="connsiteX21" fmla="*/ 7356280 w 7384987"/>
              <a:gd name="connsiteY21" fmla="*/ 5366074 h 6858000"/>
              <a:gd name="connsiteX22" fmla="*/ 7356280 w 7384987"/>
              <a:gd name="connsiteY22" fmla="*/ 5739911 h 6858000"/>
              <a:gd name="connsiteX23" fmla="*/ 7376478 w 7384987"/>
              <a:gd name="connsiteY23" fmla="*/ 6321306 h 6858000"/>
              <a:gd name="connsiteX24" fmla="*/ 7367793 w 7384987"/>
              <a:gd name="connsiteY24" fmla="*/ 6858000 h 6858000"/>
              <a:gd name="connsiteX25" fmla="*/ 0 w 7384987"/>
              <a:gd name="connsiteY25"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7384987" h="6858000">
                <a:moveTo>
                  <a:pt x="0" y="0"/>
                </a:moveTo>
                <a:lnTo>
                  <a:pt x="7366172" y="0"/>
                </a:lnTo>
                <a:lnTo>
                  <a:pt x="7359733" y="160754"/>
                </a:lnTo>
                <a:cubicBezTo>
                  <a:pt x="7359139" y="224139"/>
                  <a:pt x="7360491" y="287545"/>
                  <a:pt x="7363789" y="350870"/>
                </a:cubicBezTo>
                <a:cubicBezTo>
                  <a:pt x="7372315" y="479826"/>
                  <a:pt x="7372646" y="609245"/>
                  <a:pt x="7364804" y="738248"/>
                </a:cubicBezTo>
                <a:cubicBezTo>
                  <a:pt x="7358232" y="842483"/>
                  <a:pt x="7357929" y="947053"/>
                  <a:pt x="7363917" y="1051329"/>
                </a:cubicBezTo>
                <a:lnTo>
                  <a:pt x="7369069" y="1216617"/>
                </a:lnTo>
                <a:lnTo>
                  <a:pt x="7370433" y="1216617"/>
                </a:lnTo>
                <a:lnTo>
                  <a:pt x="7370810" y="1241159"/>
                </a:lnTo>
                <a:lnTo>
                  <a:pt x="7368946" y="1298998"/>
                </a:lnTo>
                <a:lnTo>
                  <a:pt x="7368583" y="1314450"/>
                </a:lnTo>
                <a:lnTo>
                  <a:pt x="7368448" y="1314450"/>
                </a:lnTo>
                <a:lnTo>
                  <a:pt x="7364030" y="1451529"/>
                </a:lnTo>
                <a:cubicBezTo>
                  <a:pt x="7358313" y="1560263"/>
                  <a:pt x="7366950" y="1668870"/>
                  <a:pt x="7372921" y="1777349"/>
                </a:cubicBezTo>
                <a:cubicBezTo>
                  <a:pt x="7381432" y="1931051"/>
                  <a:pt x="7371270" y="2084116"/>
                  <a:pt x="7360218" y="2237181"/>
                </a:cubicBezTo>
                <a:cubicBezTo>
                  <a:pt x="7344975" y="2458587"/>
                  <a:pt x="7353486" y="2679992"/>
                  <a:pt x="7363394" y="2901271"/>
                </a:cubicBezTo>
                <a:cubicBezTo>
                  <a:pt x="7370635" y="3062594"/>
                  <a:pt x="7383210" y="3223789"/>
                  <a:pt x="7384987" y="3385366"/>
                </a:cubicBezTo>
                <a:cubicBezTo>
                  <a:pt x="7385051" y="3507234"/>
                  <a:pt x="7377544" y="3628988"/>
                  <a:pt x="7362505" y="3749928"/>
                </a:cubicBezTo>
                <a:cubicBezTo>
                  <a:pt x="7346880" y="3888895"/>
                  <a:pt x="7353613" y="4027988"/>
                  <a:pt x="7361488" y="4167080"/>
                </a:cubicBezTo>
                <a:cubicBezTo>
                  <a:pt x="7368348" y="4290930"/>
                  <a:pt x="7368729" y="4414907"/>
                  <a:pt x="7366315" y="4538757"/>
                </a:cubicBezTo>
                <a:cubicBezTo>
                  <a:pt x="7363648" y="4676072"/>
                  <a:pt x="7364283" y="4813259"/>
                  <a:pt x="7373684" y="4950193"/>
                </a:cubicBezTo>
                <a:cubicBezTo>
                  <a:pt x="7384416" y="5089018"/>
                  <a:pt x="7378574" y="5228633"/>
                  <a:pt x="7356280" y="5366074"/>
                </a:cubicBezTo>
                <a:cubicBezTo>
                  <a:pt x="7335448" y="5490178"/>
                  <a:pt x="7341165" y="5615552"/>
                  <a:pt x="7356280" y="5739911"/>
                </a:cubicBezTo>
                <a:cubicBezTo>
                  <a:pt x="7379526" y="5933243"/>
                  <a:pt x="7379526" y="6127211"/>
                  <a:pt x="7376478" y="6321306"/>
                </a:cubicBezTo>
                <a:lnTo>
                  <a:pt x="7367793" y="6858000"/>
                </a:lnTo>
                <a:lnTo>
                  <a:pt x="0" y="6858000"/>
                </a:lnTo>
                <a:close/>
              </a:path>
            </a:pathLst>
          </a:custGeom>
          <a:solidFill>
            <a:srgbClr val="9BA84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8" name="Content Placeholder 2">
            <a:extLst>
              <a:ext uri="{FF2B5EF4-FFF2-40B4-BE49-F238E27FC236}">
                <a16:creationId xmlns:a16="http://schemas.microsoft.com/office/drawing/2014/main" id="{A182E7A2-CA1B-4F8F-B912-8CDFD6D0BB18}"/>
              </a:ext>
            </a:extLst>
          </p:cNvPr>
          <p:cNvSpPr>
            <a:spLocks noGrp="1"/>
          </p:cNvSpPr>
          <p:nvPr>
            <p:ph idx="1"/>
          </p:nvPr>
        </p:nvSpPr>
        <p:spPr>
          <a:xfrm>
            <a:off x="841248" y="643467"/>
            <a:ext cx="5788152" cy="5571066"/>
          </a:xfrm>
        </p:spPr>
        <p:txBody>
          <a:bodyPr anchor="ctr">
            <a:normAutofit lnSpcReduction="10000"/>
          </a:bodyPr>
          <a:lstStyle/>
          <a:p>
            <a:pPr>
              <a:lnSpc>
                <a:spcPct val="100000"/>
              </a:lnSpc>
            </a:pPr>
            <a:r>
              <a:rPr lang="en-US" sz="2400" b="1" dirty="0">
                <a:solidFill>
                  <a:schemeClr val="bg1"/>
                </a:solidFill>
              </a:rPr>
              <a:t>Goal is to reduce the stress on the individual that is likely to elicit onset of symptoms </a:t>
            </a:r>
          </a:p>
          <a:p>
            <a:pPr>
              <a:lnSpc>
                <a:spcPct val="100000"/>
              </a:lnSpc>
            </a:pPr>
            <a:r>
              <a:rPr lang="en-US" sz="2400" b="1" dirty="0">
                <a:solidFill>
                  <a:schemeClr val="bg1"/>
                </a:solidFill>
              </a:rPr>
              <a:t>Majority of programs focus on psychoeducation, problem-solving skills, and CBT</a:t>
            </a:r>
          </a:p>
          <a:p>
            <a:pPr>
              <a:lnSpc>
                <a:spcPct val="100000"/>
              </a:lnSpc>
            </a:pPr>
            <a:r>
              <a:rPr lang="en-US" sz="2400" b="1" dirty="0">
                <a:solidFill>
                  <a:schemeClr val="bg1"/>
                </a:solidFill>
              </a:rPr>
              <a:t>Social skills training </a:t>
            </a:r>
          </a:p>
          <a:p>
            <a:pPr lvl="1">
              <a:lnSpc>
                <a:spcPct val="100000"/>
              </a:lnSpc>
            </a:pPr>
            <a:r>
              <a:rPr lang="en-US" b="1" dirty="0">
                <a:solidFill>
                  <a:schemeClr val="bg1"/>
                </a:solidFill>
                <a:sym typeface="Wingdings" panose="05000000000000000000" pitchFamily="2" charset="2"/>
              </a:rPr>
              <a:t>Poor interpersonal skills not only predate the onset of the disorder, but also remain significant even with management of symptoms via antipsychotic medications </a:t>
            </a:r>
          </a:p>
          <a:p>
            <a:pPr lvl="1">
              <a:lnSpc>
                <a:spcPct val="100000"/>
              </a:lnSpc>
            </a:pPr>
            <a:r>
              <a:rPr lang="en-US" b="1" dirty="0">
                <a:solidFill>
                  <a:schemeClr val="bg1"/>
                </a:solidFill>
                <a:sym typeface="Wingdings" panose="05000000000000000000" pitchFamily="2" charset="2"/>
              </a:rPr>
              <a:t>So, patients learn how to interact with others (e.g., establish eye contact, engage in reciprocal conversation, etc.) through group therapy and role play</a:t>
            </a:r>
          </a:p>
          <a:p>
            <a:pPr>
              <a:lnSpc>
                <a:spcPct val="100000"/>
              </a:lnSpc>
            </a:pPr>
            <a:r>
              <a:rPr lang="en-US" sz="2400" b="1" dirty="0">
                <a:solidFill>
                  <a:schemeClr val="bg1"/>
                </a:solidFill>
                <a:sym typeface="Wingdings" panose="05000000000000000000" pitchFamily="2" charset="2"/>
              </a:rPr>
              <a:t>Inpatient hospitalization – helpful during stabilization of patients </a:t>
            </a:r>
          </a:p>
          <a:p>
            <a:pPr lvl="1">
              <a:lnSpc>
                <a:spcPct val="100000"/>
              </a:lnSpc>
            </a:pPr>
            <a:r>
              <a:rPr lang="en-US" b="1" dirty="0">
                <a:solidFill>
                  <a:schemeClr val="bg1"/>
                </a:solidFill>
                <a:sym typeface="Wingdings" panose="05000000000000000000" pitchFamily="2" charset="2"/>
              </a:rPr>
              <a:t>Can be short-term (a few weeks), long-term (months, years), or partial (during the day) </a:t>
            </a:r>
            <a:endParaRPr lang="en-US" b="1" dirty="0">
              <a:solidFill>
                <a:schemeClr val="bg1"/>
              </a:solidFill>
            </a:endParaRPr>
          </a:p>
        </p:txBody>
      </p:sp>
    </p:spTree>
    <p:extLst>
      <p:ext uri="{BB962C8B-B14F-4D97-AF65-F5344CB8AC3E}">
        <p14:creationId xmlns:p14="http://schemas.microsoft.com/office/powerpoint/2010/main" val="8773766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946F6A7-0B48-49A7-8E23-3C1F099399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sketchy content container">
            <a:extLst>
              <a:ext uri="{FF2B5EF4-FFF2-40B4-BE49-F238E27FC236}">
                <a16:creationId xmlns:a16="http://schemas.microsoft.com/office/drawing/2014/main" id="{F53AD421-C5C8-4C52-9DD0-6A594F21A5D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5564" y="493776"/>
            <a:ext cx="11040872" cy="5722227"/>
          </a:xfrm>
          <a:custGeom>
            <a:avLst/>
            <a:gdLst>
              <a:gd name="connsiteX0" fmla="*/ 0 w 11040872"/>
              <a:gd name="connsiteY0" fmla="*/ 594482 h 5722227"/>
              <a:gd name="connsiteX1" fmla="*/ 594482 w 11040872"/>
              <a:gd name="connsiteY1" fmla="*/ 0 h 5722227"/>
              <a:gd name="connsiteX2" fmla="*/ 1448314 w 11040872"/>
              <a:gd name="connsiteY2" fmla="*/ 0 h 5722227"/>
              <a:gd name="connsiteX3" fmla="*/ 1908070 w 11040872"/>
              <a:gd name="connsiteY3" fmla="*/ 0 h 5722227"/>
              <a:gd name="connsiteX4" fmla="*/ 2564864 w 11040872"/>
              <a:gd name="connsiteY4" fmla="*/ 0 h 5722227"/>
              <a:gd name="connsiteX5" fmla="*/ 3320177 w 11040872"/>
              <a:gd name="connsiteY5" fmla="*/ 0 h 5722227"/>
              <a:gd name="connsiteX6" fmla="*/ 4174009 w 11040872"/>
              <a:gd name="connsiteY6" fmla="*/ 0 h 5722227"/>
              <a:gd name="connsiteX7" fmla="*/ 4929322 w 11040872"/>
              <a:gd name="connsiteY7" fmla="*/ 0 h 5722227"/>
              <a:gd name="connsiteX8" fmla="*/ 5783154 w 11040872"/>
              <a:gd name="connsiteY8" fmla="*/ 0 h 5722227"/>
              <a:gd name="connsiteX9" fmla="*/ 6538466 w 11040872"/>
              <a:gd name="connsiteY9" fmla="*/ 0 h 5722227"/>
              <a:gd name="connsiteX10" fmla="*/ 6998222 w 11040872"/>
              <a:gd name="connsiteY10" fmla="*/ 0 h 5722227"/>
              <a:gd name="connsiteX11" fmla="*/ 7753535 w 11040872"/>
              <a:gd name="connsiteY11" fmla="*/ 0 h 5722227"/>
              <a:gd name="connsiteX12" fmla="*/ 8311810 w 11040872"/>
              <a:gd name="connsiteY12" fmla="*/ 0 h 5722227"/>
              <a:gd name="connsiteX13" fmla="*/ 8771566 w 11040872"/>
              <a:gd name="connsiteY13" fmla="*/ 0 h 5722227"/>
              <a:gd name="connsiteX14" fmla="*/ 9132802 w 11040872"/>
              <a:gd name="connsiteY14" fmla="*/ 0 h 5722227"/>
              <a:gd name="connsiteX15" fmla="*/ 9592558 w 11040872"/>
              <a:gd name="connsiteY15" fmla="*/ 0 h 5722227"/>
              <a:gd name="connsiteX16" fmla="*/ 10446390 w 11040872"/>
              <a:gd name="connsiteY16" fmla="*/ 0 h 5722227"/>
              <a:gd name="connsiteX17" fmla="*/ 11040872 w 11040872"/>
              <a:gd name="connsiteY17" fmla="*/ 594482 h 5722227"/>
              <a:gd name="connsiteX18" fmla="*/ 11040872 w 11040872"/>
              <a:gd name="connsiteY18" fmla="*/ 1332756 h 5722227"/>
              <a:gd name="connsiteX19" fmla="*/ 11040872 w 11040872"/>
              <a:gd name="connsiteY19" fmla="*/ 2071031 h 5722227"/>
              <a:gd name="connsiteX20" fmla="*/ 11040872 w 11040872"/>
              <a:gd name="connsiteY20" fmla="*/ 2627974 h 5722227"/>
              <a:gd name="connsiteX21" fmla="*/ 11040872 w 11040872"/>
              <a:gd name="connsiteY21" fmla="*/ 3366249 h 5722227"/>
              <a:gd name="connsiteX22" fmla="*/ 11040872 w 11040872"/>
              <a:gd name="connsiteY22" fmla="*/ 3923192 h 5722227"/>
              <a:gd name="connsiteX23" fmla="*/ 11040872 w 11040872"/>
              <a:gd name="connsiteY23" fmla="*/ 5127745 h 5722227"/>
              <a:gd name="connsiteX24" fmla="*/ 10446390 w 11040872"/>
              <a:gd name="connsiteY24" fmla="*/ 5722227 h 5722227"/>
              <a:gd name="connsiteX25" fmla="*/ 9986634 w 11040872"/>
              <a:gd name="connsiteY25" fmla="*/ 5722227 h 5722227"/>
              <a:gd name="connsiteX26" fmla="*/ 9132802 w 11040872"/>
              <a:gd name="connsiteY26" fmla="*/ 5722227 h 5722227"/>
              <a:gd name="connsiteX27" fmla="*/ 8771566 w 11040872"/>
              <a:gd name="connsiteY27" fmla="*/ 5722227 h 5722227"/>
              <a:gd name="connsiteX28" fmla="*/ 8114772 w 11040872"/>
              <a:gd name="connsiteY28" fmla="*/ 5722227 h 5722227"/>
              <a:gd name="connsiteX29" fmla="*/ 7556497 w 11040872"/>
              <a:gd name="connsiteY29" fmla="*/ 5722227 h 5722227"/>
              <a:gd name="connsiteX30" fmla="*/ 6998222 w 11040872"/>
              <a:gd name="connsiteY30" fmla="*/ 5722227 h 5722227"/>
              <a:gd name="connsiteX31" fmla="*/ 6439947 w 11040872"/>
              <a:gd name="connsiteY31" fmla="*/ 5722227 h 5722227"/>
              <a:gd name="connsiteX32" fmla="*/ 6078711 w 11040872"/>
              <a:gd name="connsiteY32" fmla="*/ 5722227 h 5722227"/>
              <a:gd name="connsiteX33" fmla="*/ 5224879 w 11040872"/>
              <a:gd name="connsiteY33" fmla="*/ 5722227 h 5722227"/>
              <a:gd name="connsiteX34" fmla="*/ 4371047 w 11040872"/>
              <a:gd name="connsiteY34" fmla="*/ 5722227 h 5722227"/>
              <a:gd name="connsiteX35" fmla="*/ 4009810 w 11040872"/>
              <a:gd name="connsiteY35" fmla="*/ 5722227 h 5722227"/>
              <a:gd name="connsiteX36" fmla="*/ 3550054 w 11040872"/>
              <a:gd name="connsiteY36" fmla="*/ 5722227 h 5722227"/>
              <a:gd name="connsiteX37" fmla="*/ 2893261 w 11040872"/>
              <a:gd name="connsiteY37" fmla="*/ 5722227 h 5722227"/>
              <a:gd name="connsiteX38" fmla="*/ 2137948 w 11040872"/>
              <a:gd name="connsiteY38" fmla="*/ 5722227 h 5722227"/>
              <a:gd name="connsiteX39" fmla="*/ 1579673 w 11040872"/>
              <a:gd name="connsiteY39" fmla="*/ 5722227 h 5722227"/>
              <a:gd name="connsiteX40" fmla="*/ 594482 w 11040872"/>
              <a:gd name="connsiteY40" fmla="*/ 5722227 h 5722227"/>
              <a:gd name="connsiteX41" fmla="*/ 0 w 11040872"/>
              <a:gd name="connsiteY41" fmla="*/ 5127745 h 5722227"/>
              <a:gd name="connsiteX42" fmla="*/ 0 w 11040872"/>
              <a:gd name="connsiteY42" fmla="*/ 4389471 h 5722227"/>
              <a:gd name="connsiteX43" fmla="*/ 0 w 11040872"/>
              <a:gd name="connsiteY43" fmla="*/ 3787194 h 5722227"/>
              <a:gd name="connsiteX44" fmla="*/ 0 w 11040872"/>
              <a:gd name="connsiteY44" fmla="*/ 3139585 h 5722227"/>
              <a:gd name="connsiteX45" fmla="*/ 0 w 11040872"/>
              <a:gd name="connsiteY45" fmla="*/ 2582642 h 5722227"/>
              <a:gd name="connsiteX46" fmla="*/ 0 w 11040872"/>
              <a:gd name="connsiteY46" fmla="*/ 1844367 h 5722227"/>
              <a:gd name="connsiteX47" fmla="*/ 0 w 11040872"/>
              <a:gd name="connsiteY47" fmla="*/ 1332756 h 5722227"/>
              <a:gd name="connsiteX48" fmla="*/ 0 w 11040872"/>
              <a:gd name="connsiteY48" fmla="*/ 594482 h 57222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Lst>
            <a:rect l="l" t="t" r="r" b="b"/>
            <a:pathLst>
              <a:path w="11040872" h="5722227" fill="none" extrusionOk="0">
                <a:moveTo>
                  <a:pt x="0" y="594482"/>
                </a:moveTo>
                <a:cubicBezTo>
                  <a:pt x="15746" y="210853"/>
                  <a:pt x="238566" y="-49047"/>
                  <a:pt x="594482" y="0"/>
                </a:cubicBezTo>
                <a:cubicBezTo>
                  <a:pt x="794518" y="-29056"/>
                  <a:pt x="1056835" y="31998"/>
                  <a:pt x="1448314" y="0"/>
                </a:cubicBezTo>
                <a:cubicBezTo>
                  <a:pt x="1839793" y="-31998"/>
                  <a:pt x="1717857" y="10568"/>
                  <a:pt x="1908070" y="0"/>
                </a:cubicBezTo>
                <a:cubicBezTo>
                  <a:pt x="2098283" y="-10568"/>
                  <a:pt x="2377757" y="-10377"/>
                  <a:pt x="2564864" y="0"/>
                </a:cubicBezTo>
                <a:cubicBezTo>
                  <a:pt x="2751971" y="10377"/>
                  <a:pt x="3048766" y="25570"/>
                  <a:pt x="3320177" y="0"/>
                </a:cubicBezTo>
                <a:cubicBezTo>
                  <a:pt x="3591588" y="-25570"/>
                  <a:pt x="3890997" y="-35762"/>
                  <a:pt x="4174009" y="0"/>
                </a:cubicBezTo>
                <a:cubicBezTo>
                  <a:pt x="4457021" y="35762"/>
                  <a:pt x="4687341" y="20239"/>
                  <a:pt x="4929322" y="0"/>
                </a:cubicBezTo>
                <a:cubicBezTo>
                  <a:pt x="5171303" y="-20239"/>
                  <a:pt x="5520807" y="-10743"/>
                  <a:pt x="5783154" y="0"/>
                </a:cubicBezTo>
                <a:cubicBezTo>
                  <a:pt x="6045501" y="10743"/>
                  <a:pt x="6171473" y="-14245"/>
                  <a:pt x="6538466" y="0"/>
                </a:cubicBezTo>
                <a:cubicBezTo>
                  <a:pt x="6905459" y="14245"/>
                  <a:pt x="6859386" y="-15798"/>
                  <a:pt x="6998222" y="0"/>
                </a:cubicBezTo>
                <a:cubicBezTo>
                  <a:pt x="7137058" y="15798"/>
                  <a:pt x="7493034" y="17684"/>
                  <a:pt x="7753535" y="0"/>
                </a:cubicBezTo>
                <a:cubicBezTo>
                  <a:pt x="8014036" y="-17684"/>
                  <a:pt x="8093734" y="-5742"/>
                  <a:pt x="8311810" y="0"/>
                </a:cubicBezTo>
                <a:cubicBezTo>
                  <a:pt x="8529886" y="5742"/>
                  <a:pt x="8549001" y="8497"/>
                  <a:pt x="8771566" y="0"/>
                </a:cubicBezTo>
                <a:cubicBezTo>
                  <a:pt x="8994131" y="-8497"/>
                  <a:pt x="8987828" y="-849"/>
                  <a:pt x="9132802" y="0"/>
                </a:cubicBezTo>
                <a:cubicBezTo>
                  <a:pt x="9277776" y="849"/>
                  <a:pt x="9415114" y="-11551"/>
                  <a:pt x="9592558" y="0"/>
                </a:cubicBezTo>
                <a:cubicBezTo>
                  <a:pt x="9770002" y="11551"/>
                  <a:pt x="10181650" y="-41772"/>
                  <a:pt x="10446390" y="0"/>
                </a:cubicBezTo>
                <a:cubicBezTo>
                  <a:pt x="10835046" y="-41554"/>
                  <a:pt x="11056788" y="252696"/>
                  <a:pt x="11040872" y="594482"/>
                </a:cubicBezTo>
                <a:cubicBezTo>
                  <a:pt x="11043504" y="949757"/>
                  <a:pt x="11021866" y="1151453"/>
                  <a:pt x="11040872" y="1332756"/>
                </a:cubicBezTo>
                <a:cubicBezTo>
                  <a:pt x="11059878" y="1514059"/>
                  <a:pt x="11068100" y="1802860"/>
                  <a:pt x="11040872" y="2071031"/>
                </a:cubicBezTo>
                <a:cubicBezTo>
                  <a:pt x="11013644" y="2339203"/>
                  <a:pt x="11032418" y="2442705"/>
                  <a:pt x="11040872" y="2627974"/>
                </a:cubicBezTo>
                <a:cubicBezTo>
                  <a:pt x="11049326" y="2813243"/>
                  <a:pt x="11063609" y="3012513"/>
                  <a:pt x="11040872" y="3366249"/>
                </a:cubicBezTo>
                <a:cubicBezTo>
                  <a:pt x="11018135" y="3719985"/>
                  <a:pt x="11016901" y="3727349"/>
                  <a:pt x="11040872" y="3923192"/>
                </a:cubicBezTo>
                <a:cubicBezTo>
                  <a:pt x="11064843" y="4119035"/>
                  <a:pt x="11006950" y="4790605"/>
                  <a:pt x="11040872" y="5127745"/>
                </a:cubicBezTo>
                <a:cubicBezTo>
                  <a:pt x="11056495" y="5431543"/>
                  <a:pt x="10805033" y="5712114"/>
                  <a:pt x="10446390" y="5722227"/>
                </a:cubicBezTo>
                <a:cubicBezTo>
                  <a:pt x="10354097" y="5715080"/>
                  <a:pt x="10214750" y="5743729"/>
                  <a:pt x="9986634" y="5722227"/>
                </a:cubicBezTo>
                <a:cubicBezTo>
                  <a:pt x="9758518" y="5700725"/>
                  <a:pt x="9314174" y="5689111"/>
                  <a:pt x="9132802" y="5722227"/>
                </a:cubicBezTo>
                <a:cubicBezTo>
                  <a:pt x="8951430" y="5755343"/>
                  <a:pt x="8857182" y="5714580"/>
                  <a:pt x="8771566" y="5722227"/>
                </a:cubicBezTo>
                <a:cubicBezTo>
                  <a:pt x="8685950" y="5729874"/>
                  <a:pt x="8346042" y="5748953"/>
                  <a:pt x="8114772" y="5722227"/>
                </a:cubicBezTo>
                <a:cubicBezTo>
                  <a:pt x="7883502" y="5695501"/>
                  <a:pt x="7746868" y="5746487"/>
                  <a:pt x="7556497" y="5722227"/>
                </a:cubicBezTo>
                <a:cubicBezTo>
                  <a:pt x="7366127" y="5697967"/>
                  <a:pt x="7202924" y="5748709"/>
                  <a:pt x="6998222" y="5722227"/>
                </a:cubicBezTo>
                <a:cubicBezTo>
                  <a:pt x="6793521" y="5695745"/>
                  <a:pt x="6669169" y="5749243"/>
                  <a:pt x="6439947" y="5722227"/>
                </a:cubicBezTo>
                <a:cubicBezTo>
                  <a:pt x="6210725" y="5695211"/>
                  <a:pt x="6188382" y="5721246"/>
                  <a:pt x="6078711" y="5722227"/>
                </a:cubicBezTo>
                <a:cubicBezTo>
                  <a:pt x="5969040" y="5723208"/>
                  <a:pt x="5527862" y="5683728"/>
                  <a:pt x="5224879" y="5722227"/>
                </a:cubicBezTo>
                <a:cubicBezTo>
                  <a:pt x="4921896" y="5760726"/>
                  <a:pt x="4729422" y="5692801"/>
                  <a:pt x="4371047" y="5722227"/>
                </a:cubicBezTo>
                <a:cubicBezTo>
                  <a:pt x="4012672" y="5751653"/>
                  <a:pt x="4105017" y="5723347"/>
                  <a:pt x="4009810" y="5722227"/>
                </a:cubicBezTo>
                <a:cubicBezTo>
                  <a:pt x="3914603" y="5721107"/>
                  <a:pt x="3645009" y="5723324"/>
                  <a:pt x="3550054" y="5722227"/>
                </a:cubicBezTo>
                <a:cubicBezTo>
                  <a:pt x="3455099" y="5721130"/>
                  <a:pt x="3124597" y="5727159"/>
                  <a:pt x="2893261" y="5722227"/>
                </a:cubicBezTo>
                <a:cubicBezTo>
                  <a:pt x="2661925" y="5717295"/>
                  <a:pt x="2343077" y="5701539"/>
                  <a:pt x="2137948" y="5722227"/>
                </a:cubicBezTo>
                <a:cubicBezTo>
                  <a:pt x="1932819" y="5742915"/>
                  <a:pt x="1693233" y="5733214"/>
                  <a:pt x="1579673" y="5722227"/>
                </a:cubicBezTo>
                <a:cubicBezTo>
                  <a:pt x="1466114" y="5711240"/>
                  <a:pt x="1044435" y="5724184"/>
                  <a:pt x="594482" y="5722227"/>
                </a:cubicBezTo>
                <a:cubicBezTo>
                  <a:pt x="328734" y="5686479"/>
                  <a:pt x="-66657" y="5424823"/>
                  <a:pt x="0" y="5127745"/>
                </a:cubicBezTo>
                <a:cubicBezTo>
                  <a:pt x="-35087" y="4972394"/>
                  <a:pt x="-19370" y="4652638"/>
                  <a:pt x="0" y="4389471"/>
                </a:cubicBezTo>
                <a:cubicBezTo>
                  <a:pt x="19370" y="4126304"/>
                  <a:pt x="-21113" y="3933106"/>
                  <a:pt x="0" y="3787194"/>
                </a:cubicBezTo>
                <a:cubicBezTo>
                  <a:pt x="21113" y="3641282"/>
                  <a:pt x="19216" y="3402544"/>
                  <a:pt x="0" y="3139585"/>
                </a:cubicBezTo>
                <a:cubicBezTo>
                  <a:pt x="-19216" y="2876626"/>
                  <a:pt x="-14413" y="2787638"/>
                  <a:pt x="0" y="2582642"/>
                </a:cubicBezTo>
                <a:cubicBezTo>
                  <a:pt x="14413" y="2377646"/>
                  <a:pt x="33464" y="2134599"/>
                  <a:pt x="0" y="1844367"/>
                </a:cubicBezTo>
                <a:cubicBezTo>
                  <a:pt x="-33464" y="1554136"/>
                  <a:pt x="25477" y="1493251"/>
                  <a:pt x="0" y="1332756"/>
                </a:cubicBezTo>
                <a:cubicBezTo>
                  <a:pt x="-25477" y="1172261"/>
                  <a:pt x="17540" y="876667"/>
                  <a:pt x="0" y="594482"/>
                </a:cubicBezTo>
                <a:close/>
              </a:path>
              <a:path w="11040872" h="5722227" stroke="0" extrusionOk="0">
                <a:moveTo>
                  <a:pt x="0" y="594482"/>
                </a:moveTo>
                <a:cubicBezTo>
                  <a:pt x="-37935" y="242760"/>
                  <a:pt x="194077" y="27054"/>
                  <a:pt x="594482" y="0"/>
                </a:cubicBezTo>
                <a:cubicBezTo>
                  <a:pt x="773932" y="-24550"/>
                  <a:pt x="1057890" y="25913"/>
                  <a:pt x="1448314" y="0"/>
                </a:cubicBezTo>
                <a:cubicBezTo>
                  <a:pt x="1838738" y="-25913"/>
                  <a:pt x="1797328" y="9502"/>
                  <a:pt x="2006589" y="0"/>
                </a:cubicBezTo>
                <a:cubicBezTo>
                  <a:pt x="2215851" y="-9502"/>
                  <a:pt x="2305839" y="-2636"/>
                  <a:pt x="2466345" y="0"/>
                </a:cubicBezTo>
                <a:cubicBezTo>
                  <a:pt x="2626851" y="2636"/>
                  <a:pt x="3037147" y="20740"/>
                  <a:pt x="3221657" y="0"/>
                </a:cubicBezTo>
                <a:cubicBezTo>
                  <a:pt x="3406167" y="-20740"/>
                  <a:pt x="3611889" y="-6653"/>
                  <a:pt x="3779932" y="0"/>
                </a:cubicBezTo>
                <a:cubicBezTo>
                  <a:pt x="3947975" y="6653"/>
                  <a:pt x="4422439" y="33567"/>
                  <a:pt x="4633764" y="0"/>
                </a:cubicBezTo>
                <a:cubicBezTo>
                  <a:pt x="4845089" y="-33567"/>
                  <a:pt x="4901367" y="-8717"/>
                  <a:pt x="5093520" y="0"/>
                </a:cubicBezTo>
                <a:cubicBezTo>
                  <a:pt x="5285673" y="8717"/>
                  <a:pt x="5570621" y="653"/>
                  <a:pt x="5947352" y="0"/>
                </a:cubicBezTo>
                <a:cubicBezTo>
                  <a:pt x="6324083" y="-653"/>
                  <a:pt x="6209930" y="13850"/>
                  <a:pt x="6308589" y="0"/>
                </a:cubicBezTo>
                <a:cubicBezTo>
                  <a:pt x="6407248" y="-13850"/>
                  <a:pt x="6752695" y="30990"/>
                  <a:pt x="6965383" y="0"/>
                </a:cubicBezTo>
                <a:cubicBezTo>
                  <a:pt x="7178071" y="-30990"/>
                  <a:pt x="7443480" y="-17327"/>
                  <a:pt x="7622176" y="0"/>
                </a:cubicBezTo>
                <a:cubicBezTo>
                  <a:pt x="7800872" y="17327"/>
                  <a:pt x="7990906" y="27729"/>
                  <a:pt x="8180451" y="0"/>
                </a:cubicBezTo>
                <a:cubicBezTo>
                  <a:pt x="8369996" y="-27729"/>
                  <a:pt x="8845868" y="-13192"/>
                  <a:pt x="9034283" y="0"/>
                </a:cubicBezTo>
                <a:cubicBezTo>
                  <a:pt x="9222698" y="13192"/>
                  <a:pt x="9517603" y="-10499"/>
                  <a:pt x="9888115" y="0"/>
                </a:cubicBezTo>
                <a:cubicBezTo>
                  <a:pt x="10258627" y="10499"/>
                  <a:pt x="10316781" y="14930"/>
                  <a:pt x="10446390" y="0"/>
                </a:cubicBezTo>
                <a:cubicBezTo>
                  <a:pt x="10718440" y="-53019"/>
                  <a:pt x="11013962" y="225931"/>
                  <a:pt x="11040872" y="594482"/>
                </a:cubicBezTo>
                <a:cubicBezTo>
                  <a:pt x="11043451" y="904574"/>
                  <a:pt x="11020776" y="1089158"/>
                  <a:pt x="11040872" y="1287424"/>
                </a:cubicBezTo>
                <a:cubicBezTo>
                  <a:pt x="11060968" y="1485690"/>
                  <a:pt x="11051926" y="1673788"/>
                  <a:pt x="11040872" y="1799035"/>
                </a:cubicBezTo>
                <a:cubicBezTo>
                  <a:pt x="11029818" y="1924282"/>
                  <a:pt x="11054623" y="2135970"/>
                  <a:pt x="11040872" y="2355978"/>
                </a:cubicBezTo>
                <a:cubicBezTo>
                  <a:pt x="11027121" y="2575986"/>
                  <a:pt x="11013030" y="2749477"/>
                  <a:pt x="11040872" y="3094253"/>
                </a:cubicBezTo>
                <a:cubicBezTo>
                  <a:pt x="11068714" y="3439030"/>
                  <a:pt x="11029506" y="3525085"/>
                  <a:pt x="11040872" y="3741862"/>
                </a:cubicBezTo>
                <a:cubicBezTo>
                  <a:pt x="11052238" y="3958639"/>
                  <a:pt x="11021397" y="4116679"/>
                  <a:pt x="11040872" y="4298805"/>
                </a:cubicBezTo>
                <a:cubicBezTo>
                  <a:pt x="11060347" y="4480931"/>
                  <a:pt x="11022539" y="4900124"/>
                  <a:pt x="11040872" y="5127745"/>
                </a:cubicBezTo>
                <a:cubicBezTo>
                  <a:pt x="10974688" y="5452322"/>
                  <a:pt x="10793932" y="5738773"/>
                  <a:pt x="10446390" y="5722227"/>
                </a:cubicBezTo>
                <a:cubicBezTo>
                  <a:pt x="10272062" y="5749271"/>
                  <a:pt x="10063650" y="5719054"/>
                  <a:pt x="9789596" y="5722227"/>
                </a:cubicBezTo>
                <a:cubicBezTo>
                  <a:pt x="9515542" y="5725400"/>
                  <a:pt x="9521222" y="5705365"/>
                  <a:pt x="9329840" y="5722227"/>
                </a:cubicBezTo>
                <a:cubicBezTo>
                  <a:pt x="9138458" y="5739089"/>
                  <a:pt x="8905417" y="5705714"/>
                  <a:pt x="8574527" y="5722227"/>
                </a:cubicBezTo>
                <a:cubicBezTo>
                  <a:pt x="8243637" y="5738740"/>
                  <a:pt x="8277624" y="5741955"/>
                  <a:pt x="8114772" y="5722227"/>
                </a:cubicBezTo>
                <a:cubicBezTo>
                  <a:pt x="7951921" y="5702499"/>
                  <a:pt x="7640420" y="5738357"/>
                  <a:pt x="7359459" y="5722227"/>
                </a:cubicBezTo>
                <a:cubicBezTo>
                  <a:pt x="7078498" y="5706097"/>
                  <a:pt x="7122500" y="5736206"/>
                  <a:pt x="6998222" y="5722227"/>
                </a:cubicBezTo>
                <a:cubicBezTo>
                  <a:pt x="6873944" y="5708248"/>
                  <a:pt x="6584762" y="5737766"/>
                  <a:pt x="6242909" y="5722227"/>
                </a:cubicBezTo>
                <a:cubicBezTo>
                  <a:pt x="5901056" y="5706688"/>
                  <a:pt x="5911118" y="5710812"/>
                  <a:pt x="5783154" y="5722227"/>
                </a:cubicBezTo>
                <a:cubicBezTo>
                  <a:pt x="5655191" y="5733642"/>
                  <a:pt x="5585023" y="5732166"/>
                  <a:pt x="5421917" y="5722227"/>
                </a:cubicBezTo>
                <a:cubicBezTo>
                  <a:pt x="5258811" y="5712288"/>
                  <a:pt x="5178725" y="5705468"/>
                  <a:pt x="4962161" y="5722227"/>
                </a:cubicBezTo>
                <a:cubicBezTo>
                  <a:pt x="4745597" y="5738986"/>
                  <a:pt x="4430318" y="5744224"/>
                  <a:pt x="4206848" y="5722227"/>
                </a:cubicBezTo>
                <a:cubicBezTo>
                  <a:pt x="3983378" y="5700230"/>
                  <a:pt x="3911697" y="5735058"/>
                  <a:pt x="3747093" y="5722227"/>
                </a:cubicBezTo>
                <a:cubicBezTo>
                  <a:pt x="3582489" y="5709396"/>
                  <a:pt x="3545682" y="5704593"/>
                  <a:pt x="3385856" y="5722227"/>
                </a:cubicBezTo>
                <a:cubicBezTo>
                  <a:pt x="3226030" y="5739861"/>
                  <a:pt x="3029507" y="5730116"/>
                  <a:pt x="2926100" y="5722227"/>
                </a:cubicBezTo>
                <a:cubicBezTo>
                  <a:pt x="2822693" y="5714338"/>
                  <a:pt x="2554822" y="5699610"/>
                  <a:pt x="2367825" y="5722227"/>
                </a:cubicBezTo>
                <a:cubicBezTo>
                  <a:pt x="2180829" y="5744844"/>
                  <a:pt x="2002855" y="5738254"/>
                  <a:pt x="1711032" y="5722227"/>
                </a:cubicBezTo>
                <a:cubicBezTo>
                  <a:pt x="1419209" y="5706200"/>
                  <a:pt x="1407274" y="5738383"/>
                  <a:pt x="1251276" y="5722227"/>
                </a:cubicBezTo>
                <a:cubicBezTo>
                  <a:pt x="1095278" y="5706071"/>
                  <a:pt x="872658" y="5717760"/>
                  <a:pt x="594482" y="5722227"/>
                </a:cubicBezTo>
                <a:cubicBezTo>
                  <a:pt x="253293" y="5699246"/>
                  <a:pt x="-22323" y="5466443"/>
                  <a:pt x="0" y="5127745"/>
                </a:cubicBezTo>
                <a:cubicBezTo>
                  <a:pt x="-23138" y="4892853"/>
                  <a:pt x="-21399" y="4758867"/>
                  <a:pt x="0" y="4616134"/>
                </a:cubicBezTo>
                <a:cubicBezTo>
                  <a:pt x="21399" y="4473401"/>
                  <a:pt x="-2392" y="4140718"/>
                  <a:pt x="0" y="4013858"/>
                </a:cubicBezTo>
                <a:cubicBezTo>
                  <a:pt x="2392" y="3886998"/>
                  <a:pt x="-9073" y="3524231"/>
                  <a:pt x="0" y="3320916"/>
                </a:cubicBezTo>
                <a:cubicBezTo>
                  <a:pt x="9073" y="3117601"/>
                  <a:pt x="-20614" y="2922972"/>
                  <a:pt x="0" y="2763972"/>
                </a:cubicBezTo>
                <a:cubicBezTo>
                  <a:pt x="20614" y="2604972"/>
                  <a:pt x="5751" y="2418545"/>
                  <a:pt x="0" y="2116363"/>
                </a:cubicBezTo>
                <a:cubicBezTo>
                  <a:pt x="-5751" y="1814181"/>
                  <a:pt x="-23336" y="1771268"/>
                  <a:pt x="0" y="1604752"/>
                </a:cubicBezTo>
                <a:cubicBezTo>
                  <a:pt x="23336" y="1438236"/>
                  <a:pt x="-35446" y="1063211"/>
                  <a:pt x="0" y="594482"/>
                </a:cubicBezTo>
                <a:close/>
              </a:path>
            </a:pathLst>
          </a:custGeom>
          <a:solidFill>
            <a:srgbClr val="9BA842"/>
          </a:solidFill>
          <a:ln w="25400">
            <a:solidFill>
              <a:srgbClr val="9BA842"/>
            </a:solidFill>
            <a:round/>
            <a:extLst>
              <a:ext uri="{C807C97D-BFC1-408E-A445-0C87EB9F89A2}">
                <ask:lineSketchStyleProps xmlns:ask="http://schemas.microsoft.com/office/drawing/2018/sketchyshapes" sd="1219033472">
                  <a:prstGeom prst="roundRect">
                    <a:avLst>
                      <a:gd name="adj" fmla="val 10389"/>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DE43C8F-DD65-4AEE-ADBC-50A52E0D6C13}"/>
              </a:ext>
            </a:extLst>
          </p:cNvPr>
          <p:cNvSpPr>
            <a:spLocks noGrp="1"/>
          </p:cNvSpPr>
          <p:nvPr>
            <p:ph type="title"/>
          </p:nvPr>
        </p:nvSpPr>
        <p:spPr>
          <a:xfrm>
            <a:off x="1151467" y="887973"/>
            <a:ext cx="9889067" cy="1325563"/>
          </a:xfrm>
        </p:spPr>
        <p:txBody>
          <a:bodyPr>
            <a:normAutofit/>
          </a:bodyPr>
          <a:lstStyle/>
          <a:p>
            <a:r>
              <a:rPr lang="en-US" sz="6600">
                <a:solidFill>
                  <a:schemeClr val="bg1"/>
                </a:solidFill>
              </a:rPr>
              <a:t>Clinical Presentation </a:t>
            </a:r>
          </a:p>
        </p:txBody>
      </p:sp>
      <p:sp>
        <p:nvSpPr>
          <p:cNvPr id="12" name="Rectangle 6">
            <a:extLst>
              <a:ext uri="{FF2B5EF4-FFF2-40B4-BE49-F238E27FC236}">
                <a16:creationId xmlns:a16="http://schemas.microsoft.com/office/drawing/2014/main" id="{6D7E5B0F-5185-440A-8222-321C1D118A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17092" y="2325880"/>
            <a:ext cx="9957816" cy="18288"/>
          </a:xfrm>
          <a:custGeom>
            <a:avLst/>
            <a:gdLst>
              <a:gd name="connsiteX0" fmla="*/ 0 w 9957816"/>
              <a:gd name="connsiteY0" fmla="*/ 0 h 18288"/>
              <a:gd name="connsiteX1" fmla="*/ 863011 w 9957816"/>
              <a:gd name="connsiteY1" fmla="*/ 0 h 18288"/>
              <a:gd name="connsiteX2" fmla="*/ 1327709 w 9957816"/>
              <a:gd name="connsiteY2" fmla="*/ 0 h 18288"/>
              <a:gd name="connsiteX3" fmla="*/ 2091141 w 9957816"/>
              <a:gd name="connsiteY3" fmla="*/ 0 h 18288"/>
              <a:gd name="connsiteX4" fmla="*/ 2555839 w 9957816"/>
              <a:gd name="connsiteY4" fmla="*/ 0 h 18288"/>
              <a:gd name="connsiteX5" fmla="*/ 3219694 w 9957816"/>
              <a:gd name="connsiteY5" fmla="*/ 0 h 18288"/>
              <a:gd name="connsiteX6" fmla="*/ 3983126 w 9957816"/>
              <a:gd name="connsiteY6" fmla="*/ 0 h 18288"/>
              <a:gd name="connsiteX7" fmla="*/ 4348246 w 9957816"/>
              <a:gd name="connsiteY7" fmla="*/ 0 h 18288"/>
              <a:gd name="connsiteX8" fmla="*/ 4713366 w 9957816"/>
              <a:gd name="connsiteY8" fmla="*/ 0 h 18288"/>
              <a:gd name="connsiteX9" fmla="*/ 5576377 w 9957816"/>
              <a:gd name="connsiteY9" fmla="*/ 0 h 18288"/>
              <a:gd name="connsiteX10" fmla="*/ 6240231 w 9957816"/>
              <a:gd name="connsiteY10" fmla="*/ 0 h 18288"/>
              <a:gd name="connsiteX11" fmla="*/ 6605351 w 9957816"/>
              <a:gd name="connsiteY11" fmla="*/ 0 h 18288"/>
              <a:gd name="connsiteX12" fmla="*/ 7269206 w 9957816"/>
              <a:gd name="connsiteY12" fmla="*/ 0 h 18288"/>
              <a:gd name="connsiteX13" fmla="*/ 8132216 w 9957816"/>
              <a:gd name="connsiteY13" fmla="*/ 0 h 18288"/>
              <a:gd name="connsiteX14" fmla="*/ 8696493 w 9957816"/>
              <a:gd name="connsiteY14" fmla="*/ 0 h 18288"/>
              <a:gd name="connsiteX15" fmla="*/ 9260769 w 9957816"/>
              <a:gd name="connsiteY15" fmla="*/ 0 h 18288"/>
              <a:gd name="connsiteX16" fmla="*/ 9957816 w 9957816"/>
              <a:gd name="connsiteY16" fmla="*/ 0 h 18288"/>
              <a:gd name="connsiteX17" fmla="*/ 9957816 w 9957816"/>
              <a:gd name="connsiteY17" fmla="*/ 18288 h 18288"/>
              <a:gd name="connsiteX18" fmla="*/ 9293962 w 9957816"/>
              <a:gd name="connsiteY18" fmla="*/ 18288 h 18288"/>
              <a:gd name="connsiteX19" fmla="*/ 8530529 w 9957816"/>
              <a:gd name="connsiteY19" fmla="*/ 18288 h 18288"/>
              <a:gd name="connsiteX20" fmla="*/ 7767096 w 9957816"/>
              <a:gd name="connsiteY20" fmla="*/ 18288 h 18288"/>
              <a:gd name="connsiteX21" fmla="*/ 7302398 w 9957816"/>
              <a:gd name="connsiteY21" fmla="*/ 18288 h 18288"/>
              <a:gd name="connsiteX22" fmla="*/ 6439388 w 9957816"/>
              <a:gd name="connsiteY22" fmla="*/ 18288 h 18288"/>
              <a:gd name="connsiteX23" fmla="*/ 5775533 w 9957816"/>
              <a:gd name="connsiteY23" fmla="*/ 18288 h 18288"/>
              <a:gd name="connsiteX24" fmla="*/ 5410413 w 9957816"/>
              <a:gd name="connsiteY24" fmla="*/ 18288 h 18288"/>
              <a:gd name="connsiteX25" fmla="*/ 4746559 w 9957816"/>
              <a:gd name="connsiteY25" fmla="*/ 18288 h 18288"/>
              <a:gd name="connsiteX26" fmla="*/ 4182283 w 9957816"/>
              <a:gd name="connsiteY26" fmla="*/ 18288 h 18288"/>
              <a:gd name="connsiteX27" fmla="*/ 3618006 w 9957816"/>
              <a:gd name="connsiteY27" fmla="*/ 18288 h 18288"/>
              <a:gd name="connsiteX28" fmla="*/ 3053730 w 9957816"/>
              <a:gd name="connsiteY28" fmla="*/ 18288 h 18288"/>
              <a:gd name="connsiteX29" fmla="*/ 2489454 w 9957816"/>
              <a:gd name="connsiteY29" fmla="*/ 18288 h 18288"/>
              <a:gd name="connsiteX30" fmla="*/ 1726021 w 9957816"/>
              <a:gd name="connsiteY30" fmla="*/ 18288 h 18288"/>
              <a:gd name="connsiteX31" fmla="*/ 1062167 w 9957816"/>
              <a:gd name="connsiteY31" fmla="*/ 18288 h 18288"/>
              <a:gd name="connsiteX32" fmla="*/ 697047 w 9957816"/>
              <a:gd name="connsiteY32" fmla="*/ 18288 h 18288"/>
              <a:gd name="connsiteX33" fmla="*/ 0 w 9957816"/>
              <a:gd name="connsiteY33" fmla="*/ 18288 h 18288"/>
              <a:gd name="connsiteX34" fmla="*/ 0 w 9957816"/>
              <a:gd name="connsiteY34"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9957816" h="18288" fill="none" extrusionOk="0">
                <a:moveTo>
                  <a:pt x="0" y="0"/>
                </a:moveTo>
                <a:cubicBezTo>
                  <a:pt x="258912" y="4528"/>
                  <a:pt x="602792" y="35413"/>
                  <a:pt x="863011" y="0"/>
                </a:cubicBezTo>
                <a:cubicBezTo>
                  <a:pt x="1123230" y="-35413"/>
                  <a:pt x="1110743" y="8950"/>
                  <a:pt x="1327709" y="0"/>
                </a:cubicBezTo>
                <a:cubicBezTo>
                  <a:pt x="1544675" y="-8950"/>
                  <a:pt x="1720121" y="-30004"/>
                  <a:pt x="2091141" y="0"/>
                </a:cubicBezTo>
                <a:cubicBezTo>
                  <a:pt x="2462161" y="30004"/>
                  <a:pt x="2325710" y="-22120"/>
                  <a:pt x="2555839" y="0"/>
                </a:cubicBezTo>
                <a:cubicBezTo>
                  <a:pt x="2785968" y="22120"/>
                  <a:pt x="2943172" y="14890"/>
                  <a:pt x="3219694" y="0"/>
                </a:cubicBezTo>
                <a:cubicBezTo>
                  <a:pt x="3496216" y="-14890"/>
                  <a:pt x="3789247" y="-1477"/>
                  <a:pt x="3983126" y="0"/>
                </a:cubicBezTo>
                <a:cubicBezTo>
                  <a:pt x="4177005" y="1477"/>
                  <a:pt x="4180112" y="16397"/>
                  <a:pt x="4348246" y="0"/>
                </a:cubicBezTo>
                <a:cubicBezTo>
                  <a:pt x="4516380" y="-16397"/>
                  <a:pt x="4601818" y="4117"/>
                  <a:pt x="4713366" y="0"/>
                </a:cubicBezTo>
                <a:cubicBezTo>
                  <a:pt x="4824914" y="-4117"/>
                  <a:pt x="5400642" y="663"/>
                  <a:pt x="5576377" y="0"/>
                </a:cubicBezTo>
                <a:cubicBezTo>
                  <a:pt x="5752112" y="-663"/>
                  <a:pt x="6036350" y="11452"/>
                  <a:pt x="6240231" y="0"/>
                </a:cubicBezTo>
                <a:cubicBezTo>
                  <a:pt x="6444112" y="-11452"/>
                  <a:pt x="6508667" y="-15154"/>
                  <a:pt x="6605351" y="0"/>
                </a:cubicBezTo>
                <a:cubicBezTo>
                  <a:pt x="6702035" y="15154"/>
                  <a:pt x="7096186" y="19291"/>
                  <a:pt x="7269206" y="0"/>
                </a:cubicBezTo>
                <a:cubicBezTo>
                  <a:pt x="7442227" y="-19291"/>
                  <a:pt x="7802902" y="39720"/>
                  <a:pt x="8132216" y="0"/>
                </a:cubicBezTo>
                <a:cubicBezTo>
                  <a:pt x="8461530" y="-39720"/>
                  <a:pt x="8551221" y="24341"/>
                  <a:pt x="8696493" y="0"/>
                </a:cubicBezTo>
                <a:cubicBezTo>
                  <a:pt x="8841765" y="-24341"/>
                  <a:pt x="9091257" y="15574"/>
                  <a:pt x="9260769" y="0"/>
                </a:cubicBezTo>
                <a:cubicBezTo>
                  <a:pt x="9430281" y="-15574"/>
                  <a:pt x="9809458" y="-15806"/>
                  <a:pt x="9957816" y="0"/>
                </a:cubicBezTo>
                <a:cubicBezTo>
                  <a:pt x="9958154" y="7640"/>
                  <a:pt x="9957366" y="11289"/>
                  <a:pt x="9957816" y="18288"/>
                </a:cubicBezTo>
                <a:cubicBezTo>
                  <a:pt x="9789958" y="23645"/>
                  <a:pt x="9437684" y="-10787"/>
                  <a:pt x="9293962" y="18288"/>
                </a:cubicBezTo>
                <a:cubicBezTo>
                  <a:pt x="9150240" y="47363"/>
                  <a:pt x="8858466" y="6899"/>
                  <a:pt x="8530529" y="18288"/>
                </a:cubicBezTo>
                <a:cubicBezTo>
                  <a:pt x="8202592" y="29677"/>
                  <a:pt x="8042036" y="-12845"/>
                  <a:pt x="7767096" y="18288"/>
                </a:cubicBezTo>
                <a:cubicBezTo>
                  <a:pt x="7492156" y="49421"/>
                  <a:pt x="7464764" y="38557"/>
                  <a:pt x="7302398" y="18288"/>
                </a:cubicBezTo>
                <a:cubicBezTo>
                  <a:pt x="7140032" y="-1981"/>
                  <a:pt x="6674139" y="-20177"/>
                  <a:pt x="6439388" y="18288"/>
                </a:cubicBezTo>
                <a:cubicBezTo>
                  <a:pt x="6204637" y="56753"/>
                  <a:pt x="6044763" y="2398"/>
                  <a:pt x="5775533" y="18288"/>
                </a:cubicBezTo>
                <a:cubicBezTo>
                  <a:pt x="5506303" y="34178"/>
                  <a:pt x="5528640" y="8636"/>
                  <a:pt x="5410413" y="18288"/>
                </a:cubicBezTo>
                <a:cubicBezTo>
                  <a:pt x="5292186" y="27940"/>
                  <a:pt x="4880771" y="-3659"/>
                  <a:pt x="4746559" y="18288"/>
                </a:cubicBezTo>
                <a:cubicBezTo>
                  <a:pt x="4612347" y="40235"/>
                  <a:pt x="4346390" y="46329"/>
                  <a:pt x="4182283" y="18288"/>
                </a:cubicBezTo>
                <a:cubicBezTo>
                  <a:pt x="4018176" y="-9753"/>
                  <a:pt x="3743247" y="40654"/>
                  <a:pt x="3618006" y="18288"/>
                </a:cubicBezTo>
                <a:cubicBezTo>
                  <a:pt x="3492765" y="-4078"/>
                  <a:pt x="3201495" y="15624"/>
                  <a:pt x="3053730" y="18288"/>
                </a:cubicBezTo>
                <a:cubicBezTo>
                  <a:pt x="2905965" y="20952"/>
                  <a:pt x="2770855" y="10382"/>
                  <a:pt x="2489454" y="18288"/>
                </a:cubicBezTo>
                <a:cubicBezTo>
                  <a:pt x="2208053" y="26194"/>
                  <a:pt x="1999579" y="12705"/>
                  <a:pt x="1726021" y="18288"/>
                </a:cubicBezTo>
                <a:cubicBezTo>
                  <a:pt x="1452463" y="23871"/>
                  <a:pt x="1261725" y="2423"/>
                  <a:pt x="1062167" y="18288"/>
                </a:cubicBezTo>
                <a:cubicBezTo>
                  <a:pt x="862609" y="34153"/>
                  <a:pt x="828837" y="34680"/>
                  <a:pt x="697047" y="18288"/>
                </a:cubicBezTo>
                <a:cubicBezTo>
                  <a:pt x="565257" y="1896"/>
                  <a:pt x="290333" y="-12656"/>
                  <a:pt x="0" y="18288"/>
                </a:cubicBezTo>
                <a:cubicBezTo>
                  <a:pt x="-82" y="11708"/>
                  <a:pt x="-178" y="8956"/>
                  <a:pt x="0" y="0"/>
                </a:cubicBezTo>
                <a:close/>
              </a:path>
              <a:path w="9957816" h="18288" stroke="0" extrusionOk="0">
                <a:moveTo>
                  <a:pt x="0" y="0"/>
                </a:moveTo>
                <a:cubicBezTo>
                  <a:pt x="239894" y="-13568"/>
                  <a:pt x="444306" y="20490"/>
                  <a:pt x="564276" y="0"/>
                </a:cubicBezTo>
                <a:cubicBezTo>
                  <a:pt x="684246" y="-20490"/>
                  <a:pt x="829702" y="-16311"/>
                  <a:pt x="929396" y="0"/>
                </a:cubicBezTo>
                <a:cubicBezTo>
                  <a:pt x="1029090" y="16311"/>
                  <a:pt x="1434080" y="4599"/>
                  <a:pt x="1792407" y="0"/>
                </a:cubicBezTo>
                <a:cubicBezTo>
                  <a:pt x="2150734" y="-4599"/>
                  <a:pt x="2230922" y="-3217"/>
                  <a:pt x="2356683" y="0"/>
                </a:cubicBezTo>
                <a:cubicBezTo>
                  <a:pt x="2482444" y="3217"/>
                  <a:pt x="2727176" y="10118"/>
                  <a:pt x="2920959" y="0"/>
                </a:cubicBezTo>
                <a:cubicBezTo>
                  <a:pt x="3114742" y="-10118"/>
                  <a:pt x="3583268" y="6126"/>
                  <a:pt x="3783970" y="0"/>
                </a:cubicBezTo>
                <a:cubicBezTo>
                  <a:pt x="3984672" y="-6126"/>
                  <a:pt x="4119530" y="12121"/>
                  <a:pt x="4248668" y="0"/>
                </a:cubicBezTo>
                <a:cubicBezTo>
                  <a:pt x="4377806" y="-12121"/>
                  <a:pt x="4830370" y="39306"/>
                  <a:pt x="5111679" y="0"/>
                </a:cubicBezTo>
                <a:cubicBezTo>
                  <a:pt x="5392988" y="-39306"/>
                  <a:pt x="5595981" y="-37432"/>
                  <a:pt x="5974690" y="0"/>
                </a:cubicBezTo>
                <a:cubicBezTo>
                  <a:pt x="6353399" y="37432"/>
                  <a:pt x="6382398" y="-32218"/>
                  <a:pt x="6638544" y="0"/>
                </a:cubicBezTo>
                <a:cubicBezTo>
                  <a:pt x="6894690" y="32218"/>
                  <a:pt x="7107197" y="-8479"/>
                  <a:pt x="7501555" y="0"/>
                </a:cubicBezTo>
                <a:cubicBezTo>
                  <a:pt x="7895913" y="8479"/>
                  <a:pt x="7913370" y="-2556"/>
                  <a:pt x="8065831" y="0"/>
                </a:cubicBezTo>
                <a:cubicBezTo>
                  <a:pt x="8218292" y="2556"/>
                  <a:pt x="8391465" y="4509"/>
                  <a:pt x="8630107" y="0"/>
                </a:cubicBezTo>
                <a:cubicBezTo>
                  <a:pt x="8868749" y="-4509"/>
                  <a:pt x="9078381" y="-9348"/>
                  <a:pt x="9393540" y="0"/>
                </a:cubicBezTo>
                <a:cubicBezTo>
                  <a:pt x="9708699" y="9348"/>
                  <a:pt x="9789190" y="-16759"/>
                  <a:pt x="9957816" y="0"/>
                </a:cubicBezTo>
                <a:cubicBezTo>
                  <a:pt x="9957941" y="4395"/>
                  <a:pt x="9957741" y="9776"/>
                  <a:pt x="9957816" y="18288"/>
                </a:cubicBezTo>
                <a:cubicBezTo>
                  <a:pt x="9649812" y="40651"/>
                  <a:pt x="9486007" y="41594"/>
                  <a:pt x="9194383" y="18288"/>
                </a:cubicBezTo>
                <a:cubicBezTo>
                  <a:pt x="8902759" y="-5018"/>
                  <a:pt x="8744094" y="43814"/>
                  <a:pt x="8530529" y="18288"/>
                </a:cubicBezTo>
                <a:cubicBezTo>
                  <a:pt x="8316964" y="-7238"/>
                  <a:pt x="8282371" y="24093"/>
                  <a:pt x="8165409" y="18288"/>
                </a:cubicBezTo>
                <a:cubicBezTo>
                  <a:pt x="8048447" y="12483"/>
                  <a:pt x="7851788" y="12040"/>
                  <a:pt x="7700711" y="18288"/>
                </a:cubicBezTo>
                <a:cubicBezTo>
                  <a:pt x="7549634" y="24536"/>
                  <a:pt x="7127225" y="27915"/>
                  <a:pt x="6837700" y="18288"/>
                </a:cubicBezTo>
                <a:cubicBezTo>
                  <a:pt x="6548175" y="8661"/>
                  <a:pt x="6330711" y="50037"/>
                  <a:pt x="6173846" y="18288"/>
                </a:cubicBezTo>
                <a:cubicBezTo>
                  <a:pt x="6016981" y="-13461"/>
                  <a:pt x="5930031" y="15985"/>
                  <a:pt x="5709148" y="18288"/>
                </a:cubicBezTo>
                <a:cubicBezTo>
                  <a:pt x="5488265" y="20591"/>
                  <a:pt x="5372997" y="43097"/>
                  <a:pt x="5045293" y="18288"/>
                </a:cubicBezTo>
                <a:cubicBezTo>
                  <a:pt x="4717590" y="-6521"/>
                  <a:pt x="4829875" y="6803"/>
                  <a:pt x="4680174" y="18288"/>
                </a:cubicBezTo>
                <a:cubicBezTo>
                  <a:pt x="4530473" y="29773"/>
                  <a:pt x="4441300" y="27030"/>
                  <a:pt x="4315054" y="18288"/>
                </a:cubicBezTo>
                <a:cubicBezTo>
                  <a:pt x="4188808" y="9546"/>
                  <a:pt x="3846162" y="4446"/>
                  <a:pt x="3651199" y="18288"/>
                </a:cubicBezTo>
                <a:cubicBezTo>
                  <a:pt x="3456236" y="32130"/>
                  <a:pt x="3412656" y="-1324"/>
                  <a:pt x="3186501" y="18288"/>
                </a:cubicBezTo>
                <a:cubicBezTo>
                  <a:pt x="2960346" y="37900"/>
                  <a:pt x="2783091" y="19872"/>
                  <a:pt x="2423069" y="18288"/>
                </a:cubicBezTo>
                <a:cubicBezTo>
                  <a:pt x="2063047" y="16704"/>
                  <a:pt x="2066062" y="18692"/>
                  <a:pt x="1958370" y="18288"/>
                </a:cubicBezTo>
                <a:cubicBezTo>
                  <a:pt x="1850678" y="17884"/>
                  <a:pt x="1403255" y="47471"/>
                  <a:pt x="1194938" y="18288"/>
                </a:cubicBezTo>
                <a:cubicBezTo>
                  <a:pt x="986621" y="-10895"/>
                  <a:pt x="986435" y="4670"/>
                  <a:pt x="829818" y="18288"/>
                </a:cubicBezTo>
                <a:cubicBezTo>
                  <a:pt x="673201" y="31906"/>
                  <a:pt x="178831" y="-2639"/>
                  <a:pt x="0" y="18288"/>
                </a:cubicBezTo>
                <a:cubicBezTo>
                  <a:pt x="-504" y="12101"/>
                  <a:pt x="-591" y="7719"/>
                  <a:pt x="0" y="0"/>
                </a:cubicBezTo>
                <a:close/>
              </a:path>
            </a:pathLst>
          </a:custGeom>
          <a:solidFill>
            <a:schemeClr val="bg1"/>
          </a:solidFill>
          <a:ln w="38100" cap="rnd">
            <a:solidFill>
              <a:schemeClr val="bg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28D7986F-63F7-4343-AD54-275941FBA267}"/>
              </a:ext>
            </a:extLst>
          </p:cNvPr>
          <p:cNvSpPr>
            <a:spLocks noGrp="1"/>
          </p:cNvSpPr>
          <p:nvPr>
            <p:ph idx="1"/>
          </p:nvPr>
        </p:nvSpPr>
        <p:spPr>
          <a:xfrm>
            <a:off x="1151467" y="2607733"/>
            <a:ext cx="9889067" cy="3285067"/>
          </a:xfrm>
        </p:spPr>
        <p:txBody>
          <a:bodyPr>
            <a:normAutofit/>
          </a:bodyPr>
          <a:lstStyle/>
          <a:p>
            <a:pPr>
              <a:lnSpc>
                <a:spcPct val="100000"/>
              </a:lnSpc>
            </a:pPr>
            <a:r>
              <a:rPr lang="en-US" b="1" dirty="0">
                <a:solidFill>
                  <a:schemeClr val="bg1"/>
                </a:solidFill>
              </a:rPr>
              <a:t>What’s included in the Spectrum?</a:t>
            </a:r>
          </a:p>
          <a:p>
            <a:pPr lvl="1">
              <a:lnSpc>
                <a:spcPct val="100000"/>
              </a:lnSpc>
            </a:pPr>
            <a:r>
              <a:rPr lang="en-US" b="1" dirty="0">
                <a:solidFill>
                  <a:schemeClr val="bg1"/>
                </a:solidFill>
              </a:rPr>
              <a:t>Schizophrenia, Schizophreniform disorder, Schizoaffective disorder, Delusional disorder</a:t>
            </a:r>
          </a:p>
          <a:p>
            <a:pPr>
              <a:lnSpc>
                <a:spcPct val="100000"/>
              </a:lnSpc>
            </a:pPr>
            <a:r>
              <a:rPr lang="en-US" b="1" dirty="0">
                <a:solidFill>
                  <a:schemeClr val="bg1"/>
                </a:solidFill>
              </a:rPr>
              <a:t>What are the hallmark symptoms?</a:t>
            </a:r>
          </a:p>
          <a:p>
            <a:pPr lvl="1">
              <a:lnSpc>
                <a:spcPct val="100000"/>
              </a:lnSpc>
            </a:pPr>
            <a:r>
              <a:rPr lang="en-US" b="1" dirty="0">
                <a:solidFill>
                  <a:schemeClr val="bg1"/>
                </a:solidFill>
              </a:rPr>
              <a:t>Delusions, hallucinations, disorganized thinking (speech), disorganized or abnormal motor behavior, and negative symptoms</a:t>
            </a:r>
          </a:p>
          <a:p>
            <a:pPr>
              <a:lnSpc>
                <a:spcPct val="100000"/>
              </a:lnSpc>
            </a:pPr>
            <a:r>
              <a:rPr lang="en-US" b="1" dirty="0">
                <a:solidFill>
                  <a:schemeClr val="bg1"/>
                </a:solidFill>
              </a:rPr>
              <a:t>Psychosis</a:t>
            </a:r>
          </a:p>
          <a:p>
            <a:pPr lvl="1">
              <a:lnSpc>
                <a:spcPct val="100000"/>
              </a:lnSpc>
            </a:pPr>
            <a:r>
              <a:rPr lang="en-US" b="1" dirty="0">
                <a:solidFill>
                  <a:schemeClr val="bg1"/>
                </a:solidFill>
              </a:rPr>
              <a:t>A loss of contact  with reality where it becomes difficult for individuals to perceive and respond to environmental stimuli, which causes a significant disturbance in everyday functioning</a:t>
            </a:r>
          </a:p>
        </p:txBody>
      </p:sp>
    </p:spTree>
    <p:extLst>
      <p:ext uri="{BB962C8B-B14F-4D97-AF65-F5344CB8AC3E}">
        <p14:creationId xmlns:p14="http://schemas.microsoft.com/office/powerpoint/2010/main" val="18015444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6" name="Rectangle 9">
            <a:extLst>
              <a:ext uri="{FF2B5EF4-FFF2-40B4-BE49-F238E27FC236}">
                <a16:creationId xmlns:a16="http://schemas.microsoft.com/office/drawing/2014/main" id="{43DAA0EF-336D-4CDC-A9A2-8460363E27F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Freeform: Shape 11">
            <a:extLst>
              <a:ext uri="{FF2B5EF4-FFF2-40B4-BE49-F238E27FC236}">
                <a16:creationId xmlns:a16="http://schemas.microsoft.com/office/drawing/2014/main" id="{FD079A19-B31E-4129-A464-7547FF05AE3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090556" cy="6858000"/>
          </a:xfrm>
          <a:custGeom>
            <a:avLst/>
            <a:gdLst>
              <a:gd name="connsiteX0" fmla="*/ 0 w 4090556"/>
              <a:gd name="connsiteY0" fmla="*/ 0 h 6858000"/>
              <a:gd name="connsiteX1" fmla="*/ 4077555 w 4090556"/>
              <a:gd name="connsiteY1" fmla="*/ 0 h 6858000"/>
              <a:gd name="connsiteX2" fmla="*/ 4077574 w 4090556"/>
              <a:gd name="connsiteY2" fmla="*/ 720 h 6858000"/>
              <a:gd name="connsiteX3" fmla="*/ 4075790 w 4090556"/>
              <a:gd name="connsiteY3" fmla="*/ 575485 h 6858000"/>
              <a:gd name="connsiteX4" fmla="*/ 4076555 w 4090556"/>
              <a:gd name="connsiteY4" fmla="*/ 932245 h 6858000"/>
              <a:gd name="connsiteX5" fmla="*/ 4076555 w 4090556"/>
              <a:gd name="connsiteY5" fmla="*/ 1286711 h 6858000"/>
              <a:gd name="connsiteX6" fmla="*/ 4082288 w 4090556"/>
              <a:gd name="connsiteY6" fmla="*/ 1595180 h 6858000"/>
              <a:gd name="connsiteX7" fmla="*/ 4078211 w 4090556"/>
              <a:gd name="connsiteY7" fmla="*/ 2133123 h 6858000"/>
              <a:gd name="connsiteX8" fmla="*/ 4071968 w 4090556"/>
              <a:gd name="connsiteY8" fmla="*/ 2946025 h 6858000"/>
              <a:gd name="connsiteX9" fmla="*/ 4068401 w 4090556"/>
              <a:gd name="connsiteY9" fmla="*/ 3502061 h 6858000"/>
              <a:gd name="connsiteX10" fmla="*/ 4087513 w 4090556"/>
              <a:gd name="connsiteY10" fmla="*/ 4076061 h 6858000"/>
              <a:gd name="connsiteX11" fmla="*/ 4076938 w 4090556"/>
              <a:gd name="connsiteY11" fmla="*/ 4442632 h 6858000"/>
              <a:gd name="connsiteX12" fmla="*/ 4071459 w 4090556"/>
              <a:gd name="connsiteY12" fmla="*/ 4827550 h 6858000"/>
              <a:gd name="connsiteX13" fmla="*/ 4071459 w 4090556"/>
              <a:gd name="connsiteY13" fmla="*/ 5019945 h 6858000"/>
              <a:gd name="connsiteX14" fmla="*/ 4084200 w 4090556"/>
              <a:gd name="connsiteY14" fmla="*/ 5490104 h 6858000"/>
              <a:gd name="connsiteX15" fmla="*/ 4077446 w 4090556"/>
              <a:gd name="connsiteY15" fmla="*/ 5844569 h 6858000"/>
              <a:gd name="connsiteX16" fmla="*/ 4082544 w 4090556"/>
              <a:gd name="connsiteY16" fmla="*/ 6260195 h 6858000"/>
              <a:gd name="connsiteX17" fmla="*/ 4086110 w 4090556"/>
              <a:gd name="connsiteY17" fmla="*/ 6706145 h 6858000"/>
              <a:gd name="connsiteX18" fmla="*/ 4086135 w 4090556"/>
              <a:gd name="connsiteY18" fmla="*/ 6794562 h 6858000"/>
              <a:gd name="connsiteX19" fmla="*/ 4080334 w 4090556"/>
              <a:gd name="connsiteY19" fmla="*/ 6858000 h 6858000"/>
              <a:gd name="connsiteX20" fmla="*/ 0 w 4090556"/>
              <a:gd name="connsiteY20"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4090556" h="6858000">
                <a:moveTo>
                  <a:pt x="0" y="0"/>
                </a:moveTo>
                <a:lnTo>
                  <a:pt x="4077555" y="0"/>
                </a:lnTo>
                <a:lnTo>
                  <a:pt x="4077574" y="720"/>
                </a:lnTo>
                <a:cubicBezTo>
                  <a:pt x="4079358" y="192351"/>
                  <a:pt x="4064960" y="384364"/>
                  <a:pt x="4075790" y="575485"/>
                </a:cubicBezTo>
                <a:cubicBezTo>
                  <a:pt x="4082544" y="694108"/>
                  <a:pt x="4081269" y="814132"/>
                  <a:pt x="4076555" y="932245"/>
                </a:cubicBezTo>
                <a:cubicBezTo>
                  <a:pt x="4071840" y="1050357"/>
                  <a:pt x="4065470" y="1168597"/>
                  <a:pt x="4076555" y="1286711"/>
                </a:cubicBezTo>
                <a:cubicBezTo>
                  <a:pt x="4084710" y="1389317"/>
                  <a:pt x="4086621" y="1492332"/>
                  <a:pt x="4082288" y="1595180"/>
                </a:cubicBezTo>
                <a:cubicBezTo>
                  <a:pt x="4077319" y="1774452"/>
                  <a:pt x="4067637" y="1953851"/>
                  <a:pt x="4078211" y="2133123"/>
                </a:cubicBezTo>
                <a:cubicBezTo>
                  <a:pt x="4094393" y="2404260"/>
                  <a:pt x="4084710" y="2675143"/>
                  <a:pt x="4071968" y="2946025"/>
                </a:cubicBezTo>
                <a:cubicBezTo>
                  <a:pt x="4063049" y="3131413"/>
                  <a:pt x="4055659" y="3316673"/>
                  <a:pt x="4068401" y="3502061"/>
                </a:cubicBezTo>
                <a:cubicBezTo>
                  <a:pt x="4081396" y="3693182"/>
                  <a:pt x="4097323" y="3884176"/>
                  <a:pt x="4087513" y="4076061"/>
                </a:cubicBezTo>
                <a:cubicBezTo>
                  <a:pt x="4081142" y="4198251"/>
                  <a:pt x="4069037" y="4320315"/>
                  <a:pt x="4076938" y="4442632"/>
                </a:cubicBezTo>
                <a:cubicBezTo>
                  <a:pt x="4083270" y="4570925"/>
                  <a:pt x="4081435" y="4699486"/>
                  <a:pt x="4071459" y="4827550"/>
                </a:cubicBezTo>
                <a:cubicBezTo>
                  <a:pt x="4065725" y="4891550"/>
                  <a:pt x="4065725" y="4955945"/>
                  <a:pt x="4071459" y="5019945"/>
                </a:cubicBezTo>
                <a:cubicBezTo>
                  <a:pt x="4087742" y="5176105"/>
                  <a:pt x="4091997" y="5333296"/>
                  <a:pt x="4084200" y="5490104"/>
                </a:cubicBezTo>
                <a:cubicBezTo>
                  <a:pt x="4079740" y="5608217"/>
                  <a:pt x="4071968" y="5726202"/>
                  <a:pt x="4077446" y="5844569"/>
                </a:cubicBezTo>
                <a:cubicBezTo>
                  <a:pt x="4083944" y="5983069"/>
                  <a:pt x="4088914" y="6121696"/>
                  <a:pt x="4082544" y="6260195"/>
                </a:cubicBezTo>
                <a:cubicBezTo>
                  <a:pt x="4075841" y="6408803"/>
                  <a:pt x="4077026" y="6557662"/>
                  <a:pt x="4086110" y="6706145"/>
                </a:cubicBezTo>
                <a:cubicBezTo>
                  <a:pt x="4087467" y="6735616"/>
                  <a:pt x="4087474" y="6765120"/>
                  <a:pt x="4086135" y="6794562"/>
                </a:cubicBezTo>
                <a:lnTo>
                  <a:pt x="4080334" y="6858000"/>
                </a:lnTo>
                <a:lnTo>
                  <a:pt x="0" y="6858000"/>
                </a:lnTo>
                <a:close/>
              </a:path>
            </a:pathLst>
          </a:custGeom>
          <a:solidFill>
            <a:srgbClr val="9BA84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FF04EE20-C30C-49A5-B366-5FB10E3CED99}"/>
              </a:ext>
            </a:extLst>
          </p:cNvPr>
          <p:cNvSpPr>
            <a:spLocks noGrp="1"/>
          </p:cNvSpPr>
          <p:nvPr>
            <p:ph type="title"/>
          </p:nvPr>
        </p:nvSpPr>
        <p:spPr>
          <a:xfrm>
            <a:off x="635001" y="640823"/>
            <a:ext cx="3103194" cy="5583148"/>
          </a:xfrm>
        </p:spPr>
        <p:txBody>
          <a:bodyPr anchor="ctr">
            <a:normAutofit/>
          </a:bodyPr>
          <a:lstStyle/>
          <a:p>
            <a:r>
              <a:rPr lang="en-US">
                <a:solidFill>
                  <a:schemeClr val="bg1"/>
                </a:solidFill>
              </a:rPr>
              <a:t>Delusions </a:t>
            </a:r>
          </a:p>
        </p:txBody>
      </p:sp>
      <p:graphicFrame>
        <p:nvGraphicFramePr>
          <p:cNvPr id="8" name="Content Placeholder 2" descr="Delusions">
            <a:extLst>
              <a:ext uri="{FF2B5EF4-FFF2-40B4-BE49-F238E27FC236}">
                <a16:creationId xmlns:a16="http://schemas.microsoft.com/office/drawing/2014/main" id="{FFF377AE-A520-4684-B343-DCE6C1B152BA}"/>
              </a:ext>
            </a:extLst>
          </p:cNvPr>
          <p:cNvGraphicFramePr>
            <a:graphicFrameLocks noGrp="1"/>
          </p:cNvGraphicFramePr>
          <p:nvPr>
            <p:ph idx="1"/>
            <p:extLst>
              <p:ext uri="{D42A27DB-BD31-4B8C-83A1-F6EECF244321}">
                <p14:modId xmlns:p14="http://schemas.microsoft.com/office/powerpoint/2010/main" val="2416580110"/>
              </p:ext>
            </p:extLst>
          </p:nvPr>
        </p:nvGraphicFramePr>
        <p:xfrm>
          <a:off x="4648018" y="640822"/>
          <a:ext cx="6900512" cy="553614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801280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9">
            <a:extLst>
              <a:ext uri="{FF2B5EF4-FFF2-40B4-BE49-F238E27FC236}">
                <a16:creationId xmlns:a16="http://schemas.microsoft.com/office/drawing/2014/main" id="{743AA782-23D1-4521-8CAD-47662984A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075E121-40B6-4910-9B9B-85228B86D816}"/>
              </a:ext>
            </a:extLst>
          </p:cNvPr>
          <p:cNvSpPr>
            <a:spLocks noGrp="1"/>
          </p:cNvSpPr>
          <p:nvPr>
            <p:ph type="title"/>
          </p:nvPr>
        </p:nvSpPr>
        <p:spPr>
          <a:xfrm>
            <a:off x="630936" y="640080"/>
            <a:ext cx="4818888" cy="1481328"/>
          </a:xfrm>
        </p:spPr>
        <p:txBody>
          <a:bodyPr anchor="b">
            <a:normAutofit/>
          </a:bodyPr>
          <a:lstStyle/>
          <a:p>
            <a:r>
              <a:rPr lang="en-US" sz="5600"/>
              <a:t>Hallucinations</a:t>
            </a:r>
          </a:p>
        </p:txBody>
      </p:sp>
      <p:sp>
        <p:nvSpPr>
          <p:cNvPr id="16" name="Rectangle 6">
            <a:extLst>
              <a:ext uri="{FF2B5EF4-FFF2-40B4-BE49-F238E27FC236}">
                <a16:creationId xmlns:a16="http://schemas.microsoft.com/office/drawing/2014/main" id="{3CE8AF5E-D374-4CF1-90CC-35CF73B81C3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0936" y="2386584"/>
            <a:ext cx="4114800" cy="18288"/>
          </a:xfrm>
          <a:custGeom>
            <a:avLst/>
            <a:gdLst>
              <a:gd name="connsiteX0" fmla="*/ 0 w 4114800"/>
              <a:gd name="connsiteY0" fmla="*/ 0 h 18288"/>
              <a:gd name="connsiteX1" fmla="*/ 768096 w 4114800"/>
              <a:gd name="connsiteY1" fmla="*/ 0 h 18288"/>
              <a:gd name="connsiteX2" fmla="*/ 1495044 w 4114800"/>
              <a:gd name="connsiteY2" fmla="*/ 0 h 18288"/>
              <a:gd name="connsiteX3" fmla="*/ 2221992 w 4114800"/>
              <a:gd name="connsiteY3" fmla="*/ 0 h 18288"/>
              <a:gd name="connsiteX4" fmla="*/ 2784348 w 4114800"/>
              <a:gd name="connsiteY4" fmla="*/ 0 h 18288"/>
              <a:gd name="connsiteX5" fmla="*/ 3387852 w 4114800"/>
              <a:gd name="connsiteY5" fmla="*/ 0 h 18288"/>
              <a:gd name="connsiteX6" fmla="*/ 4114800 w 4114800"/>
              <a:gd name="connsiteY6" fmla="*/ 0 h 18288"/>
              <a:gd name="connsiteX7" fmla="*/ 4114800 w 4114800"/>
              <a:gd name="connsiteY7" fmla="*/ 18288 h 18288"/>
              <a:gd name="connsiteX8" fmla="*/ 3429000 w 4114800"/>
              <a:gd name="connsiteY8" fmla="*/ 18288 h 18288"/>
              <a:gd name="connsiteX9" fmla="*/ 2866644 w 4114800"/>
              <a:gd name="connsiteY9" fmla="*/ 18288 h 18288"/>
              <a:gd name="connsiteX10" fmla="*/ 2304288 w 4114800"/>
              <a:gd name="connsiteY10" fmla="*/ 18288 h 18288"/>
              <a:gd name="connsiteX11" fmla="*/ 1577340 w 4114800"/>
              <a:gd name="connsiteY11" fmla="*/ 18288 h 18288"/>
              <a:gd name="connsiteX12" fmla="*/ 973836 w 4114800"/>
              <a:gd name="connsiteY12" fmla="*/ 18288 h 18288"/>
              <a:gd name="connsiteX13" fmla="*/ 0 w 4114800"/>
              <a:gd name="connsiteY13" fmla="*/ 18288 h 18288"/>
              <a:gd name="connsiteX14" fmla="*/ 0 w 4114800"/>
              <a:gd name="connsiteY14"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4114800" h="18288" fill="none" extrusionOk="0">
                <a:moveTo>
                  <a:pt x="0" y="0"/>
                </a:moveTo>
                <a:cubicBezTo>
                  <a:pt x="338280" y="-26110"/>
                  <a:pt x="483942" y="6555"/>
                  <a:pt x="768096" y="0"/>
                </a:cubicBezTo>
                <a:cubicBezTo>
                  <a:pt x="1052250" y="-6555"/>
                  <a:pt x="1331484" y="24616"/>
                  <a:pt x="1495044" y="0"/>
                </a:cubicBezTo>
                <a:cubicBezTo>
                  <a:pt x="1658604" y="-24616"/>
                  <a:pt x="2056661" y="-33562"/>
                  <a:pt x="2221992" y="0"/>
                </a:cubicBezTo>
                <a:cubicBezTo>
                  <a:pt x="2387323" y="33562"/>
                  <a:pt x="2629463" y="-20094"/>
                  <a:pt x="2784348" y="0"/>
                </a:cubicBezTo>
                <a:cubicBezTo>
                  <a:pt x="2939233" y="20094"/>
                  <a:pt x="3151981" y="1524"/>
                  <a:pt x="3387852" y="0"/>
                </a:cubicBezTo>
                <a:cubicBezTo>
                  <a:pt x="3623723" y="-1524"/>
                  <a:pt x="3882724" y="26165"/>
                  <a:pt x="4114800" y="0"/>
                </a:cubicBezTo>
                <a:cubicBezTo>
                  <a:pt x="4114300" y="8855"/>
                  <a:pt x="4114909" y="14521"/>
                  <a:pt x="4114800" y="18288"/>
                </a:cubicBezTo>
                <a:cubicBezTo>
                  <a:pt x="3910038" y="37744"/>
                  <a:pt x="3683432" y="-3969"/>
                  <a:pt x="3429000" y="18288"/>
                </a:cubicBezTo>
                <a:cubicBezTo>
                  <a:pt x="3174568" y="40545"/>
                  <a:pt x="3085815" y="44166"/>
                  <a:pt x="2866644" y="18288"/>
                </a:cubicBezTo>
                <a:cubicBezTo>
                  <a:pt x="2647473" y="-7590"/>
                  <a:pt x="2580474" y="31338"/>
                  <a:pt x="2304288" y="18288"/>
                </a:cubicBezTo>
                <a:cubicBezTo>
                  <a:pt x="2028102" y="5238"/>
                  <a:pt x="1863008" y="-2001"/>
                  <a:pt x="1577340" y="18288"/>
                </a:cubicBezTo>
                <a:cubicBezTo>
                  <a:pt x="1291672" y="38577"/>
                  <a:pt x="1243931" y="9893"/>
                  <a:pt x="973836" y="18288"/>
                </a:cubicBezTo>
                <a:cubicBezTo>
                  <a:pt x="703741" y="26683"/>
                  <a:pt x="317656" y="-5910"/>
                  <a:pt x="0" y="18288"/>
                </a:cubicBezTo>
                <a:cubicBezTo>
                  <a:pt x="683" y="12014"/>
                  <a:pt x="724" y="5908"/>
                  <a:pt x="0" y="0"/>
                </a:cubicBezTo>
                <a:close/>
              </a:path>
              <a:path w="4114800" h="18288" stroke="0" extrusionOk="0">
                <a:moveTo>
                  <a:pt x="0" y="0"/>
                </a:moveTo>
                <a:cubicBezTo>
                  <a:pt x="276109" y="5266"/>
                  <a:pt x="325589" y="-19584"/>
                  <a:pt x="644652" y="0"/>
                </a:cubicBezTo>
                <a:cubicBezTo>
                  <a:pt x="963715" y="19584"/>
                  <a:pt x="1064991" y="6066"/>
                  <a:pt x="1207008" y="0"/>
                </a:cubicBezTo>
                <a:cubicBezTo>
                  <a:pt x="1349025" y="-6066"/>
                  <a:pt x="1791724" y="14506"/>
                  <a:pt x="1975104" y="0"/>
                </a:cubicBezTo>
                <a:cubicBezTo>
                  <a:pt x="2158484" y="-14506"/>
                  <a:pt x="2397469" y="20822"/>
                  <a:pt x="2619756" y="0"/>
                </a:cubicBezTo>
                <a:cubicBezTo>
                  <a:pt x="2842043" y="-20822"/>
                  <a:pt x="2992157" y="20388"/>
                  <a:pt x="3264408" y="0"/>
                </a:cubicBezTo>
                <a:cubicBezTo>
                  <a:pt x="3536659" y="-20388"/>
                  <a:pt x="3855620" y="38211"/>
                  <a:pt x="4114800" y="0"/>
                </a:cubicBezTo>
                <a:cubicBezTo>
                  <a:pt x="4113902" y="7180"/>
                  <a:pt x="4114969" y="13790"/>
                  <a:pt x="4114800" y="18288"/>
                </a:cubicBezTo>
                <a:cubicBezTo>
                  <a:pt x="3968901" y="8593"/>
                  <a:pt x="3623428" y="17559"/>
                  <a:pt x="3429000" y="18288"/>
                </a:cubicBezTo>
                <a:cubicBezTo>
                  <a:pt x="3234572" y="19017"/>
                  <a:pt x="3085079" y="41804"/>
                  <a:pt x="2866644" y="18288"/>
                </a:cubicBezTo>
                <a:cubicBezTo>
                  <a:pt x="2648209" y="-5228"/>
                  <a:pt x="2451737" y="24580"/>
                  <a:pt x="2180844" y="18288"/>
                </a:cubicBezTo>
                <a:cubicBezTo>
                  <a:pt x="1909951" y="11996"/>
                  <a:pt x="1681589" y="12244"/>
                  <a:pt x="1495044" y="18288"/>
                </a:cubicBezTo>
                <a:cubicBezTo>
                  <a:pt x="1308499" y="24332"/>
                  <a:pt x="1136614" y="21789"/>
                  <a:pt x="850392" y="18288"/>
                </a:cubicBezTo>
                <a:cubicBezTo>
                  <a:pt x="564170" y="14787"/>
                  <a:pt x="210636" y="54701"/>
                  <a:pt x="0" y="18288"/>
                </a:cubicBezTo>
                <a:cubicBezTo>
                  <a:pt x="571" y="10093"/>
                  <a:pt x="-125" y="8407"/>
                  <a:pt x="0" y="0"/>
                </a:cubicBezTo>
                <a:close/>
              </a:path>
            </a:pathLst>
          </a:custGeom>
          <a:solidFill>
            <a:srgbClr val="9BA842"/>
          </a:solidFill>
          <a:ln w="38100" cap="rnd">
            <a:solidFill>
              <a:srgbClr val="9BA84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9DA1A96A-B699-42C6-AE2C-2720EB524B9D}"/>
              </a:ext>
            </a:extLst>
          </p:cNvPr>
          <p:cNvSpPr>
            <a:spLocks noGrp="1"/>
          </p:cNvSpPr>
          <p:nvPr>
            <p:ph idx="1"/>
          </p:nvPr>
        </p:nvSpPr>
        <p:spPr>
          <a:xfrm>
            <a:off x="630936" y="2660904"/>
            <a:ext cx="4818888" cy="3547872"/>
          </a:xfrm>
        </p:spPr>
        <p:txBody>
          <a:bodyPr anchor="t">
            <a:normAutofit fontScale="92500" lnSpcReduction="10000"/>
          </a:bodyPr>
          <a:lstStyle/>
          <a:p>
            <a:pPr>
              <a:lnSpc>
                <a:spcPct val="100000"/>
              </a:lnSpc>
            </a:pPr>
            <a:r>
              <a:rPr lang="en-US" sz="2000" b="1" dirty="0"/>
              <a:t>Can occur in any of the five senses </a:t>
            </a:r>
          </a:p>
          <a:p>
            <a:pPr lvl="1">
              <a:lnSpc>
                <a:spcPct val="100000"/>
              </a:lnSpc>
            </a:pPr>
            <a:r>
              <a:rPr lang="en-US" sz="2000" b="1" dirty="0"/>
              <a:t>Nearly half of all patients report auditory hallucinations, 15% report visual hallucinations, and 5% report tactile hallucinations </a:t>
            </a:r>
          </a:p>
          <a:p>
            <a:pPr lvl="1">
              <a:lnSpc>
                <a:spcPct val="100000"/>
              </a:lnSpc>
            </a:pPr>
            <a:r>
              <a:rPr lang="en-US" sz="2000" b="1" dirty="0"/>
              <a:t>Common auditory hallucinations include hearing voices; they are usually clear, objective, and definite </a:t>
            </a:r>
          </a:p>
          <a:p>
            <a:pPr lvl="1">
              <a:lnSpc>
                <a:spcPct val="100000"/>
              </a:lnSpc>
            </a:pPr>
            <a:r>
              <a:rPr lang="en-US" sz="2000" b="1" dirty="0"/>
              <a:t>Hallucinations can be pleasurable or unsettling </a:t>
            </a:r>
          </a:p>
          <a:p>
            <a:pPr>
              <a:lnSpc>
                <a:spcPct val="100000"/>
              </a:lnSpc>
            </a:pPr>
            <a:r>
              <a:rPr lang="en-US" sz="2000" b="1" dirty="0"/>
              <a:t>Can occur in a single modality (i.e., one sense) or across a combination of modalities </a:t>
            </a:r>
          </a:p>
          <a:p>
            <a:pPr>
              <a:lnSpc>
                <a:spcPct val="100000"/>
              </a:lnSpc>
            </a:pPr>
            <a:r>
              <a:rPr lang="en-US" sz="2000" b="1" dirty="0"/>
              <a:t>For the most part, individuals recognize that these are not real, and they attempt to engage in normal behavior while combating simultaneous hallucinations </a:t>
            </a:r>
          </a:p>
        </p:txBody>
      </p:sp>
      <mc:AlternateContent xmlns:mc="http://schemas.openxmlformats.org/markup-compatibility/2006" xmlns:p14="http://schemas.microsoft.com/office/powerpoint/2010/main">
        <mc:Choice Requires="p14">
          <p:contentPart p14:bwMode="auto" r:id="rId2">
            <p14:nvContentPartPr>
              <p14:cNvPr id="14" name="Ink 13">
                <a:extLst>
                  <a:ext uri="{FF2B5EF4-FFF2-40B4-BE49-F238E27FC236}">
                    <a16:creationId xmlns:a16="http://schemas.microsoft.com/office/drawing/2014/main" id="{070477C5-0410-4E4F-97A1-F84C2465C187}"/>
                  </a:ext>
                  <a:ext uri="{C183D7F6-B498-43B3-948B-1728B52AA6E4}">
                    <adec:decorative xmlns:adec="http://schemas.microsoft.com/office/drawing/2017/decorative" val="1"/>
                  </a:ext>
                </a:extLst>
              </p14:cNvPr>
              <p14:cNvContentPartPr>
                <a14:cpLocks xmlns:a14="http://schemas.microsoft.com/office/drawing/2010/main" noGrp="1" noRot="1" noChangeAspect="1" noMove="1" noResize="1" noEditPoints="1" noAdjustHandles="1" noChangeArrowheads="1" noChangeShapeType="1"/>
              </p14:cNvContentPartPr>
              <p14:nvPr>
                <p:extLst>
                  <p:ext uri="{386F3935-93C4-4BCD-93E2-E3B085C9AB24}">
                    <p16:designElem xmlns:p16="http://schemas.microsoft.com/office/powerpoint/2015/main" val="1"/>
                  </p:ext>
                </p:extLst>
              </p14:nvPr>
            </p14:nvContentPartPr>
            <p14:xfrm>
              <a:off x="5755403" y="1971579"/>
              <a:ext cx="360" cy="2160"/>
            </p14:xfrm>
          </p:contentPart>
        </mc:Choice>
        <mc:Fallback xmlns="">
          <p:pic>
            <p:nvPicPr>
              <p:cNvPr id="14" name="Ink 13">
                <a:extLst>
                  <a:ext uri="{FF2B5EF4-FFF2-40B4-BE49-F238E27FC236}">
                    <a16:creationId xmlns:a16="http://schemas.microsoft.com/office/drawing/2014/main" id="{070477C5-0410-4E4F-97A1-F84C2465C187}"/>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p:cNvPicPr>
              <p:nvPr/>
            </p:nvPicPr>
            <p:blipFill>
              <a:blip r:embed="rId3"/>
              <a:stretch>
                <a:fillRect/>
              </a:stretch>
            </p:blipFill>
            <p:spPr>
              <a:xfrm>
                <a:off x="5737403" y="1956150"/>
                <a:ext cx="36000" cy="32709"/>
              </a:xfrm>
              <a:prstGeom prst="rect">
                <a:avLst/>
              </a:prstGeom>
            </p:spPr>
          </p:pic>
        </mc:Fallback>
      </mc:AlternateContent>
      <p:pic>
        <p:nvPicPr>
          <p:cNvPr id="7" name="Graphic 6" descr="Brain in head">
            <a:extLst>
              <a:ext uri="{FF2B5EF4-FFF2-40B4-BE49-F238E27FC236}">
                <a16:creationId xmlns:a16="http://schemas.microsoft.com/office/drawing/2014/main" id="{EAD0811F-7167-470F-A365-288893CAF3BF}"/>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6099048" y="699516"/>
            <a:ext cx="5458968" cy="5458968"/>
          </a:xfrm>
          <a:prstGeom prst="rect">
            <a:avLst/>
          </a:prstGeom>
        </p:spPr>
      </p:pic>
    </p:spTree>
    <p:extLst>
      <p:ext uri="{BB962C8B-B14F-4D97-AF65-F5344CB8AC3E}">
        <p14:creationId xmlns:p14="http://schemas.microsoft.com/office/powerpoint/2010/main" val="219444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05CBC3C-2E5A-4839-8B9B-2E5A6ADF0F5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827FF362-FC97-4BF5-949B-D4ADFA26E4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8888549">
            <a:off x="-1059473" y="-1108988"/>
            <a:ext cx="7179830" cy="5226565"/>
          </a:xfrm>
          <a:custGeom>
            <a:avLst/>
            <a:gdLst>
              <a:gd name="connsiteX0" fmla="*/ 5217841 w 7179830"/>
              <a:gd name="connsiteY0" fmla="*/ 464824 h 5226565"/>
              <a:gd name="connsiteX1" fmla="*/ 5222490 w 7179830"/>
              <a:gd name="connsiteY1" fmla="*/ 464289 h 5226565"/>
              <a:gd name="connsiteX2" fmla="*/ 5216768 w 7179830"/>
              <a:gd name="connsiteY2" fmla="*/ 463394 h 5226565"/>
              <a:gd name="connsiteX3" fmla="*/ 5217841 w 7179830"/>
              <a:gd name="connsiteY3" fmla="*/ 464824 h 5226565"/>
              <a:gd name="connsiteX4" fmla="*/ 4945201 w 7179830"/>
              <a:gd name="connsiteY4" fmla="*/ 5226565 h 5226565"/>
              <a:gd name="connsiteX5" fmla="*/ 140449 w 7179830"/>
              <a:gd name="connsiteY5" fmla="*/ 2240811 h 5226565"/>
              <a:gd name="connsiteX6" fmla="*/ 232913 w 7179830"/>
              <a:gd name="connsiteY6" fmla="*/ 2052782 h 5226565"/>
              <a:gd name="connsiteX7" fmla="*/ 375714 w 7179830"/>
              <a:gd name="connsiteY7" fmla="*/ 1803205 h 5226565"/>
              <a:gd name="connsiteX8" fmla="*/ 1512756 w 7179830"/>
              <a:gd name="connsiteY8" fmla="*/ 638448 h 5226565"/>
              <a:gd name="connsiteX9" fmla="*/ 2902095 w 7179830"/>
              <a:gd name="connsiteY9" fmla="*/ 120440 h 5226565"/>
              <a:gd name="connsiteX10" fmla="*/ 2848453 w 7179830"/>
              <a:gd name="connsiteY10" fmla="*/ 125626 h 5226565"/>
              <a:gd name="connsiteX11" fmla="*/ 1837830 w 7179830"/>
              <a:gd name="connsiteY11" fmla="*/ 426203 h 5226565"/>
              <a:gd name="connsiteX12" fmla="*/ 214608 w 7179830"/>
              <a:gd name="connsiteY12" fmla="*/ 1882239 h 5226565"/>
              <a:gd name="connsiteX13" fmla="*/ 91317 w 7179830"/>
              <a:gd name="connsiteY13" fmla="*/ 2123701 h 5226565"/>
              <a:gd name="connsiteX14" fmla="*/ 64092 w 7179830"/>
              <a:gd name="connsiteY14" fmla="*/ 2193361 h 5226565"/>
              <a:gd name="connsiteX15" fmla="*/ 0 w 7179830"/>
              <a:gd name="connsiteY15" fmla="*/ 2153533 h 5226565"/>
              <a:gd name="connsiteX16" fmla="*/ 42834 w 7179830"/>
              <a:gd name="connsiteY16" fmla="*/ 2047277 h 5226565"/>
              <a:gd name="connsiteX17" fmla="*/ 923582 w 7179830"/>
              <a:gd name="connsiteY17" fmla="*/ 915600 h 5226565"/>
              <a:gd name="connsiteX18" fmla="*/ 2686989 w 7179830"/>
              <a:gd name="connsiteY18" fmla="*/ 73950 h 5226565"/>
              <a:gd name="connsiteX19" fmla="*/ 3059983 w 7179830"/>
              <a:gd name="connsiteY19" fmla="*/ 20308 h 5226565"/>
              <a:gd name="connsiteX20" fmla="*/ 3454435 w 7179830"/>
              <a:gd name="connsiteY20" fmla="*/ 1176 h 5226565"/>
              <a:gd name="connsiteX21" fmla="*/ 3923806 w 7179830"/>
              <a:gd name="connsiteY21" fmla="*/ 49990 h 5226565"/>
              <a:gd name="connsiteX22" fmla="*/ 5350874 w 7179830"/>
              <a:gd name="connsiteY22" fmla="*/ 426917 h 5226565"/>
              <a:gd name="connsiteX23" fmla="*/ 6607360 w 7179830"/>
              <a:gd name="connsiteY23" fmla="*/ 1075097 h 5226565"/>
              <a:gd name="connsiteX24" fmla="*/ 7110534 w 7179830"/>
              <a:gd name="connsiteY24" fmla="*/ 1541421 h 5226565"/>
              <a:gd name="connsiteX25" fmla="*/ 7179830 w 7179830"/>
              <a:gd name="connsiteY25" fmla="*/ 1630542 h 5226565"/>
              <a:gd name="connsiteX26" fmla="*/ 7136295 w 7179830"/>
              <a:gd name="connsiteY26" fmla="*/ 1700600 h 5226565"/>
              <a:gd name="connsiteX27" fmla="*/ 7131140 w 7179830"/>
              <a:gd name="connsiteY27" fmla="*/ 1693045 h 5226565"/>
              <a:gd name="connsiteX28" fmla="*/ 6577499 w 7179830"/>
              <a:gd name="connsiteY28" fmla="*/ 1148230 h 5226565"/>
              <a:gd name="connsiteX29" fmla="*/ 5494816 w 7179830"/>
              <a:gd name="connsiteY29" fmla="*/ 563527 h 5226565"/>
              <a:gd name="connsiteX30" fmla="*/ 5366967 w 7179830"/>
              <a:gd name="connsiteY30" fmla="*/ 514176 h 5226565"/>
              <a:gd name="connsiteX31" fmla="*/ 5244661 w 7179830"/>
              <a:gd name="connsiteY31" fmla="*/ 470725 h 5226565"/>
              <a:gd name="connsiteX32" fmla="*/ 5904822 w 7179830"/>
              <a:gd name="connsiteY32" fmla="*/ 815468 h 5226565"/>
              <a:gd name="connsiteX33" fmla="*/ 7015222 w 7179830"/>
              <a:gd name="connsiteY33" fmla="*/ 1815185 h 5226565"/>
              <a:gd name="connsiteX34" fmla="*/ 7040454 w 7179830"/>
              <a:gd name="connsiteY34" fmla="*/ 1854830 h 52265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7179830" h="5226565">
                <a:moveTo>
                  <a:pt x="5217841" y="464824"/>
                </a:moveTo>
                <a:lnTo>
                  <a:pt x="5222490" y="464289"/>
                </a:lnTo>
                <a:lnTo>
                  <a:pt x="5216768" y="463394"/>
                </a:lnTo>
                <a:cubicBezTo>
                  <a:pt x="5216768" y="463394"/>
                  <a:pt x="5216768" y="464646"/>
                  <a:pt x="5217841" y="464824"/>
                </a:cubicBezTo>
                <a:close/>
                <a:moveTo>
                  <a:pt x="4945201" y="5226565"/>
                </a:moveTo>
                <a:lnTo>
                  <a:pt x="140449" y="2240811"/>
                </a:lnTo>
                <a:lnTo>
                  <a:pt x="232913" y="2052782"/>
                </a:lnTo>
                <a:cubicBezTo>
                  <a:pt x="277693" y="1968290"/>
                  <a:pt x="325201" y="1885054"/>
                  <a:pt x="375714" y="1803205"/>
                </a:cubicBezTo>
                <a:cubicBezTo>
                  <a:pt x="667528" y="1329721"/>
                  <a:pt x="1039629" y="935091"/>
                  <a:pt x="1512756" y="638448"/>
                </a:cubicBezTo>
                <a:cubicBezTo>
                  <a:pt x="1939392" y="370950"/>
                  <a:pt x="2405724" y="210560"/>
                  <a:pt x="2902095" y="120440"/>
                </a:cubicBezTo>
                <a:cubicBezTo>
                  <a:pt x="2884054" y="118134"/>
                  <a:pt x="2865727" y="119904"/>
                  <a:pt x="2848453" y="125626"/>
                </a:cubicBezTo>
                <a:cubicBezTo>
                  <a:pt x="2498704" y="175943"/>
                  <a:pt x="2158217" y="277201"/>
                  <a:pt x="1837830" y="426203"/>
                </a:cubicBezTo>
                <a:cubicBezTo>
                  <a:pt x="1147094" y="744660"/>
                  <a:pt x="593502" y="1217071"/>
                  <a:pt x="214608" y="1882239"/>
                </a:cubicBezTo>
                <a:cubicBezTo>
                  <a:pt x="169441" y="1960776"/>
                  <a:pt x="128308" y="2041369"/>
                  <a:pt x="91317" y="2123701"/>
                </a:cubicBezTo>
                <a:lnTo>
                  <a:pt x="64092" y="2193361"/>
                </a:lnTo>
                <a:lnTo>
                  <a:pt x="0" y="2153533"/>
                </a:lnTo>
                <a:lnTo>
                  <a:pt x="42834" y="2047277"/>
                </a:lnTo>
                <a:cubicBezTo>
                  <a:pt x="241792" y="1615775"/>
                  <a:pt x="541268" y="1241591"/>
                  <a:pt x="923582" y="915600"/>
                </a:cubicBezTo>
                <a:cubicBezTo>
                  <a:pt x="1435331" y="478415"/>
                  <a:pt x="2028081" y="205375"/>
                  <a:pt x="2686989" y="73950"/>
                </a:cubicBezTo>
                <a:cubicBezTo>
                  <a:pt x="2810367" y="49274"/>
                  <a:pt x="2934818" y="32466"/>
                  <a:pt x="3059983" y="20308"/>
                </a:cubicBezTo>
                <a:cubicBezTo>
                  <a:pt x="3185149" y="8148"/>
                  <a:pt x="3308706" y="2963"/>
                  <a:pt x="3454435" y="1176"/>
                </a:cubicBezTo>
                <a:cubicBezTo>
                  <a:pt x="3599805" y="-5977"/>
                  <a:pt x="3761985" y="20665"/>
                  <a:pt x="3923806" y="49990"/>
                </a:cubicBezTo>
                <a:cubicBezTo>
                  <a:pt x="4409449" y="137964"/>
                  <a:pt x="4886867" y="257228"/>
                  <a:pt x="5350874" y="426917"/>
                </a:cubicBezTo>
                <a:cubicBezTo>
                  <a:pt x="5797001" y="589991"/>
                  <a:pt x="6223101" y="792223"/>
                  <a:pt x="6607360" y="1075097"/>
                </a:cubicBezTo>
                <a:cubicBezTo>
                  <a:pt x="6794438" y="1212779"/>
                  <a:pt x="6965102" y="1365689"/>
                  <a:pt x="7110534" y="1541421"/>
                </a:cubicBezTo>
                <a:lnTo>
                  <a:pt x="7179830" y="1630542"/>
                </a:lnTo>
                <a:lnTo>
                  <a:pt x="7136295" y="1700600"/>
                </a:lnTo>
                <a:lnTo>
                  <a:pt x="7131140" y="1693045"/>
                </a:lnTo>
                <a:cubicBezTo>
                  <a:pt x="6977874" y="1483026"/>
                  <a:pt x="6788448" y="1305671"/>
                  <a:pt x="6577499" y="1148230"/>
                </a:cubicBezTo>
                <a:cubicBezTo>
                  <a:pt x="6245452" y="900401"/>
                  <a:pt x="5878538" y="716408"/>
                  <a:pt x="5494816" y="563527"/>
                </a:cubicBezTo>
                <a:cubicBezTo>
                  <a:pt x="5452491" y="546487"/>
                  <a:pt x="5409881" y="530036"/>
                  <a:pt x="5366967" y="514176"/>
                </a:cubicBezTo>
                <a:cubicBezTo>
                  <a:pt x="5326377" y="499156"/>
                  <a:pt x="5285430" y="485210"/>
                  <a:pt x="5244661" y="470725"/>
                </a:cubicBezTo>
                <a:cubicBezTo>
                  <a:pt x="5471517" y="572127"/>
                  <a:pt x="5691970" y="687263"/>
                  <a:pt x="5904822" y="815468"/>
                </a:cubicBezTo>
                <a:cubicBezTo>
                  <a:pt x="6336645" y="1080104"/>
                  <a:pt x="6718758" y="1400351"/>
                  <a:pt x="7015222" y="1815185"/>
                </a:cubicBezTo>
                <a:lnTo>
                  <a:pt x="7040454" y="1854830"/>
                </a:lnTo>
                <a:close/>
              </a:path>
            </a:pathLst>
          </a:custGeom>
          <a:solidFill>
            <a:srgbClr val="9BA842"/>
          </a:solidFill>
          <a:ln w="12700" cap="flat">
            <a:noFill/>
            <a:prstDash val="solid"/>
            <a:miter/>
          </a:ln>
        </p:spPr>
        <p:txBody>
          <a:bodyPr wrap="square" rtlCol="0" anchor="ctr">
            <a:noAutofit/>
          </a:bodyPr>
          <a:lstStyle/>
          <a:p>
            <a:endParaRPr lang="en-US"/>
          </a:p>
        </p:txBody>
      </p:sp>
      <p:sp>
        <p:nvSpPr>
          <p:cNvPr id="2" name="Title 1">
            <a:extLst>
              <a:ext uri="{FF2B5EF4-FFF2-40B4-BE49-F238E27FC236}">
                <a16:creationId xmlns:a16="http://schemas.microsoft.com/office/drawing/2014/main" id="{096E35D3-A03B-4476-AC53-48B0C6BDDF01}"/>
              </a:ext>
            </a:extLst>
          </p:cNvPr>
          <p:cNvSpPr>
            <a:spLocks noGrp="1"/>
          </p:cNvSpPr>
          <p:nvPr>
            <p:ph type="title"/>
          </p:nvPr>
        </p:nvSpPr>
        <p:spPr>
          <a:xfrm>
            <a:off x="841246" y="673770"/>
            <a:ext cx="3644489" cy="2414488"/>
          </a:xfrm>
        </p:spPr>
        <p:txBody>
          <a:bodyPr anchor="t">
            <a:normAutofit/>
          </a:bodyPr>
          <a:lstStyle/>
          <a:p>
            <a:r>
              <a:rPr lang="en-US" sz="6600">
                <a:solidFill>
                  <a:schemeClr val="bg1"/>
                </a:solidFill>
              </a:rPr>
              <a:t>Disorganized Thinking</a:t>
            </a:r>
          </a:p>
        </p:txBody>
      </p:sp>
      <p:sp>
        <p:nvSpPr>
          <p:cNvPr id="3" name="Content Placeholder 2">
            <a:extLst>
              <a:ext uri="{FF2B5EF4-FFF2-40B4-BE49-F238E27FC236}">
                <a16:creationId xmlns:a16="http://schemas.microsoft.com/office/drawing/2014/main" id="{CE559EB8-3869-42DF-BF82-1A5724AAB0A5}"/>
              </a:ext>
            </a:extLst>
          </p:cNvPr>
          <p:cNvSpPr>
            <a:spLocks noGrp="1"/>
          </p:cNvSpPr>
          <p:nvPr>
            <p:ph idx="1"/>
          </p:nvPr>
        </p:nvSpPr>
        <p:spPr>
          <a:xfrm>
            <a:off x="6095999" y="882315"/>
            <a:ext cx="5254754" cy="5294647"/>
          </a:xfrm>
        </p:spPr>
        <p:txBody>
          <a:bodyPr>
            <a:normAutofit/>
          </a:bodyPr>
          <a:lstStyle/>
          <a:p>
            <a:r>
              <a:rPr lang="en-US" sz="2600" b="1"/>
              <a:t>Thoughts and speech patterns may appear to be circumstantial or tangential (e.g., they give unnecessary details, or they may never reach the point) </a:t>
            </a:r>
          </a:p>
          <a:p>
            <a:r>
              <a:rPr lang="en-US" sz="2600" b="1"/>
              <a:t>Retardation – another cognitive symptom where the individual may take a long period of time before answering a question </a:t>
            </a:r>
          </a:p>
          <a:p>
            <a:r>
              <a:rPr lang="en-US" sz="2600" b="1"/>
              <a:t>Derailment – the illogical connection in a chain of thoughts</a:t>
            </a:r>
          </a:p>
          <a:p>
            <a:r>
              <a:rPr lang="en-US" sz="2600" b="1"/>
              <a:t>Illogicality – the tendency to provide bizarre explanations for things </a:t>
            </a:r>
          </a:p>
          <a:p>
            <a:r>
              <a:rPr lang="en-US" sz="2600" b="1"/>
              <a:t>Makes treatment difficult as individuals lack insight into their illness and symptoms </a:t>
            </a:r>
          </a:p>
        </p:txBody>
      </p:sp>
    </p:spTree>
    <p:extLst>
      <p:ext uri="{BB962C8B-B14F-4D97-AF65-F5344CB8AC3E}">
        <p14:creationId xmlns:p14="http://schemas.microsoft.com/office/powerpoint/2010/main" val="14879654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9">
            <a:extLst>
              <a:ext uri="{FF2B5EF4-FFF2-40B4-BE49-F238E27FC236}">
                <a16:creationId xmlns:a16="http://schemas.microsoft.com/office/drawing/2014/main" id="{2E442304-DDBD-4F7B-8017-36BCC863FB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23B3995-0B4C-4CD1-BCBC-91264BA69E05}"/>
              </a:ext>
            </a:extLst>
          </p:cNvPr>
          <p:cNvSpPr>
            <a:spLocks noGrp="1"/>
          </p:cNvSpPr>
          <p:nvPr>
            <p:ph type="title"/>
          </p:nvPr>
        </p:nvSpPr>
        <p:spPr>
          <a:xfrm>
            <a:off x="635000" y="640823"/>
            <a:ext cx="3418659" cy="5583148"/>
          </a:xfrm>
        </p:spPr>
        <p:txBody>
          <a:bodyPr anchor="ctr">
            <a:normAutofit/>
          </a:bodyPr>
          <a:lstStyle/>
          <a:p>
            <a:r>
              <a:rPr lang="en-US" sz="6000"/>
              <a:t>Behavior</a:t>
            </a:r>
          </a:p>
        </p:txBody>
      </p:sp>
      <p:sp>
        <p:nvSpPr>
          <p:cNvPr id="15" name="Rectangle 22">
            <a:extLst>
              <a:ext uri="{FF2B5EF4-FFF2-40B4-BE49-F238E27FC236}">
                <a16:creationId xmlns:a16="http://schemas.microsoft.com/office/drawing/2014/main" id="{535742DD-1B16-4E9D-B715-0D74B4574A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314992" y="1557877"/>
            <a:ext cx="18288" cy="3749040"/>
          </a:xfrm>
          <a:custGeom>
            <a:avLst/>
            <a:gdLst>
              <a:gd name="connsiteX0" fmla="*/ 0 w 18288"/>
              <a:gd name="connsiteY0" fmla="*/ 0 h 3749040"/>
              <a:gd name="connsiteX1" fmla="*/ 18288 w 18288"/>
              <a:gd name="connsiteY1" fmla="*/ 0 h 3749040"/>
              <a:gd name="connsiteX2" fmla="*/ 18288 w 18288"/>
              <a:gd name="connsiteY2" fmla="*/ 662330 h 3749040"/>
              <a:gd name="connsiteX3" fmla="*/ 18288 w 18288"/>
              <a:gd name="connsiteY3" fmla="*/ 1174699 h 3749040"/>
              <a:gd name="connsiteX4" fmla="*/ 18288 w 18288"/>
              <a:gd name="connsiteY4" fmla="*/ 1724558 h 3749040"/>
              <a:gd name="connsiteX5" fmla="*/ 18288 w 18288"/>
              <a:gd name="connsiteY5" fmla="*/ 2424379 h 3749040"/>
              <a:gd name="connsiteX6" fmla="*/ 18288 w 18288"/>
              <a:gd name="connsiteY6" fmla="*/ 3049219 h 3749040"/>
              <a:gd name="connsiteX7" fmla="*/ 18288 w 18288"/>
              <a:gd name="connsiteY7" fmla="*/ 3749040 h 3749040"/>
              <a:gd name="connsiteX8" fmla="*/ 0 w 18288"/>
              <a:gd name="connsiteY8" fmla="*/ 3749040 h 3749040"/>
              <a:gd name="connsiteX9" fmla="*/ 0 w 18288"/>
              <a:gd name="connsiteY9" fmla="*/ 3236671 h 3749040"/>
              <a:gd name="connsiteX10" fmla="*/ 0 w 18288"/>
              <a:gd name="connsiteY10" fmla="*/ 2536850 h 3749040"/>
              <a:gd name="connsiteX11" fmla="*/ 0 w 18288"/>
              <a:gd name="connsiteY11" fmla="*/ 1874520 h 3749040"/>
              <a:gd name="connsiteX12" fmla="*/ 0 w 18288"/>
              <a:gd name="connsiteY12" fmla="*/ 1362151 h 3749040"/>
              <a:gd name="connsiteX13" fmla="*/ 0 w 18288"/>
              <a:gd name="connsiteY13" fmla="*/ 774802 h 3749040"/>
              <a:gd name="connsiteX14" fmla="*/ 0 w 18288"/>
              <a:gd name="connsiteY14" fmla="*/ 0 h 37490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8288" h="3749040" fill="none" extrusionOk="0">
                <a:moveTo>
                  <a:pt x="0" y="0"/>
                </a:moveTo>
                <a:cubicBezTo>
                  <a:pt x="8690" y="407"/>
                  <a:pt x="14141" y="154"/>
                  <a:pt x="18288" y="0"/>
                </a:cubicBezTo>
                <a:cubicBezTo>
                  <a:pt x="34838" y="143586"/>
                  <a:pt x="-11860" y="333097"/>
                  <a:pt x="18288" y="662330"/>
                </a:cubicBezTo>
                <a:cubicBezTo>
                  <a:pt x="48436" y="991563"/>
                  <a:pt x="32813" y="1046681"/>
                  <a:pt x="18288" y="1174699"/>
                </a:cubicBezTo>
                <a:cubicBezTo>
                  <a:pt x="3763" y="1302717"/>
                  <a:pt x="40974" y="1467838"/>
                  <a:pt x="18288" y="1724558"/>
                </a:cubicBezTo>
                <a:cubicBezTo>
                  <a:pt x="-4398" y="1981278"/>
                  <a:pt x="36650" y="2215729"/>
                  <a:pt x="18288" y="2424379"/>
                </a:cubicBezTo>
                <a:cubicBezTo>
                  <a:pt x="-74" y="2633029"/>
                  <a:pt x="-9881" y="2874703"/>
                  <a:pt x="18288" y="3049219"/>
                </a:cubicBezTo>
                <a:cubicBezTo>
                  <a:pt x="46457" y="3223735"/>
                  <a:pt x="4078" y="3453850"/>
                  <a:pt x="18288" y="3749040"/>
                </a:cubicBezTo>
                <a:cubicBezTo>
                  <a:pt x="14465" y="3749751"/>
                  <a:pt x="7675" y="3748271"/>
                  <a:pt x="0" y="3749040"/>
                </a:cubicBezTo>
                <a:cubicBezTo>
                  <a:pt x="19669" y="3507959"/>
                  <a:pt x="-9883" y="3339386"/>
                  <a:pt x="0" y="3236671"/>
                </a:cubicBezTo>
                <a:cubicBezTo>
                  <a:pt x="9883" y="3133956"/>
                  <a:pt x="26871" y="2857214"/>
                  <a:pt x="0" y="2536850"/>
                </a:cubicBezTo>
                <a:cubicBezTo>
                  <a:pt x="-26871" y="2216486"/>
                  <a:pt x="4790" y="2156616"/>
                  <a:pt x="0" y="1874520"/>
                </a:cubicBezTo>
                <a:cubicBezTo>
                  <a:pt x="-4790" y="1592424"/>
                  <a:pt x="-3117" y="1558688"/>
                  <a:pt x="0" y="1362151"/>
                </a:cubicBezTo>
                <a:cubicBezTo>
                  <a:pt x="3117" y="1165614"/>
                  <a:pt x="16802" y="1045125"/>
                  <a:pt x="0" y="774802"/>
                </a:cubicBezTo>
                <a:cubicBezTo>
                  <a:pt x="-16802" y="504479"/>
                  <a:pt x="-29640" y="377701"/>
                  <a:pt x="0" y="0"/>
                </a:cubicBezTo>
                <a:close/>
              </a:path>
              <a:path w="18288" h="3749040" stroke="0" extrusionOk="0">
                <a:moveTo>
                  <a:pt x="0" y="0"/>
                </a:moveTo>
                <a:cubicBezTo>
                  <a:pt x="5341" y="9"/>
                  <a:pt x="11148" y="-611"/>
                  <a:pt x="18288" y="0"/>
                </a:cubicBezTo>
                <a:cubicBezTo>
                  <a:pt x="33352" y="227288"/>
                  <a:pt x="30894" y="278824"/>
                  <a:pt x="18288" y="512369"/>
                </a:cubicBezTo>
                <a:cubicBezTo>
                  <a:pt x="5682" y="745914"/>
                  <a:pt x="53060" y="998220"/>
                  <a:pt x="18288" y="1212190"/>
                </a:cubicBezTo>
                <a:cubicBezTo>
                  <a:pt x="-16484" y="1426160"/>
                  <a:pt x="35474" y="1585099"/>
                  <a:pt x="18288" y="1837030"/>
                </a:cubicBezTo>
                <a:cubicBezTo>
                  <a:pt x="1102" y="2088961"/>
                  <a:pt x="16704" y="2251948"/>
                  <a:pt x="18288" y="2386889"/>
                </a:cubicBezTo>
                <a:cubicBezTo>
                  <a:pt x="19872" y="2521830"/>
                  <a:pt x="5902" y="2679005"/>
                  <a:pt x="18288" y="2936748"/>
                </a:cubicBezTo>
                <a:cubicBezTo>
                  <a:pt x="30674" y="3194491"/>
                  <a:pt x="13809" y="3416052"/>
                  <a:pt x="18288" y="3749040"/>
                </a:cubicBezTo>
                <a:cubicBezTo>
                  <a:pt x="9729" y="3749861"/>
                  <a:pt x="3965" y="3749683"/>
                  <a:pt x="0" y="3749040"/>
                </a:cubicBezTo>
                <a:cubicBezTo>
                  <a:pt x="-10152" y="3632102"/>
                  <a:pt x="-5013" y="3340136"/>
                  <a:pt x="0" y="3236671"/>
                </a:cubicBezTo>
                <a:cubicBezTo>
                  <a:pt x="5013" y="3133206"/>
                  <a:pt x="-27249" y="2814766"/>
                  <a:pt x="0" y="2649322"/>
                </a:cubicBezTo>
                <a:cubicBezTo>
                  <a:pt x="27249" y="2483878"/>
                  <a:pt x="8506" y="2308131"/>
                  <a:pt x="0" y="2061972"/>
                </a:cubicBezTo>
                <a:cubicBezTo>
                  <a:pt x="-8506" y="1815813"/>
                  <a:pt x="-14267" y="1574470"/>
                  <a:pt x="0" y="1399642"/>
                </a:cubicBezTo>
                <a:cubicBezTo>
                  <a:pt x="14267" y="1224814"/>
                  <a:pt x="-24839" y="1011862"/>
                  <a:pt x="0" y="812292"/>
                </a:cubicBezTo>
                <a:cubicBezTo>
                  <a:pt x="24839" y="612722"/>
                  <a:pt x="20220" y="372179"/>
                  <a:pt x="0" y="0"/>
                </a:cubicBezTo>
                <a:close/>
              </a:path>
            </a:pathLst>
          </a:custGeom>
          <a:solidFill>
            <a:srgbClr val="9BA842"/>
          </a:solidFill>
          <a:ln w="34925">
            <a:solidFill>
              <a:srgbClr val="9BA84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6" name="Content Placeholder 2" descr="Behavior">
            <a:extLst>
              <a:ext uri="{FF2B5EF4-FFF2-40B4-BE49-F238E27FC236}">
                <a16:creationId xmlns:a16="http://schemas.microsoft.com/office/drawing/2014/main" id="{8FAD00F3-FE47-4E45-9E86-975901757966}"/>
              </a:ext>
            </a:extLst>
          </p:cNvPr>
          <p:cNvGraphicFramePr>
            <a:graphicFrameLocks noGrp="1"/>
          </p:cNvGraphicFramePr>
          <p:nvPr>
            <p:ph idx="1"/>
            <p:extLst>
              <p:ext uri="{D42A27DB-BD31-4B8C-83A1-F6EECF244321}">
                <p14:modId xmlns:p14="http://schemas.microsoft.com/office/powerpoint/2010/main" val="3807852643"/>
              </p:ext>
            </p:extLst>
          </p:nvPr>
        </p:nvGraphicFramePr>
        <p:xfrm>
          <a:off x="4648018" y="640822"/>
          <a:ext cx="6900512" cy="553614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908602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2E442304-DDBD-4F7B-8017-36BCC863FB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F00E262-86D3-4EA8-941A-F88F90FA067A}"/>
              </a:ext>
            </a:extLst>
          </p:cNvPr>
          <p:cNvSpPr>
            <a:spLocks noGrp="1"/>
          </p:cNvSpPr>
          <p:nvPr>
            <p:ph type="title"/>
          </p:nvPr>
        </p:nvSpPr>
        <p:spPr>
          <a:xfrm>
            <a:off x="635000" y="640823"/>
            <a:ext cx="3418659" cy="5583148"/>
          </a:xfrm>
        </p:spPr>
        <p:txBody>
          <a:bodyPr anchor="ctr">
            <a:normAutofit/>
          </a:bodyPr>
          <a:lstStyle/>
          <a:p>
            <a:r>
              <a:rPr lang="en-US" sz="6000"/>
              <a:t>Negative Vs Positive Symptoms</a:t>
            </a:r>
          </a:p>
        </p:txBody>
      </p:sp>
      <p:sp>
        <p:nvSpPr>
          <p:cNvPr id="22" name="Rectangle 22">
            <a:extLst>
              <a:ext uri="{FF2B5EF4-FFF2-40B4-BE49-F238E27FC236}">
                <a16:creationId xmlns:a16="http://schemas.microsoft.com/office/drawing/2014/main" id="{535742DD-1B16-4E9D-B715-0D74B4574A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314992" y="1557877"/>
            <a:ext cx="18288" cy="3749040"/>
          </a:xfrm>
          <a:custGeom>
            <a:avLst/>
            <a:gdLst>
              <a:gd name="connsiteX0" fmla="*/ 0 w 18288"/>
              <a:gd name="connsiteY0" fmla="*/ 0 h 3749040"/>
              <a:gd name="connsiteX1" fmla="*/ 18288 w 18288"/>
              <a:gd name="connsiteY1" fmla="*/ 0 h 3749040"/>
              <a:gd name="connsiteX2" fmla="*/ 18288 w 18288"/>
              <a:gd name="connsiteY2" fmla="*/ 662330 h 3749040"/>
              <a:gd name="connsiteX3" fmla="*/ 18288 w 18288"/>
              <a:gd name="connsiteY3" fmla="*/ 1174699 h 3749040"/>
              <a:gd name="connsiteX4" fmla="*/ 18288 w 18288"/>
              <a:gd name="connsiteY4" fmla="*/ 1724558 h 3749040"/>
              <a:gd name="connsiteX5" fmla="*/ 18288 w 18288"/>
              <a:gd name="connsiteY5" fmla="*/ 2424379 h 3749040"/>
              <a:gd name="connsiteX6" fmla="*/ 18288 w 18288"/>
              <a:gd name="connsiteY6" fmla="*/ 3049219 h 3749040"/>
              <a:gd name="connsiteX7" fmla="*/ 18288 w 18288"/>
              <a:gd name="connsiteY7" fmla="*/ 3749040 h 3749040"/>
              <a:gd name="connsiteX8" fmla="*/ 0 w 18288"/>
              <a:gd name="connsiteY8" fmla="*/ 3749040 h 3749040"/>
              <a:gd name="connsiteX9" fmla="*/ 0 w 18288"/>
              <a:gd name="connsiteY9" fmla="*/ 3236671 h 3749040"/>
              <a:gd name="connsiteX10" fmla="*/ 0 w 18288"/>
              <a:gd name="connsiteY10" fmla="*/ 2536850 h 3749040"/>
              <a:gd name="connsiteX11" fmla="*/ 0 w 18288"/>
              <a:gd name="connsiteY11" fmla="*/ 1874520 h 3749040"/>
              <a:gd name="connsiteX12" fmla="*/ 0 w 18288"/>
              <a:gd name="connsiteY12" fmla="*/ 1362151 h 3749040"/>
              <a:gd name="connsiteX13" fmla="*/ 0 w 18288"/>
              <a:gd name="connsiteY13" fmla="*/ 774802 h 3749040"/>
              <a:gd name="connsiteX14" fmla="*/ 0 w 18288"/>
              <a:gd name="connsiteY14" fmla="*/ 0 h 37490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8288" h="3749040" fill="none" extrusionOk="0">
                <a:moveTo>
                  <a:pt x="0" y="0"/>
                </a:moveTo>
                <a:cubicBezTo>
                  <a:pt x="8690" y="407"/>
                  <a:pt x="14141" y="154"/>
                  <a:pt x="18288" y="0"/>
                </a:cubicBezTo>
                <a:cubicBezTo>
                  <a:pt x="34838" y="143586"/>
                  <a:pt x="-11860" y="333097"/>
                  <a:pt x="18288" y="662330"/>
                </a:cubicBezTo>
                <a:cubicBezTo>
                  <a:pt x="48436" y="991563"/>
                  <a:pt x="32813" y="1046681"/>
                  <a:pt x="18288" y="1174699"/>
                </a:cubicBezTo>
                <a:cubicBezTo>
                  <a:pt x="3763" y="1302717"/>
                  <a:pt x="40974" y="1467838"/>
                  <a:pt x="18288" y="1724558"/>
                </a:cubicBezTo>
                <a:cubicBezTo>
                  <a:pt x="-4398" y="1981278"/>
                  <a:pt x="36650" y="2215729"/>
                  <a:pt x="18288" y="2424379"/>
                </a:cubicBezTo>
                <a:cubicBezTo>
                  <a:pt x="-74" y="2633029"/>
                  <a:pt x="-9881" y="2874703"/>
                  <a:pt x="18288" y="3049219"/>
                </a:cubicBezTo>
                <a:cubicBezTo>
                  <a:pt x="46457" y="3223735"/>
                  <a:pt x="4078" y="3453850"/>
                  <a:pt x="18288" y="3749040"/>
                </a:cubicBezTo>
                <a:cubicBezTo>
                  <a:pt x="14465" y="3749751"/>
                  <a:pt x="7675" y="3748271"/>
                  <a:pt x="0" y="3749040"/>
                </a:cubicBezTo>
                <a:cubicBezTo>
                  <a:pt x="19669" y="3507959"/>
                  <a:pt x="-9883" y="3339386"/>
                  <a:pt x="0" y="3236671"/>
                </a:cubicBezTo>
                <a:cubicBezTo>
                  <a:pt x="9883" y="3133956"/>
                  <a:pt x="26871" y="2857214"/>
                  <a:pt x="0" y="2536850"/>
                </a:cubicBezTo>
                <a:cubicBezTo>
                  <a:pt x="-26871" y="2216486"/>
                  <a:pt x="4790" y="2156616"/>
                  <a:pt x="0" y="1874520"/>
                </a:cubicBezTo>
                <a:cubicBezTo>
                  <a:pt x="-4790" y="1592424"/>
                  <a:pt x="-3117" y="1558688"/>
                  <a:pt x="0" y="1362151"/>
                </a:cubicBezTo>
                <a:cubicBezTo>
                  <a:pt x="3117" y="1165614"/>
                  <a:pt x="16802" y="1045125"/>
                  <a:pt x="0" y="774802"/>
                </a:cubicBezTo>
                <a:cubicBezTo>
                  <a:pt x="-16802" y="504479"/>
                  <a:pt x="-29640" y="377701"/>
                  <a:pt x="0" y="0"/>
                </a:cubicBezTo>
                <a:close/>
              </a:path>
              <a:path w="18288" h="3749040" stroke="0" extrusionOk="0">
                <a:moveTo>
                  <a:pt x="0" y="0"/>
                </a:moveTo>
                <a:cubicBezTo>
                  <a:pt x="5341" y="9"/>
                  <a:pt x="11148" y="-611"/>
                  <a:pt x="18288" y="0"/>
                </a:cubicBezTo>
                <a:cubicBezTo>
                  <a:pt x="33352" y="227288"/>
                  <a:pt x="30894" y="278824"/>
                  <a:pt x="18288" y="512369"/>
                </a:cubicBezTo>
                <a:cubicBezTo>
                  <a:pt x="5682" y="745914"/>
                  <a:pt x="53060" y="998220"/>
                  <a:pt x="18288" y="1212190"/>
                </a:cubicBezTo>
                <a:cubicBezTo>
                  <a:pt x="-16484" y="1426160"/>
                  <a:pt x="35474" y="1585099"/>
                  <a:pt x="18288" y="1837030"/>
                </a:cubicBezTo>
                <a:cubicBezTo>
                  <a:pt x="1102" y="2088961"/>
                  <a:pt x="16704" y="2251948"/>
                  <a:pt x="18288" y="2386889"/>
                </a:cubicBezTo>
                <a:cubicBezTo>
                  <a:pt x="19872" y="2521830"/>
                  <a:pt x="5902" y="2679005"/>
                  <a:pt x="18288" y="2936748"/>
                </a:cubicBezTo>
                <a:cubicBezTo>
                  <a:pt x="30674" y="3194491"/>
                  <a:pt x="13809" y="3416052"/>
                  <a:pt x="18288" y="3749040"/>
                </a:cubicBezTo>
                <a:cubicBezTo>
                  <a:pt x="9729" y="3749861"/>
                  <a:pt x="3965" y="3749683"/>
                  <a:pt x="0" y="3749040"/>
                </a:cubicBezTo>
                <a:cubicBezTo>
                  <a:pt x="-10152" y="3632102"/>
                  <a:pt x="-5013" y="3340136"/>
                  <a:pt x="0" y="3236671"/>
                </a:cubicBezTo>
                <a:cubicBezTo>
                  <a:pt x="5013" y="3133206"/>
                  <a:pt x="-27249" y="2814766"/>
                  <a:pt x="0" y="2649322"/>
                </a:cubicBezTo>
                <a:cubicBezTo>
                  <a:pt x="27249" y="2483878"/>
                  <a:pt x="8506" y="2308131"/>
                  <a:pt x="0" y="2061972"/>
                </a:cubicBezTo>
                <a:cubicBezTo>
                  <a:pt x="-8506" y="1815813"/>
                  <a:pt x="-14267" y="1574470"/>
                  <a:pt x="0" y="1399642"/>
                </a:cubicBezTo>
                <a:cubicBezTo>
                  <a:pt x="14267" y="1224814"/>
                  <a:pt x="-24839" y="1011862"/>
                  <a:pt x="0" y="812292"/>
                </a:cubicBezTo>
                <a:cubicBezTo>
                  <a:pt x="24839" y="612722"/>
                  <a:pt x="20220" y="372179"/>
                  <a:pt x="0" y="0"/>
                </a:cubicBezTo>
                <a:close/>
              </a:path>
            </a:pathLst>
          </a:custGeom>
          <a:solidFill>
            <a:srgbClr val="9BA842"/>
          </a:solidFill>
          <a:ln w="34925">
            <a:solidFill>
              <a:srgbClr val="9BA84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23" name="Content Placeholder 2" descr="Negative versus Positive Symptoms">
            <a:extLst>
              <a:ext uri="{FF2B5EF4-FFF2-40B4-BE49-F238E27FC236}">
                <a16:creationId xmlns:a16="http://schemas.microsoft.com/office/drawing/2014/main" id="{21F4DA88-A3E7-4399-B9F8-6E651077F405}"/>
              </a:ext>
            </a:extLst>
          </p:cNvPr>
          <p:cNvGraphicFramePr>
            <a:graphicFrameLocks noGrp="1"/>
          </p:cNvGraphicFramePr>
          <p:nvPr>
            <p:ph idx="1"/>
            <p:extLst>
              <p:ext uri="{D42A27DB-BD31-4B8C-83A1-F6EECF244321}">
                <p14:modId xmlns:p14="http://schemas.microsoft.com/office/powerpoint/2010/main" val="294199142"/>
              </p:ext>
            </p:extLst>
          </p:nvPr>
        </p:nvGraphicFramePr>
        <p:xfrm>
          <a:off x="4648018" y="640822"/>
          <a:ext cx="6900512" cy="553614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83385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2E442304-DDBD-4F7B-8017-36BCC863FB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649C460-CA21-47D8-88B9-1802CFA22FDE}"/>
              </a:ext>
            </a:extLst>
          </p:cNvPr>
          <p:cNvSpPr>
            <a:spLocks noGrp="1"/>
          </p:cNvSpPr>
          <p:nvPr>
            <p:ph type="title"/>
          </p:nvPr>
        </p:nvSpPr>
        <p:spPr>
          <a:xfrm>
            <a:off x="635000" y="640823"/>
            <a:ext cx="3418659" cy="5583148"/>
          </a:xfrm>
        </p:spPr>
        <p:txBody>
          <a:bodyPr anchor="ctr">
            <a:normAutofit/>
          </a:bodyPr>
          <a:lstStyle/>
          <a:p>
            <a:r>
              <a:rPr lang="en-US" sz="6000"/>
              <a:t>Schizophrenia</a:t>
            </a:r>
          </a:p>
        </p:txBody>
      </p:sp>
      <p:sp>
        <p:nvSpPr>
          <p:cNvPr id="19" name="Rectangle 22">
            <a:extLst>
              <a:ext uri="{FF2B5EF4-FFF2-40B4-BE49-F238E27FC236}">
                <a16:creationId xmlns:a16="http://schemas.microsoft.com/office/drawing/2014/main" id="{535742DD-1B16-4E9D-B715-0D74B4574A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314992" y="1557877"/>
            <a:ext cx="18288" cy="3749040"/>
          </a:xfrm>
          <a:custGeom>
            <a:avLst/>
            <a:gdLst>
              <a:gd name="connsiteX0" fmla="*/ 0 w 18288"/>
              <a:gd name="connsiteY0" fmla="*/ 0 h 3749040"/>
              <a:gd name="connsiteX1" fmla="*/ 18288 w 18288"/>
              <a:gd name="connsiteY1" fmla="*/ 0 h 3749040"/>
              <a:gd name="connsiteX2" fmla="*/ 18288 w 18288"/>
              <a:gd name="connsiteY2" fmla="*/ 662330 h 3749040"/>
              <a:gd name="connsiteX3" fmla="*/ 18288 w 18288"/>
              <a:gd name="connsiteY3" fmla="*/ 1174699 h 3749040"/>
              <a:gd name="connsiteX4" fmla="*/ 18288 w 18288"/>
              <a:gd name="connsiteY4" fmla="*/ 1724558 h 3749040"/>
              <a:gd name="connsiteX5" fmla="*/ 18288 w 18288"/>
              <a:gd name="connsiteY5" fmla="*/ 2424379 h 3749040"/>
              <a:gd name="connsiteX6" fmla="*/ 18288 w 18288"/>
              <a:gd name="connsiteY6" fmla="*/ 3049219 h 3749040"/>
              <a:gd name="connsiteX7" fmla="*/ 18288 w 18288"/>
              <a:gd name="connsiteY7" fmla="*/ 3749040 h 3749040"/>
              <a:gd name="connsiteX8" fmla="*/ 0 w 18288"/>
              <a:gd name="connsiteY8" fmla="*/ 3749040 h 3749040"/>
              <a:gd name="connsiteX9" fmla="*/ 0 w 18288"/>
              <a:gd name="connsiteY9" fmla="*/ 3236671 h 3749040"/>
              <a:gd name="connsiteX10" fmla="*/ 0 w 18288"/>
              <a:gd name="connsiteY10" fmla="*/ 2536850 h 3749040"/>
              <a:gd name="connsiteX11" fmla="*/ 0 w 18288"/>
              <a:gd name="connsiteY11" fmla="*/ 1874520 h 3749040"/>
              <a:gd name="connsiteX12" fmla="*/ 0 w 18288"/>
              <a:gd name="connsiteY12" fmla="*/ 1362151 h 3749040"/>
              <a:gd name="connsiteX13" fmla="*/ 0 w 18288"/>
              <a:gd name="connsiteY13" fmla="*/ 774802 h 3749040"/>
              <a:gd name="connsiteX14" fmla="*/ 0 w 18288"/>
              <a:gd name="connsiteY14" fmla="*/ 0 h 37490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8288" h="3749040" fill="none" extrusionOk="0">
                <a:moveTo>
                  <a:pt x="0" y="0"/>
                </a:moveTo>
                <a:cubicBezTo>
                  <a:pt x="8690" y="407"/>
                  <a:pt x="14141" y="154"/>
                  <a:pt x="18288" y="0"/>
                </a:cubicBezTo>
                <a:cubicBezTo>
                  <a:pt x="34838" y="143586"/>
                  <a:pt x="-11860" y="333097"/>
                  <a:pt x="18288" y="662330"/>
                </a:cubicBezTo>
                <a:cubicBezTo>
                  <a:pt x="48436" y="991563"/>
                  <a:pt x="32813" y="1046681"/>
                  <a:pt x="18288" y="1174699"/>
                </a:cubicBezTo>
                <a:cubicBezTo>
                  <a:pt x="3763" y="1302717"/>
                  <a:pt x="40974" y="1467838"/>
                  <a:pt x="18288" y="1724558"/>
                </a:cubicBezTo>
                <a:cubicBezTo>
                  <a:pt x="-4398" y="1981278"/>
                  <a:pt x="36650" y="2215729"/>
                  <a:pt x="18288" y="2424379"/>
                </a:cubicBezTo>
                <a:cubicBezTo>
                  <a:pt x="-74" y="2633029"/>
                  <a:pt x="-9881" y="2874703"/>
                  <a:pt x="18288" y="3049219"/>
                </a:cubicBezTo>
                <a:cubicBezTo>
                  <a:pt x="46457" y="3223735"/>
                  <a:pt x="4078" y="3453850"/>
                  <a:pt x="18288" y="3749040"/>
                </a:cubicBezTo>
                <a:cubicBezTo>
                  <a:pt x="14465" y="3749751"/>
                  <a:pt x="7675" y="3748271"/>
                  <a:pt x="0" y="3749040"/>
                </a:cubicBezTo>
                <a:cubicBezTo>
                  <a:pt x="19669" y="3507959"/>
                  <a:pt x="-9883" y="3339386"/>
                  <a:pt x="0" y="3236671"/>
                </a:cubicBezTo>
                <a:cubicBezTo>
                  <a:pt x="9883" y="3133956"/>
                  <a:pt x="26871" y="2857214"/>
                  <a:pt x="0" y="2536850"/>
                </a:cubicBezTo>
                <a:cubicBezTo>
                  <a:pt x="-26871" y="2216486"/>
                  <a:pt x="4790" y="2156616"/>
                  <a:pt x="0" y="1874520"/>
                </a:cubicBezTo>
                <a:cubicBezTo>
                  <a:pt x="-4790" y="1592424"/>
                  <a:pt x="-3117" y="1558688"/>
                  <a:pt x="0" y="1362151"/>
                </a:cubicBezTo>
                <a:cubicBezTo>
                  <a:pt x="3117" y="1165614"/>
                  <a:pt x="16802" y="1045125"/>
                  <a:pt x="0" y="774802"/>
                </a:cubicBezTo>
                <a:cubicBezTo>
                  <a:pt x="-16802" y="504479"/>
                  <a:pt x="-29640" y="377701"/>
                  <a:pt x="0" y="0"/>
                </a:cubicBezTo>
                <a:close/>
              </a:path>
              <a:path w="18288" h="3749040" stroke="0" extrusionOk="0">
                <a:moveTo>
                  <a:pt x="0" y="0"/>
                </a:moveTo>
                <a:cubicBezTo>
                  <a:pt x="5341" y="9"/>
                  <a:pt x="11148" y="-611"/>
                  <a:pt x="18288" y="0"/>
                </a:cubicBezTo>
                <a:cubicBezTo>
                  <a:pt x="33352" y="227288"/>
                  <a:pt x="30894" y="278824"/>
                  <a:pt x="18288" y="512369"/>
                </a:cubicBezTo>
                <a:cubicBezTo>
                  <a:pt x="5682" y="745914"/>
                  <a:pt x="53060" y="998220"/>
                  <a:pt x="18288" y="1212190"/>
                </a:cubicBezTo>
                <a:cubicBezTo>
                  <a:pt x="-16484" y="1426160"/>
                  <a:pt x="35474" y="1585099"/>
                  <a:pt x="18288" y="1837030"/>
                </a:cubicBezTo>
                <a:cubicBezTo>
                  <a:pt x="1102" y="2088961"/>
                  <a:pt x="16704" y="2251948"/>
                  <a:pt x="18288" y="2386889"/>
                </a:cubicBezTo>
                <a:cubicBezTo>
                  <a:pt x="19872" y="2521830"/>
                  <a:pt x="5902" y="2679005"/>
                  <a:pt x="18288" y="2936748"/>
                </a:cubicBezTo>
                <a:cubicBezTo>
                  <a:pt x="30674" y="3194491"/>
                  <a:pt x="13809" y="3416052"/>
                  <a:pt x="18288" y="3749040"/>
                </a:cubicBezTo>
                <a:cubicBezTo>
                  <a:pt x="9729" y="3749861"/>
                  <a:pt x="3965" y="3749683"/>
                  <a:pt x="0" y="3749040"/>
                </a:cubicBezTo>
                <a:cubicBezTo>
                  <a:pt x="-10152" y="3632102"/>
                  <a:pt x="-5013" y="3340136"/>
                  <a:pt x="0" y="3236671"/>
                </a:cubicBezTo>
                <a:cubicBezTo>
                  <a:pt x="5013" y="3133206"/>
                  <a:pt x="-27249" y="2814766"/>
                  <a:pt x="0" y="2649322"/>
                </a:cubicBezTo>
                <a:cubicBezTo>
                  <a:pt x="27249" y="2483878"/>
                  <a:pt x="8506" y="2308131"/>
                  <a:pt x="0" y="2061972"/>
                </a:cubicBezTo>
                <a:cubicBezTo>
                  <a:pt x="-8506" y="1815813"/>
                  <a:pt x="-14267" y="1574470"/>
                  <a:pt x="0" y="1399642"/>
                </a:cubicBezTo>
                <a:cubicBezTo>
                  <a:pt x="14267" y="1224814"/>
                  <a:pt x="-24839" y="1011862"/>
                  <a:pt x="0" y="812292"/>
                </a:cubicBezTo>
                <a:cubicBezTo>
                  <a:pt x="24839" y="612722"/>
                  <a:pt x="20220" y="372179"/>
                  <a:pt x="0" y="0"/>
                </a:cubicBezTo>
                <a:close/>
              </a:path>
            </a:pathLst>
          </a:custGeom>
          <a:solidFill>
            <a:srgbClr val="9BA842"/>
          </a:solidFill>
          <a:ln w="34925">
            <a:solidFill>
              <a:srgbClr val="9BA84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Content Placeholder 2" descr="Schizophrenia Presentation">
            <a:extLst>
              <a:ext uri="{FF2B5EF4-FFF2-40B4-BE49-F238E27FC236}">
                <a16:creationId xmlns:a16="http://schemas.microsoft.com/office/drawing/2014/main" id="{D5C1EB6A-3F55-4F65-88EA-97DCEF373181}"/>
              </a:ext>
            </a:extLst>
          </p:cNvPr>
          <p:cNvGraphicFramePr>
            <a:graphicFrameLocks noGrp="1"/>
          </p:cNvGraphicFramePr>
          <p:nvPr>
            <p:ph idx="1"/>
            <p:extLst>
              <p:ext uri="{D42A27DB-BD31-4B8C-83A1-F6EECF244321}">
                <p14:modId xmlns:p14="http://schemas.microsoft.com/office/powerpoint/2010/main" val="1653806051"/>
              </p:ext>
            </p:extLst>
          </p:nvPr>
        </p:nvGraphicFramePr>
        <p:xfrm>
          <a:off x="4648018" y="640822"/>
          <a:ext cx="6900512" cy="553614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5007034"/>
      </p:ext>
    </p:extLst>
  </p:cSld>
  <p:clrMapOvr>
    <a:masterClrMapping/>
  </p:clrMapOvr>
</p:sld>
</file>

<file path=ppt/theme/theme1.xml><?xml version="1.0" encoding="utf-8"?>
<a:theme xmlns:a="http://schemas.openxmlformats.org/drawingml/2006/main" name="SketchyVTI">
  <a:themeElements>
    <a:clrScheme name="AnalogousFromDarkSeedLeftStep">
      <a:dk1>
        <a:srgbClr val="000000"/>
      </a:dk1>
      <a:lt1>
        <a:srgbClr val="FFFFFF"/>
      </a:lt1>
      <a:dk2>
        <a:srgbClr val="412C24"/>
      </a:dk2>
      <a:lt2>
        <a:srgbClr val="E3E2E8"/>
      </a:lt2>
      <a:accent1>
        <a:srgbClr val="9BA842"/>
      </a:accent1>
      <a:accent2>
        <a:srgbClr val="B18E3B"/>
      </a:accent2>
      <a:accent3>
        <a:srgbClr val="C36F4D"/>
      </a:accent3>
      <a:accent4>
        <a:srgbClr val="B13B4A"/>
      </a:accent4>
      <a:accent5>
        <a:srgbClr val="C34D8D"/>
      </a:accent5>
      <a:accent6>
        <a:srgbClr val="B13BAD"/>
      </a:accent6>
      <a:hlink>
        <a:srgbClr val="C5517D"/>
      </a:hlink>
      <a:folHlink>
        <a:srgbClr val="7F7F7F"/>
      </a:folHlink>
    </a:clrScheme>
    <a:fontScheme name="Sketchy_SerifHand">
      <a:majorFont>
        <a:latin typeface="The Serif Hand Black"/>
        <a:ea typeface=""/>
        <a:cs typeface=""/>
      </a:majorFont>
      <a:minorFont>
        <a:latin typeface="The Hand"/>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ketchyVTI" id="{A6D2C935-A6E4-4DD9-BCC5-5AE2504DB8EA}" vid="{F0754072-50B6-4C01-B911-67246C9F58D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TotalTime>
  <Words>1962</Words>
  <Application>Microsoft Office PowerPoint</Application>
  <PresentationFormat>Widescreen</PresentationFormat>
  <Paragraphs>131</Paragraphs>
  <Slides>22</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22</vt:i4>
      </vt:variant>
    </vt:vector>
  </HeadingPairs>
  <TitlesOfParts>
    <vt:vector size="29" baseType="lpstr">
      <vt:lpstr>Arial</vt:lpstr>
      <vt:lpstr>Calibri</vt:lpstr>
      <vt:lpstr>Ebrima</vt:lpstr>
      <vt:lpstr>The Hand</vt:lpstr>
      <vt:lpstr>The Serif Hand Black</vt:lpstr>
      <vt:lpstr>Wingdings</vt:lpstr>
      <vt:lpstr>SketchyVTI</vt:lpstr>
      <vt:lpstr>Schizophrenia Spectrum and Other Psychotic Disorders </vt:lpstr>
      <vt:lpstr>Learning Objectives</vt:lpstr>
      <vt:lpstr>Clinical Presentation </vt:lpstr>
      <vt:lpstr>Delusions </vt:lpstr>
      <vt:lpstr>Hallucinations</vt:lpstr>
      <vt:lpstr>Disorganized Thinking</vt:lpstr>
      <vt:lpstr>Behavior</vt:lpstr>
      <vt:lpstr>Negative Vs Positive Symptoms</vt:lpstr>
      <vt:lpstr>Schizophrenia</vt:lpstr>
      <vt:lpstr>Schizophreniform Disorder</vt:lpstr>
      <vt:lpstr>Schizoaffective Disorder </vt:lpstr>
      <vt:lpstr>Delusional Disorder</vt:lpstr>
      <vt:lpstr>5 Main Subtypes of Delusional Disorder</vt:lpstr>
      <vt:lpstr>Epidemiology</vt:lpstr>
      <vt:lpstr>Comorbidity </vt:lpstr>
      <vt:lpstr>Biological Etiology</vt:lpstr>
      <vt:lpstr>Psychological/Cognitive Etiology</vt:lpstr>
      <vt:lpstr>Sociocultural Etiology</vt:lpstr>
      <vt:lpstr>Treatment</vt:lpstr>
      <vt:lpstr>Psychopharmacological Treatment</vt:lpstr>
      <vt:lpstr>Psychological Treatment</vt:lpstr>
      <vt:lpstr>Family Interventions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Schizophrenia Spectrum and Other Psychotic Disorders </dc:title>
  <dc:creator>Madeleine Stewart</dc:creator>
  <cp:lastModifiedBy>Madeleine Stewart</cp:lastModifiedBy>
  <cp:revision>2</cp:revision>
  <dcterms:created xsi:type="dcterms:W3CDTF">2020-03-19T21:50:28Z</dcterms:created>
  <dcterms:modified xsi:type="dcterms:W3CDTF">2020-03-19T22:00:28Z</dcterms:modified>
</cp:coreProperties>
</file>