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1.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notesSlides/notesSlide2.xml" ContentType="application/vnd.openxmlformats-officedocument.presentationml.notesSlide+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8" r:id="rId1"/>
  </p:sldMasterIdLst>
  <p:notesMasterIdLst>
    <p:notesMasterId r:id="rId32"/>
  </p:notesMasterIdLst>
  <p:sldIdLst>
    <p:sldId id="256" r:id="rId2"/>
    <p:sldId id="257" r:id="rId3"/>
    <p:sldId id="281" r:id="rId4"/>
    <p:sldId id="258" r:id="rId5"/>
    <p:sldId id="259" r:id="rId6"/>
    <p:sldId id="272" r:id="rId7"/>
    <p:sldId id="260" r:id="rId8"/>
    <p:sldId id="273" r:id="rId9"/>
    <p:sldId id="261" r:id="rId10"/>
    <p:sldId id="262" r:id="rId11"/>
    <p:sldId id="275" r:id="rId12"/>
    <p:sldId id="282" r:id="rId13"/>
    <p:sldId id="263" r:id="rId14"/>
    <p:sldId id="277" r:id="rId15"/>
    <p:sldId id="283" r:id="rId16"/>
    <p:sldId id="280" r:id="rId17"/>
    <p:sldId id="278" r:id="rId18"/>
    <p:sldId id="284" r:id="rId19"/>
    <p:sldId id="264" r:id="rId20"/>
    <p:sldId id="265" r:id="rId21"/>
    <p:sldId id="266" r:id="rId22"/>
    <p:sldId id="267" r:id="rId23"/>
    <p:sldId id="268" r:id="rId24"/>
    <p:sldId id="276" r:id="rId25"/>
    <p:sldId id="285" r:id="rId26"/>
    <p:sldId id="269" r:id="rId27"/>
    <p:sldId id="274" r:id="rId28"/>
    <p:sldId id="270" r:id="rId29"/>
    <p:sldId id="271" r:id="rId30"/>
    <p:sldId id="279"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67" autoAdjust="0"/>
    <p:restoredTop sz="86269" autoAdjust="0"/>
  </p:normalViewPr>
  <p:slideViewPr>
    <p:cSldViewPr snapToGrid="0">
      <p:cViewPr varScale="1">
        <p:scale>
          <a:sx n="75" d="100"/>
          <a:sy n="75" d="100"/>
        </p:scale>
        <p:origin x="958" y="36"/>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_rels/viewProps.xml.rels><?xml version="1.0" encoding="UTF-8" standalone="yes"?>
<Relationships xmlns="http://schemas.openxmlformats.org/package/2006/relationships"><Relationship Id="rId8" Type="http://schemas.openxmlformats.org/officeDocument/2006/relationships/slide" Target="slides/slide13.xml"/><Relationship Id="rId3" Type="http://schemas.openxmlformats.org/officeDocument/2006/relationships/slide" Target="slides/slide4.xml"/><Relationship Id="rId7" Type="http://schemas.openxmlformats.org/officeDocument/2006/relationships/slide" Target="slides/slide10.xml"/><Relationship Id="rId2" Type="http://schemas.openxmlformats.org/officeDocument/2006/relationships/slide" Target="slides/slide2.xml"/><Relationship Id="rId1" Type="http://schemas.openxmlformats.org/officeDocument/2006/relationships/slide" Target="slides/slide1.xml"/><Relationship Id="rId6" Type="http://schemas.openxmlformats.org/officeDocument/2006/relationships/slide" Target="slides/slide9.xml"/><Relationship Id="rId5" Type="http://schemas.openxmlformats.org/officeDocument/2006/relationships/slide" Target="slides/slide7.xml"/><Relationship Id="rId4" Type="http://schemas.openxmlformats.org/officeDocument/2006/relationships/slide" Target="slides/slide5.xml"/></Relationships>
</file>

<file path=ppt/diagrams/_rels/data14.xml.rels><?xml version="1.0" encoding="UTF-8" standalone="yes"?>
<Relationships xmlns="http://schemas.openxmlformats.org/package/2006/relationships"><Relationship Id="rId8" Type="http://schemas.openxmlformats.org/officeDocument/2006/relationships/image" Target="../media/image17.svg"/><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image" Target="../media/image11.svg"/><Relationship Id="rId1" Type="http://schemas.openxmlformats.org/officeDocument/2006/relationships/image" Target="../media/image10.png"/><Relationship Id="rId6" Type="http://schemas.openxmlformats.org/officeDocument/2006/relationships/image" Target="../media/image15.svg"/><Relationship Id="rId5" Type="http://schemas.openxmlformats.org/officeDocument/2006/relationships/image" Target="../media/image14.png"/><Relationship Id="rId10" Type="http://schemas.openxmlformats.org/officeDocument/2006/relationships/image" Target="../media/image19.svg"/><Relationship Id="rId4" Type="http://schemas.openxmlformats.org/officeDocument/2006/relationships/image" Target="../media/image13.svg"/><Relationship Id="rId9" Type="http://schemas.openxmlformats.org/officeDocument/2006/relationships/image" Target="../media/image18.png"/></Relationships>
</file>

<file path=ppt/diagrams/_rels/data16.xml.rels><?xml version="1.0" encoding="UTF-8" standalone="yes"?>
<Relationships xmlns="http://schemas.openxmlformats.org/package/2006/relationships"><Relationship Id="rId8" Type="http://schemas.openxmlformats.org/officeDocument/2006/relationships/image" Target="../media/image23.svg"/><Relationship Id="rId3" Type="http://schemas.openxmlformats.org/officeDocument/2006/relationships/hyperlink" Target="https://www.youtube.com/watch?v=s2ID6-3uP-0" TargetMode="External"/><Relationship Id="rId7" Type="http://schemas.openxmlformats.org/officeDocument/2006/relationships/image" Target="../media/image22.png"/><Relationship Id="rId12" Type="http://schemas.openxmlformats.org/officeDocument/2006/relationships/image" Target="../media/image27.svg"/><Relationship Id="rId2" Type="http://schemas.openxmlformats.org/officeDocument/2006/relationships/hyperlink" Target="https://www.youtube.com/watch?v=7VZNGgDjsMo" TargetMode="External"/><Relationship Id="rId1" Type="http://schemas.openxmlformats.org/officeDocument/2006/relationships/hyperlink" Target="https://www.youtube.com/watch?v=Rl5haS0R33M" TargetMode="External"/><Relationship Id="rId6" Type="http://schemas.openxmlformats.org/officeDocument/2006/relationships/image" Target="../media/image21.svg"/><Relationship Id="rId11" Type="http://schemas.openxmlformats.org/officeDocument/2006/relationships/image" Target="../media/image26.png"/><Relationship Id="rId5" Type="http://schemas.openxmlformats.org/officeDocument/2006/relationships/image" Target="../media/image20.png"/><Relationship Id="rId10" Type="http://schemas.openxmlformats.org/officeDocument/2006/relationships/image" Target="../media/image25.svg"/><Relationship Id="rId4" Type="http://schemas.openxmlformats.org/officeDocument/2006/relationships/hyperlink" Target="https://www.youtube.com/watch?v=RT-WoyoKH94" TargetMode="External"/><Relationship Id="rId9" Type="http://schemas.openxmlformats.org/officeDocument/2006/relationships/image" Target="../media/image24.png"/></Relationships>
</file>

<file path=ppt/diagrams/_rels/data17.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29.svg"/><Relationship Id="rId1" Type="http://schemas.openxmlformats.org/officeDocument/2006/relationships/image" Target="../media/image28.png"/><Relationship Id="rId6" Type="http://schemas.openxmlformats.org/officeDocument/2006/relationships/image" Target="../media/image33.svg"/><Relationship Id="rId5" Type="http://schemas.openxmlformats.org/officeDocument/2006/relationships/image" Target="../media/image32.png"/><Relationship Id="rId4" Type="http://schemas.openxmlformats.org/officeDocument/2006/relationships/image" Target="../media/image31.svg"/></Relationships>
</file>

<file path=ppt/diagrams/_rels/data2.xml.rels><?xml version="1.0" encoding="UTF-8" standalone="yes"?>
<Relationships xmlns="http://schemas.openxmlformats.org/package/2006/relationships"><Relationship Id="rId1" Type="http://schemas.openxmlformats.org/officeDocument/2006/relationships/hyperlink" Target="https://www.nationaleatingdisorders.org/" TargetMode="External"/></Relationships>
</file>

<file path=ppt/diagrams/_rels/data4.xml.rels><?xml version="1.0" encoding="UTF-8" standalone="yes"?>
<Relationships xmlns="http://schemas.openxmlformats.org/package/2006/relationships"><Relationship Id="rId3" Type="http://schemas.openxmlformats.org/officeDocument/2006/relationships/hyperlink" Target="https://www.youtube.com/watch?v=HyHDYsV7vow" TargetMode="External"/><Relationship Id="rId2" Type="http://schemas.openxmlformats.org/officeDocument/2006/relationships/hyperlink" Target="https://www.youtube.com/watch?v=GxI0ewBJdMo" TargetMode="External"/><Relationship Id="rId1" Type="http://schemas.openxmlformats.org/officeDocument/2006/relationships/hyperlink" Target="https://www.youtube.com/watch?v=lqbL-UhhyPk" TargetMode="External"/><Relationship Id="rId4" Type="http://schemas.openxmlformats.org/officeDocument/2006/relationships/hyperlink" Target="https://www.youtube.com/watch?v=TS09i1OZzWY" TargetMode="External"/></Relationships>
</file>

<file path=ppt/diagrams/_rels/data6.xml.rels><?xml version="1.0" encoding="UTF-8" standalone="yes"?>
<Relationships xmlns="http://schemas.openxmlformats.org/package/2006/relationships"><Relationship Id="rId8" Type="http://schemas.openxmlformats.org/officeDocument/2006/relationships/image" Target="../media/image5.svg"/><Relationship Id="rId3" Type="http://schemas.openxmlformats.org/officeDocument/2006/relationships/hyperlink" Target="https://www.youtube.com/watch?v=SQu1qGtSzQA" TargetMode="External"/><Relationship Id="rId7" Type="http://schemas.openxmlformats.org/officeDocument/2006/relationships/image" Target="../media/image4.png"/><Relationship Id="rId12" Type="http://schemas.openxmlformats.org/officeDocument/2006/relationships/image" Target="../media/image9.svg"/><Relationship Id="rId2" Type="http://schemas.openxmlformats.org/officeDocument/2006/relationships/hyperlink" Target="https://www.youtube.com/watch?v=3Q76l_4IDsA" TargetMode="External"/><Relationship Id="rId1" Type="http://schemas.openxmlformats.org/officeDocument/2006/relationships/hyperlink" Target="https://www.youtube.com/watch?v=CmQ_1jCSMCY" TargetMode="External"/><Relationship Id="rId6" Type="http://schemas.openxmlformats.org/officeDocument/2006/relationships/image" Target="../media/image3.svg"/><Relationship Id="rId11" Type="http://schemas.openxmlformats.org/officeDocument/2006/relationships/image" Target="../media/image8.png"/><Relationship Id="rId5" Type="http://schemas.openxmlformats.org/officeDocument/2006/relationships/image" Target="../media/image2.png"/><Relationship Id="rId10" Type="http://schemas.openxmlformats.org/officeDocument/2006/relationships/image" Target="../media/image7.svg"/><Relationship Id="rId4" Type="http://schemas.openxmlformats.org/officeDocument/2006/relationships/hyperlink" Target="https://www.youtube.com/watch?v=ijR839tZaQ0" TargetMode="External"/><Relationship Id="rId9" Type="http://schemas.openxmlformats.org/officeDocument/2006/relationships/image" Target="../media/image6.png"/></Relationships>
</file>

<file path=ppt/diagrams/_rels/drawing14.xml.rels><?xml version="1.0" encoding="UTF-8" standalone="yes"?>
<Relationships xmlns="http://schemas.openxmlformats.org/package/2006/relationships"><Relationship Id="rId8" Type="http://schemas.openxmlformats.org/officeDocument/2006/relationships/image" Target="../media/image17.svg"/><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image" Target="../media/image11.svg"/><Relationship Id="rId1" Type="http://schemas.openxmlformats.org/officeDocument/2006/relationships/image" Target="../media/image10.png"/><Relationship Id="rId6" Type="http://schemas.openxmlformats.org/officeDocument/2006/relationships/image" Target="../media/image15.svg"/><Relationship Id="rId5" Type="http://schemas.openxmlformats.org/officeDocument/2006/relationships/image" Target="../media/image14.png"/><Relationship Id="rId10" Type="http://schemas.openxmlformats.org/officeDocument/2006/relationships/image" Target="../media/image19.svg"/><Relationship Id="rId4" Type="http://schemas.openxmlformats.org/officeDocument/2006/relationships/image" Target="../media/image13.svg"/><Relationship Id="rId9" Type="http://schemas.openxmlformats.org/officeDocument/2006/relationships/image" Target="../media/image18.png"/></Relationships>
</file>

<file path=ppt/diagrams/_rels/drawing16.xml.rels><?xml version="1.0" encoding="UTF-8" standalone="yes"?>
<Relationships xmlns="http://schemas.openxmlformats.org/package/2006/relationships"><Relationship Id="rId8" Type="http://schemas.openxmlformats.org/officeDocument/2006/relationships/image" Target="../media/image25.svg"/><Relationship Id="rId3" Type="http://schemas.openxmlformats.org/officeDocument/2006/relationships/hyperlink" Target="https://www.youtube.com/watch?v=Rl5haS0R33M" TargetMode="External"/><Relationship Id="rId7" Type="http://schemas.openxmlformats.org/officeDocument/2006/relationships/image" Target="../media/image24.png"/><Relationship Id="rId12" Type="http://schemas.openxmlformats.org/officeDocument/2006/relationships/hyperlink" Target="https://www.youtube.com/watch?v=RT-WoyoKH94" TargetMode="External"/><Relationship Id="rId2" Type="http://schemas.openxmlformats.org/officeDocument/2006/relationships/image" Target="../media/image21.svg"/><Relationship Id="rId1" Type="http://schemas.openxmlformats.org/officeDocument/2006/relationships/image" Target="../media/image20.png"/><Relationship Id="rId6" Type="http://schemas.openxmlformats.org/officeDocument/2006/relationships/hyperlink" Target="https://www.youtube.com/watch?v=7VZNGgDjsMo" TargetMode="External"/><Relationship Id="rId11" Type="http://schemas.openxmlformats.org/officeDocument/2006/relationships/image" Target="../media/image27.svg"/><Relationship Id="rId5" Type="http://schemas.openxmlformats.org/officeDocument/2006/relationships/image" Target="../media/image23.svg"/><Relationship Id="rId10" Type="http://schemas.openxmlformats.org/officeDocument/2006/relationships/image" Target="../media/image26.png"/><Relationship Id="rId4" Type="http://schemas.openxmlformats.org/officeDocument/2006/relationships/image" Target="../media/image22.png"/><Relationship Id="rId9" Type="http://schemas.openxmlformats.org/officeDocument/2006/relationships/hyperlink" Target="https://www.youtube.com/watch?v=s2ID6-3uP-0" TargetMode="External"/></Relationships>
</file>

<file path=ppt/diagrams/_rels/drawing17.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29.svg"/><Relationship Id="rId1" Type="http://schemas.openxmlformats.org/officeDocument/2006/relationships/image" Target="../media/image28.png"/><Relationship Id="rId6" Type="http://schemas.openxmlformats.org/officeDocument/2006/relationships/image" Target="../media/image33.svg"/><Relationship Id="rId5" Type="http://schemas.openxmlformats.org/officeDocument/2006/relationships/image" Target="../media/image32.png"/><Relationship Id="rId4" Type="http://schemas.openxmlformats.org/officeDocument/2006/relationships/image" Target="../media/image31.svg"/></Relationships>
</file>

<file path=ppt/diagrams/_rels/drawing2.xml.rels><?xml version="1.0" encoding="UTF-8" standalone="yes"?>
<Relationships xmlns="http://schemas.openxmlformats.org/package/2006/relationships"><Relationship Id="rId1" Type="http://schemas.openxmlformats.org/officeDocument/2006/relationships/hyperlink" Target="https://www.nationaleatingdisorders.org/" TargetMode="External"/></Relationships>
</file>

<file path=ppt/diagrams/_rels/drawing4.xml.rels><?xml version="1.0" encoding="UTF-8" standalone="yes"?>
<Relationships xmlns="http://schemas.openxmlformats.org/package/2006/relationships"><Relationship Id="rId3" Type="http://schemas.openxmlformats.org/officeDocument/2006/relationships/hyperlink" Target="https://www.youtube.com/watch?v=HyHDYsV7vow" TargetMode="External"/><Relationship Id="rId2" Type="http://schemas.openxmlformats.org/officeDocument/2006/relationships/hyperlink" Target="https://www.youtube.com/watch?v=GxI0ewBJdMo" TargetMode="External"/><Relationship Id="rId1" Type="http://schemas.openxmlformats.org/officeDocument/2006/relationships/hyperlink" Target="https://www.youtube.com/watch?v=lqbL-UhhyPk" TargetMode="External"/><Relationship Id="rId4" Type="http://schemas.openxmlformats.org/officeDocument/2006/relationships/hyperlink" Target="https://www.youtube.com/watch?v=TS09i1OZzWY" TargetMode="External"/></Relationships>
</file>

<file path=ppt/diagrams/_rels/drawing6.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hyperlink" Target="https://www.youtube.com/watch?v=CmQ_1jCSMCY" TargetMode="External"/><Relationship Id="rId7" Type="http://schemas.openxmlformats.org/officeDocument/2006/relationships/image" Target="../media/image6.png"/><Relationship Id="rId12" Type="http://schemas.openxmlformats.org/officeDocument/2006/relationships/hyperlink" Target="https://www.youtube.com/watch?v=ijR839tZaQ0" TargetMode="External"/><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hyperlink" Target="https://www.youtube.com/watch?v=3Q76l_4IDsA" TargetMode="External"/><Relationship Id="rId11" Type="http://schemas.openxmlformats.org/officeDocument/2006/relationships/image" Target="../media/image9.svg"/><Relationship Id="rId5" Type="http://schemas.openxmlformats.org/officeDocument/2006/relationships/image" Target="../media/image5.svg"/><Relationship Id="rId10" Type="http://schemas.openxmlformats.org/officeDocument/2006/relationships/image" Target="../media/image8.png"/><Relationship Id="rId4" Type="http://schemas.openxmlformats.org/officeDocument/2006/relationships/image" Target="../media/image4.png"/><Relationship Id="rId9" Type="http://schemas.openxmlformats.org/officeDocument/2006/relationships/hyperlink" Target="https://www.youtube.com/watch?v=SQu1qGtSzQA" TargetMode="Externa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18/5/colors/Iconchunking_neutralicontext_accent3_2">
  <dgm:title val=""/>
  <dgm:desc val=""/>
  <dgm:catLst>
    <dgm:cat type="accent3" pri="13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dgm:fillClrLst>
    <dgm:linClrLst meth="repeat">
      <a:schemeClr val="lt1">
        <a:alpha val="0"/>
      </a:schemeClr>
    </dgm:linClrLst>
    <dgm:effectClrLst/>
    <dgm:txLinClrLst/>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18/5/colors/Iconchunking_neutralbg_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a:alpha val="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7A3D72A-2C25-4165-AF2A-9CD9EE66CCD1}" type="doc">
      <dgm:prSet loTypeId="urn:microsoft.com/office/officeart/2016/7/layout/LinearBlockProcessNumbered" loCatId="process" qsTypeId="urn:microsoft.com/office/officeart/2005/8/quickstyle/simple1" qsCatId="simple" csTypeId="urn:microsoft.com/office/officeart/2005/8/colors/colorful1" csCatId="colorful"/>
      <dgm:spPr/>
      <dgm:t>
        <a:bodyPr/>
        <a:lstStyle/>
        <a:p>
          <a:endParaRPr lang="en-US"/>
        </a:p>
      </dgm:t>
    </dgm:pt>
    <dgm:pt modelId="{098EFB1F-9C7A-4F4E-BACC-8CEED3F73DCF}">
      <dgm:prSet/>
      <dgm:spPr/>
      <dgm:t>
        <a:bodyPr/>
        <a:lstStyle/>
        <a:p>
          <a:r>
            <a:rPr lang="en-US"/>
            <a:t>Describe how eating disorders present. </a:t>
          </a:r>
        </a:p>
      </dgm:t>
    </dgm:pt>
    <dgm:pt modelId="{A88A3BFB-E196-459B-BBD8-3ED8730D65C0}" type="parTrans" cxnId="{C785A8E7-9FA7-417A-979D-9D80720B3FED}">
      <dgm:prSet/>
      <dgm:spPr/>
      <dgm:t>
        <a:bodyPr/>
        <a:lstStyle/>
        <a:p>
          <a:endParaRPr lang="en-US"/>
        </a:p>
      </dgm:t>
    </dgm:pt>
    <dgm:pt modelId="{D8C204B5-E4BD-4012-9835-39D1F79AFF55}" type="sibTrans" cxnId="{C785A8E7-9FA7-417A-979D-9D80720B3FED}">
      <dgm:prSet phldrT="01" phldr="0"/>
      <dgm:spPr/>
      <dgm:t>
        <a:bodyPr/>
        <a:lstStyle/>
        <a:p>
          <a:r>
            <a:rPr lang="en-US"/>
            <a:t>01</a:t>
          </a:r>
        </a:p>
      </dgm:t>
    </dgm:pt>
    <dgm:pt modelId="{5BADF234-F030-4280-BFA5-FE9977B295DE}">
      <dgm:prSet/>
      <dgm:spPr/>
      <dgm:t>
        <a:bodyPr/>
        <a:lstStyle/>
        <a:p>
          <a:r>
            <a:rPr lang="en-US"/>
            <a:t>Describe the epidemiology of eating disorders. </a:t>
          </a:r>
        </a:p>
      </dgm:t>
    </dgm:pt>
    <dgm:pt modelId="{BA3D1B0A-4106-4EC8-AD1C-4D1FA8D5EBF3}" type="parTrans" cxnId="{907AC8B1-0840-499B-812E-BE859924F99E}">
      <dgm:prSet/>
      <dgm:spPr/>
      <dgm:t>
        <a:bodyPr/>
        <a:lstStyle/>
        <a:p>
          <a:endParaRPr lang="en-US"/>
        </a:p>
      </dgm:t>
    </dgm:pt>
    <dgm:pt modelId="{0640D8AF-4FE6-4D11-9EB0-0423C96D6EF9}" type="sibTrans" cxnId="{907AC8B1-0840-499B-812E-BE859924F99E}">
      <dgm:prSet phldrT="02" phldr="0"/>
      <dgm:spPr/>
      <dgm:t>
        <a:bodyPr/>
        <a:lstStyle/>
        <a:p>
          <a:r>
            <a:rPr lang="en-US"/>
            <a:t>02</a:t>
          </a:r>
        </a:p>
      </dgm:t>
    </dgm:pt>
    <dgm:pt modelId="{8C7BB205-9CAB-4A37-B048-DB26A6C036F4}">
      <dgm:prSet/>
      <dgm:spPr/>
      <dgm:t>
        <a:bodyPr/>
        <a:lstStyle/>
        <a:p>
          <a:r>
            <a:rPr lang="en-US"/>
            <a:t>Describe comorbidity in relation to eating disorders. </a:t>
          </a:r>
        </a:p>
      </dgm:t>
    </dgm:pt>
    <dgm:pt modelId="{D3F8A804-26C6-4144-BFD5-06268613A5FC}" type="parTrans" cxnId="{9C748101-15E6-440B-BEA7-66CE48C5D325}">
      <dgm:prSet/>
      <dgm:spPr/>
      <dgm:t>
        <a:bodyPr/>
        <a:lstStyle/>
        <a:p>
          <a:endParaRPr lang="en-US"/>
        </a:p>
      </dgm:t>
    </dgm:pt>
    <dgm:pt modelId="{E3874A5D-4A7F-4710-8A20-EF75C17D603B}" type="sibTrans" cxnId="{9C748101-15E6-440B-BEA7-66CE48C5D325}">
      <dgm:prSet phldrT="03" phldr="0"/>
      <dgm:spPr/>
      <dgm:t>
        <a:bodyPr/>
        <a:lstStyle/>
        <a:p>
          <a:r>
            <a:rPr lang="en-US"/>
            <a:t>03</a:t>
          </a:r>
        </a:p>
      </dgm:t>
    </dgm:pt>
    <dgm:pt modelId="{731C7BFC-99EC-4D4F-9173-2874055EFA50}">
      <dgm:prSet/>
      <dgm:spPr/>
      <dgm:t>
        <a:bodyPr/>
        <a:lstStyle/>
        <a:p>
          <a:r>
            <a:rPr lang="en-US"/>
            <a:t>Describe the etiology of eating disorders. </a:t>
          </a:r>
        </a:p>
      </dgm:t>
    </dgm:pt>
    <dgm:pt modelId="{3C1F6035-D2F7-4F54-8081-1B754225FC8A}" type="parTrans" cxnId="{7DDFC465-9E5D-4352-8E7B-8BC2DE56B2E2}">
      <dgm:prSet/>
      <dgm:spPr/>
      <dgm:t>
        <a:bodyPr/>
        <a:lstStyle/>
        <a:p>
          <a:endParaRPr lang="en-US"/>
        </a:p>
      </dgm:t>
    </dgm:pt>
    <dgm:pt modelId="{6D94FE83-A252-4618-8465-5F23061E9EAD}" type="sibTrans" cxnId="{7DDFC465-9E5D-4352-8E7B-8BC2DE56B2E2}">
      <dgm:prSet phldrT="04" phldr="0"/>
      <dgm:spPr/>
      <dgm:t>
        <a:bodyPr/>
        <a:lstStyle/>
        <a:p>
          <a:r>
            <a:rPr lang="en-US"/>
            <a:t>04</a:t>
          </a:r>
        </a:p>
      </dgm:t>
    </dgm:pt>
    <dgm:pt modelId="{A443C073-5217-44F2-B8B2-D1DC45EF8E9C}">
      <dgm:prSet/>
      <dgm:spPr/>
      <dgm:t>
        <a:bodyPr/>
        <a:lstStyle/>
        <a:p>
          <a:r>
            <a:rPr lang="en-US"/>
            <a:t>Describe treatment options for eating disorders.</a:t>
          </a:r>
        </a:p>
      </dgm:t>
    </dgm:pt>
    <dgm:pt modelId="{6472025F-51D0-46B3-8FD6-D77C50644BCD}" type="parTrans" cxnId="{6A523550-EA3C-4D11-958D-35FDC952D7EC}">
      <dgm:prSet/>
      <dgm:spPr/>
      <dgm:t>
        <a:bodyPr/>
        <a:lstStyle/>
        <a:p>
          <a:endParaRPr lang="en-US"/>
        </a:p>
      </dgm:t>
    </dgm:pt>
    <dgm:pt modelId="{389ECE4A-31C4-44D9-AAD2-89FC1F0D6958}" type="sibTrans" cxnId="{6A523550-EA3C-4D11-958D-35FDC952D7EC}">
      <dgm:prSet phldrT="05" phldr="0"/>
      <dgm:spPr/>
      <dgm:t>
        <a:bodyPr/>
        <a:lstStyle/>
        <a:p>
          <a:r>
            <a:rPr lang="en-US"/>
            <a:t>05</a:t>
          </a:r>
        </a:p>
      </dgm:t>
    </dgm:pt>
    <dgm:pt modelId="{B7BE90C6-FEF9-4955-8FD4-74B6C1AF9A57}" type="pres">
      <dgm:prSet presAssocID="{57A3D72A-2C25-4165-AF2A-9CD9EE66CCD1}" presName="Name0" presStyleCnt="0">
        <dgm:presLayoutVars>
          <dgm:animLvl val="lvl"/>
          <dgm:resizeHandles val="exact"/>
        </dgm:presLayoutVars>
      </dgm:prSet>
      <dgm:spPr/>
    </dgm:pt>
    <dgm:pt modelId="{E89DC1EF-9A04-45CF-A9B2-3338B48A7A80}" type="pres">
      <dgm:prSet presAssocID="{098EFB1F-9C7A-4F4E-BACC-8CEED3F73DCF}" presName="compositeNode" presStyleCnt="0">
        <dgm:presLayoutVars>
          <dgm:bulletEnabled val="1"/>
        </dgm:presLayoutVars>
      </dgm:prSet>
      <dgm:spPr/>
    </dgm:pt>
    <dgm:pt modelId="{489B92CD-CB9C-4D5F-97A5-742FF4850716}" type="pres">
      <dgm:prSet presAssocID="{098EFB1F-9C7A-4F4E-BACC-8CEED3F73DCF}" presName="bgRect" presStyleLbl="alignNode1" presStyleIdx="0" presStyleCnt="5"/>
      <dgm:spPr/>
    </dgm:pt>
    <dgm:pt modelId="{FA991F49-5F77-42E3-811A-B2884A05FC52}" type="pres">
      <dgm:prSet presAssocID="{D8C204B5-E4BD-4012-9835-39D1F79AFF55}" presName="sibTransNodeRect" presStyleLbl="alignNode1" presStyleIdx="0" presStyleCnt="5">
        <dgm:presLayoutVars>
          <dgm:chMax val="0"/>
          <dgm:bulletEnabled val="1"/>
        </dgm:presLayoutVars>
      </dgm:prSet>
      <dgm:spPr/>
    </dgm:pt>
    <dgm:pt modelId="{C037BFE3-79AD-41C9-BD04-F3C056B5A44D}" type="pres">
      <dgm:prSet presAssocID="{098EFB1F-9C7A-4F4E-BACC-8CEED3F73DCF}" presName="nodeRect" presStyleLbl="alignNode1" presStyleIdx="0" presStyleCnt="5">
        <dgm:presLayoutVars>
          <dgm:bulletEnabled val="1"/>
        </dgm:presLayoutVars>
      </dgm:prSet>
      <dgm:spPr/>
    </dgm:pt>
    <dgm:pt modelId="{A5F814AF-8CBF-4292-B86B-5E7F75E524FC}" type="pres">
      <dgm:prSet presAssocID="{D8C204B5-E4BD-4012-9835-39D1F79AFF55}" presName="sibTrans" presStyleCnt="0"/>
      <dgm:spPr/>
    </dgm:pt>
    <dgm:pt modelId="{1229E189-0720-4591-96AD-4729DDBE8FDB}" type="pres">
      <dgm:prSet presAssocID="{5BADF234-F030-4280-BFA5-FE9977B295DE}" presName="compositeNode" presStyleCnt="0">
        <dgm:presLayoutVars>
          <dgm:bulletEnabled val="1"/>
        </dgm:presLayoutVars>
      </dgm:prSet>
      <dgm:spPr/>
    </dgm:pt>
    <dgm:pt modelId="{66940590-A30E-4C29-9DAA-E956BBB8023D}" type="pres">
      <dgm:prSet presAssocID="{5BADF234-F030-4280-BFA5-FE9977B295DE}" presName="bgRect" presStyleLbl="alignNode1" presStyleIdx="1" presStyleCnt="5"/>
      <dgm:spPr/>
    </dgm:pt>
    <dgm:pt modelId="{CD22D5C6-8083-4AC1-BE84-2D2CC8BDBC2F}" type="pres">
      <dgm:prSet presAssocID="{0640D8AF-4FE6-4D11-9EB0-0423C96D6EF9}" presName="sibTransNodeRect" presStyleLbl="alignNode1" presStyleIdx="1" presStyleCnt="5">
        <dgm:presLayoutVars>
          <dgm:chMax val="0"/>
          <dgm:bulletEnabled val="1"/>
        </dgm:presLayoutVars>
      </dgm:prSet>
      <dgm:spPr/>
    </dgm:pt>
    <dgm:pt modelId="{2A1A0FD7-4350-4755-8700-BA0D75E926D8}" type="pres">
      <dgm:prSet presAssocID="{5BADF234-F030-4280-BFA5-FE9977B295DE}" presName="nodeRect" presStyleLbl="alignNode1" presStyleIdx="1" presStyleCnt="5">
        <dgm:presLayoutVars>
          <dgm:bulletEnabled val="1"/>
        </dgm:presLayoutVars>
      </dgm:prSet>
      <dgm:spPr/>
    </dgm:pt>
    <dgm:pt modelId="{604D428C-E0B6-40DF-B926-920EA36F7248}" type="pres">
      <dgm:prSet presAssocID="{0640D8AF-4FE6-4D11-9EB0-0423C96D6EF9}" presName="sibTrans" presStyleCnt="0"/>
      <dgm:spPr/>
    </dgm:pt>
    <dgm:pt modelId="{20B2A0FE-2FCF-4112-B0DF-2BCA950C64ED}" type="pres">
      <dgm:prSet presAssocID="{8C7BB205-9CAB-4A37-B048-DB26A6C036F4}" presName="compositeNode" presStyleCnt="0">
        <dgm:presLayoutVars>
          <dgm:bulletEnabled val="1"/>
        </dgm:presLayoutVars>
      </dgm:prSet>
      <dgm:spPr/>
    </dgm:pt>
    <dgm:pt modelId="{A726E22C-0E82-4ADF-A723-2A7409109585}" type="pres">
      <dgm:prSet presAssocID="{8C7BB205-9CAB-4A37-B048-DB26A6C036F4}" presName="bgRect" presStyleLbl="alignNode1" presStyleIdx="2" presStyleCnt="5"/>
      <dgm:spPr/>
    </dgm:pt>
    <dgm:pt modelId="{787DDD01-77D4-4A80-A9B0-67724815113C}" type="pres">
      <dgm:prSet presAssocID="{E3874A5D-4A7F-4710-8A20-EF75C17D603B}" presName="sibTransNodeRect" presStyleLbl="alignNode1" presStyleIdx="2" presStyleCnt="5">
        <dgm:presLayoutVars>
          <dgm:chMax val="0"/>
          <dgm:bulletEnabled val="1"/>
        </dgm:presLayoutVars>
      </dgm:prSet>
      <dgm:spPr/>
    </dgm:pt>
    <dgm:pt modelId="{528F9A5D-F3FC-418D-950A-D999133C5E6F}" type="pres">
      <dgm:prSet presAssocID="{8C7BB205-9CAB-4A37-B048-DB26A6C036F4}" presName="nodeRect" presStyleLbl="alignNode1" presStyleIdx="2" presStyleCnt="5">
        <dgm:presLayoutVars>
          <dgm:bulletEnabled val="1"/>
        </dgm:presLayoutVars>
      </dgm:prSet>
      <dgm:spPr/>
    </dgm:pt>
    <dgm:pt modelId="{4427BBB7-7D27-41C0-868B-4E423F1568D7}" type="pres">
      <dgm:prSet presAssocID="{E3874A5D-4A7F-4710-8A20-EF75C17D603B}" presName="sibTrans" presStyleCnt="0"/>
      <dgm:spPr/>
    </dgm:pt>
    <dgm:pt modelId="{09FF2D35-A7F5-4271-BA10-691A7F77CD12}" type="pres">
      <dgm:prSet presAssocID="{731C7BFC-99EC-4D4F-9173-2874055EFA50}" presName="compositeNode" presStyleCnt="0">
        <dgm:presLayoutVars>
          <dgm:bulletEnabled val="1"/>
        </dgm:presLayoutVars>
      </dgm:prSet>
      <dgm:spPr/>
    </dgm:pt>
    <dgm:pt modelId="{1440A4AD-1A60-4181-BCCD-290F663A2ACB}" type="pres">
      <dgm:prSet presAssocID="{731C7BFC-99EC-4D4F-9173-2874055EFA50}" presName="bgRect" presStyleLbl="alignNode1" presStyleIdx="3" presStyleCnt="5"/>
      <dgm:spPr/>
    </dgm:pt>
    <dgm:pt modelId="{7603C39F-ADD4-4BE6-847D-87A0DFA147D2}" type="pres">
      <dgm:prSet presAssocID="{6D94FE83-A252-4618-8465-5F23061E9EAD}" presName="sibTransNodeRect" presStyleLbl="alignNode1" presStyleIdx="3" presStyleCnt="5">
        <dgm:presLayoutVars>
          <dgm:chMax val="0"/>
          <dgm:bulletEnabled val="1"/>
        </dgm:presLayoutVars>
      </dgm:prSet>
      <dgm:spPr/>
    </dgm:pt>
    <dgm:pt modelId="{AE2E47BA-DCF0-44CD-A24A-2CBDBE03A415}" type="pres">
      <dgm:prSet presAssocID="{731C7BFC-99EC-4D4F-9173-2874055EFA50}" presName="nodeRect" presStyleLbl="alignNode1" presStyleIdx="3" presStyleCnt="5">
        <dgm:presLayoutVars>
          <dgm:bulletEnabled val="1"/>
        </dgm:presLayoutVars>
      </dgm:prSet>
      <dgm:spPr/>
    </dgm:pt>
    <dgm:pt modelId="{6BB77A81-7314-4160-83B7-BED89A15DE94}" type="pres">
      <dgm:prSet presAssocID="{6D94FE83-A252-4618-8465-5F23061E9EAD}" presName="sibTrans" presStyleCnt="0"/>
      <dgm:spPr/>
    </dgm:pt>
    <dgm:pt modelId="{3A3D4525-C7B9-45DA-8819-209ECF652CB2}" type="pres">
      <dgm:prSet presAssocID="{A443C073-5217-44F2-B8B2-D1DC45EF8E9C}" presName="compositeNode" presStyleCnt="0">
        <dgm:presLayoutVars>
          <dgm:bulletEnabled val="1"/>
        </dgm:presLayoutVars>
      </dgm:prSet>
      <dgm:spPr/>
    </dgm:pt>
    <dgm:pt modelId="{3930B78F-CE08-4D30-B569-C8BE813E9A4A}" type="pres">
      <dgm:prSet presAssocID="{A443C073-5217-44F2-B8B2-D1DC45EF8E9C}" presName="bgRect" presStyleLbl="alignNode1" presStyleIdx="4" presStyleCnt="5"/>
      <dgm:spPr/>
    </dgm:pt>
    <dgm:pt modelId="{597FD232-C4B7-4992-B95C-E49F0F389590}" type="pres">
      <dgm:prSet presAssocID="{389ECE4A-31C4-44D9-AAD2-89FC1F0D6958}" presName="sibTransNodeRect" presStyleLbl="alignNode1" presStyleIdx="4" presStyleCnt="5">
        <dgm:presLayoutVars>
          <dgm:chMax val="0"/>
          <dgm:bulletEnabled val="1"/>
        </dgm:presLayoutVars>
      </dgm:prSet>
      <dgm:spPr/>
    </dgm:pt>
    <dgm:pt modelId="{EE663FA7-ED56-427A-8AC0-2E7E65FCC225}" type="pres">
      <dgm:prSet presAssocID="{A443C073-5217-44F2-B8B2-D1DC45EF8E9C}" presName="nodeRect" presStyleLbl="alignNode1" presStyleIdx="4" presStyleCnt="5">
        <dgm:presLayoutVars>
          <dgm:bulletEnabled val="1"/>
        </dgm:presLayoutVars>
      </dgm:prSet>
      <dgm:spPr/>
    </dgm:pt>
  </dgm:ptLst>
  <dgm:cxnLst>
    <dgm:cxn modelId="{9C748101-15E6-440B-BEA7-66CE48C5D325}" srcId="{57A3D72A-2C25-4165-AF2A-9CD9EE66CCD1}" destId="{8C7BB205-9CAB-4A37-B048-DB26A6C036F4}" srcOrd="2" destOrd="0" parTransId="{D3F8A804-26C6-4144-BFD5-06268613A5FC}" sibTransId="{E3874A5D-4A7F-4710-8A20-EF75C17D603B}"/>
    <dgm:cxn modelId="{E16A0105-6488-4A8F-B7EB-31EDA5E3AC39}" type="presOf" srcId="{731C7BFC-99EC-4D4F-9173-2874055EFA50}" destId="{AE2E47BA-DCF0-44CD-A24A-2CBDBE03A415}" srcOrd="1" destOrd="0" presId="urn:microsoft.com/office/officeart/2016/7/layout/LinearBlockProcessNumbered"/>
    <dgm:cxn modelId="{E1461410-18AF-4ECB-A3BC-9F909D26949C}" type="presOf" srcId="{0640D8AF-4FE6-4D11-9EB0-0423C96D6EF9}" destId="{CD22D5C6-8083-4AC1-BE84-2D2CC8BDBC2F}" srcOrd="0" destOrd="0" presId="urn:microsoft.com/office/officeart/2016/7/layout/LinearBlockProcessNumbered"/>
    <dgm:cxn modelId="{D8FDA81C-49F8-46A7-B10B-0CA3BFEA8950}" type="presOf" srcId="{E3874A5D-4A7F-4710-8A20-EF75C17D603B}" destId="{787DDD01-77D4-4A80-A9B0-67724815113C}" srcOrd="0" destOrd="0" presId="urn:microsoft.com/office/officeart/2016/7/layout/LinearBlockProcessNumbered"/>
    <dgm:cxn modelId="{7D1B1536-46F9-4DA1-9227-810F4254B1C3}" type="presOf" srcId="{098EFB1F-9C7A-4F4E-BACC-8CEED3F73DCF}" destId="{489B92CD-CB9C-4D5F-97A5-742FF4850716}" srcOrd="0" destOrd="0" presId="urn:microsoft.com/office/officeart/2016/7/layout/LinearBlockProcessNumbered"/>
    <dgm:cxn modelId="{772F783B-AE71-42DB-9348-5D134A287B1F}" type="presOf" srcId="{6D94FE83-A252-4618-8465-5F23061E9EAD}" destId="{7603C39F-ADD4-4BE6-847D-87A0DFA147D2}" srcOrd="0" destOrd="0" presId="urn:microsoft.com/office/officeart/2016/7/layout/LinearBlockProcessNumbered"/>
    <dgm:cxn modelId="{7DDFC465-9E5D-4352-8E7B-8BC2DE56B2E2}" srcId="{57A3D72A-2C25-4165-AF2A-9CD9EE66CCD1}" destId="{731C7BFC-99EC-4D4F-9173-2874055EFA50}" srcOrd="3" destOrd="0" parTransId="{3C1F6035-D2F7-4F54-8081-1B754225FC8A}" sibTransId="{6D94FE83-A252-4618-8465-5F23061E9EAD}"/>
    <dgm:cxn modelId="{8118BB6E-80CF-4827-80CE-B0925D108264}" type="presOf" srcId="{389ECE4A-31C4-44D9-AAD2-89FC1F0D6958}" destId="{597FD232-C4B7-4992-B95C-E49F0F389590}" srcOrd="0" destOrd="0" presId="urn:microsoft.com/office/officeart/2016/7/layout/LinearBlockProcessNumbered"/>
    <dgm:cxn modelId="{6A523550-EA3C-4D11-958D-35FDC952D7EC}" srcId="{57A3D72A-2C25-4165-AF2A-9CD9EE66CCD1}" destId="{A443C073-5217-44F2-B8B2-D1DC45EF8E9C}" srcOrd="4" destOrd="0" parTransId="{6472025F-51D0-46B3-8FD6-D77C50644BCD}" sibTransId="{389ECE4A-31C4-44D9-AAD2-89FC1F0D6958}"/>
    <dgm:cxn modelId="{60623272-94C0-48F3-A528-6342C2AB79CE}" type="presOf" srcId="{5BADF234-F030-4280-BFA5-FE9977B295DE}" destId="{2A1A0FD7-4350-4755-8700-BA0D75E926D8}" srcOrd="1" destOrd="0" presId="urn:microsoft.com/office/officeart/2016/7/layout/LinearBlockProcessNumbered"/>
    <dgm:cxn modelId="{616EEA79-DE1C-4863-A645-B2CAF75ACE9D}" type="presOf" srcId="{A443C073-5217-44F2-B8B2-D1DC45EF8E9C}" destId="{EE663FA7-ED56-427A-8AC0-2E7E65FCC225}" srcOrd="1" destOrd="0" presId="urn:microsoft.com/office/officeart/2016/7/layout/LinearBlockProcessNumbered"/>
    <dgm:cxn modelId="{01262796-274B-4CA5-8652-15B73D07318F}" type="presOf" srcId="{A443C073-5217-44F2-B8B2-D1DC45EF8E9C}" destId="{3930B78F-CE08-4D30-B569-C8BE813E9A4A}" srcOrd="0" destOrd="0" presId="urn:microsoft.com/office/officeart/2016/7/layout/LinearBlockProcessNumbered"/>
    <dgm:cxn modelId="{2812439D-F48C-4B7D-A859-3EC4C33C9757}" type="presOf" srcId="{8C7BB205-9CAB-4A37-B048-DB26A6C036F4}" destId="{A726E22C-0E82-4ADF-A723-2A7409109585}" srcOrd="0" destOrd="0" presId="urn:microsoft.com/office/officeart/2016/7/layout/LinearBlockProcessNumbered"/>
    <dgm:cxn modelId="{4C411EA6-305E-4D20-B43A-A4BE0EF11260}" type="presOf" srcId="{8C7BB205-9CAB-4A37-B048-DB26A6C036F4}" destId="{528F9A5D-F3FC-418D-950A-D999133C5E6F}" srcOrd="1" destOrd="0" presId="urn:microsoft.com/office/officeart/2016/7/layout/LinearBlockProcessNumbered"/>
    <dgm:cxn modelId="{EFE1F5B0-C676-4420-BA93-57EA0AF54E1C}" type="presOf" srcId="{57A3D72A-2C25-4165-AF2A-9CD9EE66CCD1}" destId="{B7BE90C6-FEF9-4955-8FD4-74B6C1AF9A57}" srcOrd="0" destOrd="0" presId="urn:microsoft.com/office/officeart/2016/7/layout/LinearBlockProcessNumbered"/>
    <dgm:cxn modelId="{907AC8B1-0840-499B-812E-BE859924F99E}" srcId="{57A3D72A-2C25-4165-AF2A-9CD9EE66CCD1}" destId="{5BADF234-F030-4280-BFA5-FE9977B295DE}" srcOrd="1" destOrd="0" parTransId="{BA3D1B0A-4106-4EC8-AD1C-4D1FA8D5EBF3}" sibTransId="{0640D8AF-4FE6-4D11-9EB0-0423C96D6EF9}"/>
    <dgm:cxn modelId="{39E2BCC9-43A2-4583-ADEF-F1FAB8F434BF}" type="presOf" srcId="{D8C204B5-E4BD-4012-9835-39D1F79AFF55}" destId="{FA991F49-5F77-42E3-811A-B2884A05FC52}" srcOrd="0" destOrd="0" presId="urn:microsoft.com/office/officeart/2016/7/layout/LinearBlockProcessNumbered"/>
    <dgm:cxn modelId="{F5DBCAE3-3E6E-49BD-AA0A-8453943FF3A0}" type="presOf" srcId="{731C7BFC-99EC-4D4F-9173-2874055EFA50}" destId="{1440A4AD-1A60-4181-BCCD-290F663A2ACB}" srcOrd="0" destOrd="0" presId="urn:microsoft.com/office/officeart/2016/7/layout/LinearBlockProcessNumbered"/>
    <dgm:cxn modelId="{C785A8E7-9FA7-417A-979D-9D80720B3FED}" srcId="{57A3D72A-2C25-4165-AF2A-9CD9EE66CCD1}" destId="{098EFB1F-9C7A-4F4E-BACC-8CEED3F73DCF}" srcOrd="0" destOrd="0" parTransId="{A88A3BFB-E196-459B-BBD8-3ED8730D65C0}" sibTransId="{D8C204B5-E4BD-4012-9835-39D1F79AFF55}"/>
    <dgm:cxn modelId="{C711A7F6-F2C9-4845-BE27-6D3DD3E80860}" type="presOf" srcId="{098EFB1F-9C7A-4F4E-BACC-8CEED3F73DCF}" destId="{C037BFE3-79AD-41C9-BD04-F3C056B5A44D}" srcOrd="1" destOrd="0" presId="urn:microsoft.com/office/officeart/2016/7/layout/LinearBlockProcessNumbered"/>
    <dgm:cxn modelId="{BFB7EFFA-8F30-47A9-A927-84398F0FF9D7}" type="presOf" srcId="{5BADF234-F030-4280-BFA5-FE9977B295DE}" destId="{66940590-A30E-4C29-9DAA-E956BBB8023D}" srcOrd="0" destOrd="0" presId="urn:microsoft.com/office/officeart/2016/7/layout/LinearBlockProcessNumbered"/>
    <dgm:cxn modelId="{6B0A3AEE-32B7-4FE0-AAD6-D0F74D689CB5}" type="presParOf" srcId="{B7BE90C6-FEF9-4955-8FD4-74B6C1AF9A57}" destId="{E89DC1EF-9A04-45CF-A9B2-3338B48A7A80}" srcOrd="0" destOrd="0" presId="urn:microsoft.com/office/officeart/2016/7/layout/LinearBlockProcessNumbered"/>
    <dgm:cxn modelId="{042B4B5E-BDF5-453F-8E41-A0C247B6F778}" type="presParOf" srcId="{E89DC1EF-9A04-45CF-A9B2-3338B48A7A80}" destId="{489B92CD-CB9C-4D5F-97A5-742FF4850716}" srcOrd="0" destOrd="0" presId="urn:microsoft.com/office/officeart/2016/7/layout/LinearBlockProcessNumbered"/>
    <dgm:cxn modelId="{BC7C89CF-C6E2-493B-A4B9-779B1C4C27BD}" type="presParOf" srcId="{E89DC1EF-9A04-45CF-A9B2-3338B48A7A80}" destId="{FA991F49-5F77-42E3-811A-B2884A05FC52}" srcOrd="1" destOrd="0" presId="urn:microsoft.com/office/officeart/2016/7/layout/LinearBlockProcessNumbered"/>
    <dgm:cxn modelId="{DBEA7C61-306F-4CF4-8CB7-407880648625}" type="presParOf" srcId="{E89DC1EF-9A04-45CF-A9B2-3338B48A7A80}" destId="{C037BFE3-79AD-41C9-BD04-F3C056B5A44D}" srcOrd="2" destOrd="0" presId="urn:microsoft.com/office/officeart/2016/7/layout/LinearBlockProcessNumbered"/>
    <dgm:cxn modelId="{F1B60895-2BE8-4F3F-910A-E6A25AE968C5}" type="presParOf" srcId="{B7BE90C6-FEF9-4955-8FD4-74B6C1AF9A57}" destId="{A5F814AF-8CBF-4292-B86B-5E7F75E524FC}" srcOrd="1" destOrd="0" presId="urn:microsoft.com/office/officeart/2016/7/layout/LinearBlockProcessNumbered"/>
    <dgm:cxn modelId="{B87AC67B-9D5A-4685-9E5C-1F5F88EF60D0}" type="presParOf" srcId="{B7BE90C6-FEF9-4955-8FD4-74B6C1AF9A57}" destId="{1229E189-0720-4591-96AD-4729DDBE8FDB}" srcOrd="2" destOrd="0" presId="urn:microsoft.com/office/officeart/2016/7/layout/LinearBlockProcessNumbered"/>
    <dgm:cxn modelId="{B6A8BF24-18E3-49F3-A6F1-DB7C9EF169A4}" type="presParOf" srcId="{1229E189-0720-4591-96AD-4729DDBE8FDB}" destId="{66940590-A30E-4C29-9DAA-E956BBB8023D}" srcOrd="0" destOrd="0" presId="urn:microsoft.com/office/officeart/2016/7/layout/LinearBlockProcessNumbered"/>
    <dgm:cxn modelId="{A16DA7A6-1A79-4354-A9BA-D579E8A96A36}" type="presParOf" srcId="{1229E189-0720-4591-96AD-4729DDBE8FDB}" destId="{CD22D5C6-8083-4AC1-BE84-2D2CC8BDBC2F}" srcOrd="1" destOrd="0" presId="urn:microsoft.com/office/officeart/2016/7/layout/LinearBlockProcessNumbered"/>
    <dgm:cxn modelId="{97E3EF78-A95C-4E7E-B316-E758EAB4B43A}" type="presParOf" srcId="{1229E189-0720-4591-96AD-4729DDBE8FDB}" destId="{2A1A0FD7-4350-4755-8700-BA0D75E926D8}" srcOrd="2" destOrd="0" presId="urn:microsoft.com/office/officeart/2016/7/layout/LinearBlockProcessNumbered"/>
    <dgm:cxn modelId="{BF6E082D-2C8B-4D9A-95FF-1B85392A3D7F}" type="presParOf" srcId="{B7BE90C6-FEF9-4955-8FD4-74B6C1AF9A57}" destId="{604D428C-E0B6-40DF-B926-920EA36F7248}" srcOrd="3" destOrd="0" presId="urn:microsoft.com/office/officeart/2016/7/layout/LinearBlockProcessNumbered"/>
    <dgm:cxn modelId="{78ED33D7-C51E-4B50-BC51-42BE5AA818A7}" type="presParOf" srcId="{B7BE90C6-FEF9-4955-8FD4-74B6C1AF9A57}" destId="{20B2A0FE-2FCF-4112-B0DF-2BCA950C64ED}" srcOrd="4" destOrd="0" presId="urn:microsoft.com/office/officeart/2016/7/layout/LinearBlockProcessNumbered"/>
    <dgm:cxn modelId="{BE681983-CAEB-4DD3-B4EC-9FD9DC49F69C}" type="presParOf" srcId="{20B2A0FE-2FCF-4112-B0DF-2BCA950C64ED}" destId="{A726E22C-0E82-4ADF-A723-2A7409109585}" srcOrd="0" destOrd="0" presId="urn:microsoft.com/office/officeart/2016/7/layout/LinearBlockProcessNumbered"/>
    <dgm:cxn modelId="{C8FF3A52-A06E-4C72-B55E-15EEECD4B068}" type="presParOf" srcId="{20B2A0FE-2FCF-4112-B0DF-2BCA950C64ED}" destId="{787DDD01-77D4-4A80-A9B0-67724815113C}" srcOrd="1" destOrd="0" presId="urn:microsoft.com/office/officeart/2016/7/layout/LinearBlockProcessNumbered"/>
    <dgm:cxn modelId="{F0A5F622-B586-4427-942A-90A0BC0C7C4B}" type="presParOf" srcId="{20B2A0FE-2FCF-4112-B0DF-2BCA950C64ED}" destId="{528F9A5D-F3FC-418D-950A-D999133C5E6F}" srcOrd="2" destOrd="0" presId="urn:microsoft.com/office/officeart/2016/7/layout/LinearBlockProcessNumbered"/>
    <dgm:cxn modelId="{1A65FBAA-DC32-4A5F-80C5-E21B6B6058FB}" type="presParOf" srcId="{B7BE90C6-FEF9-4955-8FD4-74B6C1AF9A57}" destId="{4427BBB7-7D27-41C0-868B-4E423F1568D7}" srcOrd="5" destOrd="0" presId="urn:microsoft.com/office/officeart/2016/7/layout/LinearBlockProcessNumbered"/>
    <dgm:cxn modelId="{C7B0DF22-B82E-43AE-8A92-40AA42ECFC4F}" type="presParOf" srcId="{B7BE90C6-FEF9-4955-8FD4-74B6C1AF9A57}" destId="{09FF2D35-A7F5-4271-BA10-691A7F77CD12}" srcOrd="6" destOrd="0" presId="urn:microsoft.com/office/officeart/2016/7/layout/LinearBlockProcessNumbered"/>
    <dgm:cxn modelId="{461BFAEA-AB51-4631-8353-E10EC6D72EF4}" type="presParOf" srcId="{09FF2D35-A7F5-4271-BA10-691A7F77CD12}" destId="{1440A4AD-1A60-4181-BCCD-290F663A2ACB}" srcOrd="0" destOrd="0" presId="urn:microsoft.com/office/officeart/2016/7/layout/LinearBlockProcessNumbered"/>
    <dgm:cxn modelId="{60D7E1DF-A36C-4625-87D9-25D5121EDE70}" type="presParOf" srcId="{09FF2D35-A7F5-4271-BA10-691A7F77CD12}" destId="{7603C39F-ADD4-4BE6-847D-87A0DFA147D2}" srcOrd="1" destOrd="0" presId="urn:microsoft.com/office/officeart/2016/7/layout/LinearBlockProcessNumbered"/>
    <dgm:cxn modelId="{EC9A873B-B8D3-42DC-BC28-D44F0A648D4A}" type="presParOf" srcId="{09FF2D35-A7F5-4271-BA10-691A7F77CD12}" destId="{AE2E47BA-DCF0-44CD-A24A-2CBDBE03A415}" srcOrd="2" destOrd="0" presId="urn:microsoft.com/office/officeart/2016/7/layout/LinearBlockProcessNumbered"/>
    <dgm:cxn modelId="{19205D51-6039-49D4-AC8C-8FE226A39E53}" type="presParOf" srcId="{B7BE90C6-FEF9-4955-8FD4-74B6C1AF9A57}" destId="{6BB77A81-7314-4160-83B7-BED89A15DE94}" srcOrd="7" destOrd="0" presId="urn:microsoft.com/office/officeart/2016/7/layout/LinearBlockProcessNumbered"/>
    <dgm:cxn modelId="{7AB20B9E-31D7-49DB-AE1A-7E7F1183C053}" type="presParOf" srcId="{B7BE90C6-FEF9-4955-8FD4-74B6C1AF9A57}" destId="{3A3D4525-C7B9-45DA-8819-209ECF652CB2}" srcOrd="8" destOrd="0" presId="urn:microsoft.com/office/officeart/2016/7/layout/LinearBlockProcessNumbered"/>
    <dgm:cxn modelId="{1EE3CB11-35AB-40B5-A074-EE377FB70883}" type="presParOf" srcId="{3A3D4525-C7B9-45DA-8819-209ECF652CB2}" destId="{3930B78F-CE08-4D30-B569-C8BE813E9A4A}" srcOrd="0" destOrd="0" presId="urn:microsoft.com/office/officeart/2016/7/layout/LinearBlockProcessNumbered"/>
    <dgm:cxn modelId="{AC617529-AEF6-4CAD-B703-2E30DBD3B432}" type="presParOf" srcId="{3A3D4525-C7B9-45DA-8819-209ECF652CB2}" destId="{597FD232-C4B7-4992-B95C-E49F0F389590}" srcOrd="1" destOrd="0" presId="urn:microsoft.com/office/officeart/2016/7/layout/LinearBlockProcessNumbered"/>
    <dgm:cxn modelId="{6820576F-2273-4100-AA81-41FDABE32D18}" type="presParOf" srcId="{3A3D4525-C7B9-45DA-8819-209ECF652CB2}" destId="{EE663FA7-ED56-427A-8AC0-2E7E65FCC225}" srcOrd="2" destOrd="0" presId="urn:microsoft.com/office/officeart/2016/7/layout/LinearBlock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02E47F00-FB7B-4F55-86B0-B30329E227D7}"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A53DE017-6C34-481E-9159-C60BBA17BD69}">
      <dgm:prSet/>
      <dgm:spPr/>
      <dgm:t>
        <a:bodyPr/>
        <a:lstStyle/>
        <a:p>
          <a:r>
            <a:rPr lang="en-US" b="0" i="0" baseline="0"/>
            <a:t>1. Which feeding and eating disorder is most common? </a:t>
          </a:r>
          <a:endParaRPr lang="en-US"/>
        </a:p>
      </dgm:t>
    </dgm:pt>
    <dgm:pt modelId="{06FE7A2A-C544-42E7-9815-0ABD632214A2}" type="parTrans" cxnId="{2CC4329E-8CFD-4F6D-BDF4-6E9948387495}">
      <dgm:prSet/>
      <dgm:spPr/>
      <dgm:t>
        <a:bodyPr/>
        <a:lstStyle/>
        <a:p>
          <a:endParaRPr lang="en-US"/>
        </a:p>
      </dgm:t>
    </dgm:pt>
    <dgm:pt modelId="{B6B89FF3-2561-46C2-9909-ECD3C1C79994}" type="sibTrans" cxnId="{2CC4329E-8CFD-4F6D-BDF4-6E9948387495}">
      <dgm:prSet/>
      <dgm:spPr/>
      <dgm:t>
        <a:bodyPr/>
        <a:lstStyle/>
        <a:p>
          <a:endParaRPr lang="en-US"/>
        </a:p>
      </dgm:t>
    </dgm:pt>
    <dgm:pt modelId="{E33B8758-325B-4500-8062-5190EEACE3C9}">
      <dgm:prSet/>
      <dgm:spPr/>
      <dgm:t>
        <a:bodyPr/>
        <a:lstStyle/>
        <a:p>
          <a:r>
            <a:rPr lang="en-US" b="0" i="0" baseline="0"/>
            <a:t>2. What gender differences occur with regards to the eating disorders? </a:t>
          </a:r>
          <a:endParaRPr lang="en-US"/>
        </a:p>
      </dgm:t>
    </dgm:pt>
    <dgm:pt modelId="{DD2E1DAB-5358-488A-875D-7369E8961D66}" type="parTrans" cxnId="{BAFCEDB4-DA6D-4EDD-BD89-AEB5D82D8A3D}">
      <dgm:prSet/>
      <dgm:spPr/>
      <dgm:t>
        <a:bodyPr/>
        <a:lstStyle/>
        <a:p>
          <a:endParaRPr lang="en-US"/>
        </a:p>
      </dgm:t>
    </dgm:pt>
    <dgm:pt modelId="{2B1D71E0-1563-4888-A390-5B6842F921EF}" type="sibTrans" cxnId="{BAFCEDB4-DA6D-4EDD-BD89-AEB5D82D8A3D}">
      <dgm:prSet/>
      <dgm:spPr/>
      <dgm:t>
        <a:bodyPr/>
        <a:lstStyle/>
        <a:p>
          <a:endParaRPr lang="en-US"/>
        </a:p>
      </dgm:t>
    </dgm:pt>
    <dgm:pt modelId="{8FEB1FB6-834E-4CE8-86DB-DF980774F7FC}">
      <dgm:prSet/>
      <dgm:spPr/>
      <dgm:t>
        <a:bodyPr/>
        <a:lstStyle/>
        <a:p>
          <a:r>
            <a:rPr lang="en-US" b="0" i="0" baseline="0"/>
            <a:t>3. Are there any other noteworthy similarities or differences in the prevalence rates of the three disorders? </a:t>
          </a:r>
          <a:endParaRPr lang="en-US"/>
        </a:p>
      </dgm:t>
    </dgm:pt>
    <dgm:pt modelId="{B3A08B95-E73B-4DDB-972F-1EEEA2F39234}" type="parTrans" cxnId="{FF6459BF-06BC-4D97-8A11-BCCB5668C13D}">
      <dgm:prSet/>
      <dgm:spPr/>
      <dgm:t>
        <a:bodyPr/>
        <a:lstStyle/>
        <a:p>
          <a:endParaRPr lang="en-US"/>
        </a:p>
      </dgm:t>
    </dgm:pt>
    <dgm:pt modelId="{A7458111-0F2D-4160-A058-4599BA79CCEC}" type="sibTrans" cxnId="{FF6459BF-06BC-4D97-8A11-BCCB5668C13D}">
      <dgm:prSet/>
      <dgm:spPr/>
      <dgm:t>
        <a:bodyPr/>
        <a:lstStyle/>
        <a:p>
          <a:endParaRPr lang="en-US"/>
        </a:p>
      </dgm:t>
    </dgm:pt>
    <dgm:pt modelId="{EA43251A-8627-4635-9295-CEDC7A17183F}" type="pres">
      <dgm:prSet presAssocID="{02E47F00-FB7B-4F55-86B0-B30329E227D7}" presName="linear" presStyleCnt="0">
        <dgm:presLayoutVars>
          <dgm:animLvl val="lvl"/>
          <dgm:resizeHandles val="exact"/>
        </dgm:presLayoutVars>
      </dgm:prSet>
      <dgm:spPr/>
    </dgm:pt>
    <dgm:pt modelId="{18146BC1-FC85-4C45-A581-F7987EE4F3AB}" type="pres">
      <dgm:prSet presAssocID="{A53DE017-6C34-481E-9159-C60BBA17BD69}" presName="parentText" presStyleLbl="node1" presStyleIdx="0" presStyleCnt="3">
        <dgm:presLayoutVars>
          <dgm:chMax val="0"/>
          <dgm:bulletEnabled val="1"/>
        </dgm:presLayoutVars>
      </dgm:prSet>
      <dgm:spPr/>
    </dgm:pt>
    <dgm:pt modelId="{BB530D25-4316-492C-9893-DE54C031C980}" type="pres">
      <dgm:prSet presAssocID="{B6B89FF3-2561-46C2-9909-ECD3C1C79994}" presName="spacer" presStyleCnt="0"/>
      <dgm:spPr/>
    </dgm:pt>
    <dgm:pt modelId="{43256787-0861-4B96-A1B6-02814753531E}" type="pres">
      <dgm:prSet presAssocID="{E33B8758-325B-4500-8062-5190EEACE3C9}" presName="parentText" presStyleLbl="node1" presStyleIdx="1" presStyleCnt="3">
        <dgm:presLayoutVars>
          <dgm:chMax val="0"/>
          <dgm:bulletEnabled val="1"/>
        </dgm:presLayoutVars>
      </dgm:prSet>
      <dgm:spPr/>
    </dgm:pt>
    <dgm:pt modelId="{5F243524-AB4A-4044-9430-5F27F1706A21}" type="pres">
      <dgm:prSet presAssocID="{2B1D71E0-1563-4888-A390-5B6842F921EF}" presName="spacer" presStyleCnt="0"/>
      <dgm:spPr/>
    </dgm:pt>
    <dgm:pt modelId="{E8B1F904-0AB6-4B9D-829C-613C8B4301AD}" type="pres">
      <dgm:prSet presAssocID="{8FEB1FB6-834E-4CE8-86DB-DF980774F7FC}" presName="parentText" presStyleLbl="node1" presStyleIdx="2" presStyleCnt="3">
        <dgm:presLayoutVars>
          <dgm:chMax val="0"/>
          <dgm:bulletEnabled val="1"/>
        </dgm:presLayoutVars>
      </dgm:prSet>
      <dgm:spPr/>
    </dgm:pt>
  </dgm:ptLst>
  <dgm:cxnLst>
    <dgm:cxn modelId="{0B9ABB2F-53CF-4844-9019-ABF4EFE56691}" type="presOf" srcId="{02E47F00-FB7B-4F55-86B0-B30329E227D7}" destId="{EA43251A-8627-4635-9295-CEDC7A17183F}" srcOrd="0" destOrd="0" presId="urn:microsoft.com/office/officeart/2005/8/layout/vList2"/>
    <dgm:cxn modelId="{A705475F-D70E-4C1B-B73A-CC97A3596D58}" type="presOf" srcId="{E33B8758-325B-4500-8062-5190EEACE3C9}" destId="{43256787-0861-4B96-A1B6-02814753531E}" srcOrd="0" destOrd="0" presId="urn:microsoft.com/office/officeart/2005/8/layout/vList2"/>
    <dgm:cxn modelId="{2CC4329E-8CFD-4F6D-BDF4-6E9948387495}" srcId="{02E47F00-FB7B-4F55-86B0-B30329E227D7}" destId="{A53DE017-6C34-481E-9159-C60BBA17BD69}" srcOrd="0" destOrd="0" parTransId="{06FE7A2A-C544-42E7-9815-0ABD632214A2}" sibTransId="{B6B89FF3-2561-46C2-9909-ECD3C1C79994}"/>
    <dgm:cxn modelId="{BAFCEDB4-DA6D-4EDD-BD89-AEB5D82D8A3D}" srcId="{02E47F00-FB7B-4F55-86B0-B30329E227D7}" destId="{E33B8758-325B-4500-8062-5190EEACE3C9}" srcOrd="1" destOrd="0" parTransId="{DD2E1DAB-5358-488A-875D-7369E8961D66}" sibTransId="{2B1D71E0-1563-4888-A390-5B6842F921EF}"/>
    <dgm:cxn modelId="{FF6459BF-06BC-4D97-8A11-BCCB5668C13D}" srcId="{02E47F00-FB7B-4F55-86B0-B30329E227D7}" destId="{8FEB1FB6-834E-4CE8-86DB-DF980774F7FC}" srcOrd="2" destOrd="0" parTransId="{B3A08B95-E73B-4DDB-972F-1EEEA2F39234}" sibTransId="{A7458111-0F2D-4160-A058-4599BA79CCEC}"/>
    <dgm:cxn modelId="{6C68F4C0-C07B-4D58-8272-6277545E6D76}" type="presOf" srcId="{A53DE017-6C34-481E-9159-C60BBA17BD69}" destId="{18146BC1-FC85-4C45-A581-F7987EE4F3AB}" srcOrd="0" destOrd="0" presId="urn:microsoft.com/office/officeart/2005/8/layout/vList2"/>
    <dgm:cxn modelId="{F981CCF2-D7EF-449A-B70A-D5967F1D244B}" type="presOf" srcId="{8FEB1FB6-834E-4CE8-86DB-DF980774F7FC}" destId="{E8B1F904-0AB6-4B9D-829C-613C8B4301AD}" srcOrd="0" destOrd="0" presId="urn:microsoft.com/office/officeart/2005/8/layout/vList2"/>
    <dgm:cxn modelId="{4F29BF74-F6EF-4D1A-A4B0-EEE41DFC55AC}" type="presParOf" srcId="{EA43251A-8627-4635-9295-CEDC7A17183F}" destId="{18146BC1-FC85-4C45-A581-F7987EE4F3AB}" srcOrd="0" destOrd="0" presId="urn:microsoft.com/office/officeart/2005/8/layout/vList2"/>
    <dgm:cxn modelId="{2CA9FEF3-4086-4932-8FCC-67B5E0028F76}" type="presParOf" srcId="{EA43251A-8627-4635-9295-CEDC7A17183F}" destId="{BB530D25-4316-492C-9893-DE54C031C980}" srcOrd="1" destOrd="0" presId="urn:microsoft.com/office/officeart/2005/8/layout/vList2"/>
    <dgm:cxn modelId="{F0B747CF-AC0F-4817-A6B2-573D84E90960}" type="presParOf" srcId="{EA43251A-8627-4635-9295-CEDC7A17183F}" destId="{43256787-0861-4B96-A1B6-02814753531E}" srcOrd="2" destOrd="0" presId="urn:microsoft.com/office/officeart/2005/8/layout/vList2"/>
    <dgm:cxn modelId="{C1FDD3DB-D582-4D8F-98AC-E22BB816B58D}" type="presParOf" srcId="{EA43251A-8627-4635-9295-CEDC7A17183F}" destId="{5F243524-AB4A-4044-9430-5F27F1706A21}" srcOrd="3" destOrd="0" presId="urn:microsoft.com/office/officeart/2005/8/layout/vList2"/>
    <dgm:cxn modelId="{B2594C4D-91FF-41D1-8A06-33A4476131AF}" type="presParOf" srcId="{EA43251A-8627-4635-9295-CEDC7A17183F}" destId="{E8B1F904-0AB6-4B9D-829C-613C8B4301AD}"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27922F51-8164-4ED4-AF01-0294C87010E2}" type="doc">
      <dgm:prSet loTypeId="urn:microsoft.com/office/officeart/2005/8/layout/cycle5" loCatId="cycle" qsTypeId="urn:microsoft.com/office/officeart/2005/8/quickstyle/simple4" qsCatId="simple" csTypeId="urn:microsoft.com/office/officeart/2005/8/colors/colorful1" csCatId="colorful"/>
      <dgm:spPr/>
      <dgm:t>
        <a:bodyPr/>
        <a:lstStyle/>
        <a:p>
          <a:endParaRPr lang="en-US"/>
        </a:p>
      </dgm:t>
    </dgm:pt>
    <dgm:pt modelId="{1ADAC0CB-9C49-4481-BE54-5AB57FBCA798}">
      <dgm:prSet/>
      <dgm:spPr/>
      <dgm:t>
        <a:bodyPr/>
        <a:lstStyle/>
        <a:p>
          <a:r>
            <a:rPr lang="en-US"/>
            <a:t>Biological </a:t>
          </a:r>
        </a:p>
      </dgm:t>
    </dgm:pt>
    <dgm:pt modelId="{21950D6E-FCDE-41D7-BFB1-165BAA558F1C}" type="parTrans" cxnId="{1F481F3B-4847-4302-990E-668FF5AF03D3}">
      <dgm:prSet/>
      <dgm:spPr/>
      <dgm:t>
        <a:bodyPr/>
        <a:lstStyle/>
        <a:p>
          <a:endParaRPr lang="en-US"/>
        </a:p>
      </dgm:t>
    </dgm:pt>
    <dgm:pt modelId="{CCE7EA1A-062D-4A60-9AA6-AF81A9E55009}" type="sibTrans" cxnId="{1F481F3B-4847-4302-990E-668FF5AF03D3}">
      <dgm:prSet/>
      <dgm:spPr/>
      <dgm:t>
        <a:bodyPr/>
        <a:lstStyle/>
        <a:p>
          <a:endParaRPr lang="en-US"/>
        </a:p>
      </dgm:t>
    </dgm:pt>
    <dgm:pt modelId="{D933B987-1D63-4348-863C-F418FB1D6AB6}">
      <dgm:prSet/>
      <dgm:spPr/>
      <dgm:t>
        <a:bodyPr/>
        <a:lstStyle/>
        <a:p>
          <a:r>
            <a:rPr lang="en-US"/>
            <a:t>Cognitive</a:t>
          </a:r>
        </a:p>
      </dgm:t>
    </dgm:pt>
    <dgm:pt modelId="{CA20B556-C3AC-4124-8E14-8CB27473232E}" type="parTrans" cxnId="{45751953-9580-4D56-AC9A-BC430B86BC29}">
      <dgm:prSet/>
      <dgm:spPr/>
      <dgm:t>
        <a:bodyPr/>
        <a:lstStyle/>
        <a:p>
          <a:endParaRPr lang="en-US"/>
        </a:p>
      </dgm:t>
    </dgm:pt>
    <dgm:pt modelId="{F683C2C4-C5B2-49B5-B9F3-202B4E094AA0}" type="sibTrans" cxnId="{45751953-9580-4D56-AC9A-BC430B86BC29}">
      <dgm:prSet/>
      <dgm:spPr/>
      <dgm:t>
        <a:bodyPr/>
        <a:lstStyle/>
        <a:p>
          <a:endParaRPr lang="en-US"/>
        </a:p>
      </dgm:t>
    </dgm:pt>
    <dgm:pt modelId="{5B365090-7670-42AC-ABF0-BBC63917AC3E}">
      <dgm:prSet/>
      <dgm:spPr/>
      <dgm:t>
        <a:bodyPr/>
        <a:lstStyle/>
        <a:p>
          <a:r>
            <a:rPr lang="en-US"/>
            <a:t>Sociocultural </a:t>
          </a:r>
        </a:p>
      </dgm:t>
    </dgm:pt>
    <dgm:pt modelId="{49E16959-897D-416B-B36A-358515B1611F}" type="parTrans" cxnId="{B16E5443-48C7-49BF-99A9-9D00E972C305}">
      <dgm:prSet/>
      <dgm:spPr/>
      <dgm:t>
        <a:bodyPr/>
        <a:lstStyle/>
        <a:p>
          <a:endParaRPr lang="en-US"/>
        </a:p>
      </dgm:t>
    </dgm:pt>
    <dgm:pt modelId="{0F667350-A90A-4D70-A9F4-D9B406B2BD70}" type="sibTrans" cxnId="{B16E5443-48C7-49BF-99A9-9D00E972C305}">
      <dgm:prSet/>
      <dgm:spPr/>
      <dgm:t>
        <a:bodyPr/>
        <a:lstStyle/>
        <a:p>
          <a:endParaRPr lang="en-US"/>
        </a:p>
      </dgm:t>
    </dgm:pt>
    <dgm:pt modelId="{59086121-73FC-4ADD-950A-401154E31C7D}">
      <dgm:prSet/>
      <dgm:spPr/>
      <dgm:t>
        <a:bodyPr/>
        <a:lstStyle/>
        <a:p>
          <a:r>
            <a:rPr lang="en-US"/>
            <a:t>Personality traits</a:t>
          </a:r>
        </a:p>
      </dgm:t>
    </dgm:pt>
    <dgm:pt modelId="{9E62C7E0-1123-4776-BACE-762F91FB5BDA}" type="parTrans" cxnId="{D20A3FFC-3932-4557-8AEE-8BC122804603}">
      <dgm:prSet/>
      <dgm:spPr/>
      <dgm:t>
        <a:bodyPr/>
        <a:lstStyle/>
        <a:p>
          <a:endParaRPr lang="en-US"/>
        </a:p>
      </dgm:t>
    </dgm:pt>
    <dgm:pt modelId="{F65E4E4B-C8BF-4B76-A809-C59560540971}" type="sibTrans" cxnId="{D20A3FFC-3932-4557-8AEE-8BC122804603}">
      <dgm:prSet/>
      <dgm:spPr/>
      <dgm:t>
        <a:bodyPr/>
        <a:lstStyle/>
        <a:p>
          <a:endParaRPr lang="en-US"/>
        </a:p>
      </dgm:t>
    </dgm:pt>
    <dgm:pt modelId="{F873EDF1-7768-4E29-BC5D-EF0B5EB9C37F}" type="pres">
      <dgm:prSet presAssocID="{27922F51-8164-4ED4-AF01-0294C87010E2}" presName="cycle" presStyleCnt="0">
        <dgm:presLayoutVars>
          <dgm:dir/>
          <dgm:resizeHandles val="exact"/>
        </dgm:presLayoutVars>
      </dgm:prSet>
      <dgm:spPr/>
    </dgm:pt>
    <dgm:pt modelId="{4B38A00D-653E-494A-8078-A169F29F6116}" type="pres">
      <dgm:prSet presAssocID="{1ADAC0CB-9C49-4481-BE54-5AB57FBCA798}" presName="node" presStyleLbl="node1" presStyleIdx="0" presStyleCnt="4">
        <dgm:presLayoutVars>
          <dgm:bulletEnabled val="1"/>
        </dgm:presLayoutVars>
      </dgm:prSet>
      <dgm:spPr/>
    </dgm:pt>
    <dgm:pt modelId="{E26D0D22-2076-40A3-906E-8B6C470A39F9}" type="pres">
      <dgm:prSet presAssocID="{1ADAC0CB-9C49-4481-BE54-5AB57FBCA798}" presName="spNode" presStyleCnt="0"/>
      <dgm:spPr/>
    </dgm:pt>
    <dgm:pt modelId="{7C240193-78C5-4E35-A7F7-754BBFFD70C8}" type="pres">
      <dgm:prSet presAssocID="{CCE7EA1A-062D-4A60-9AA6-AF81A9E55009}" presName="sibTrans" presStyleLbl="sibTrans1D1" presStyleIdx="0" presStyleCnt="4"/>
      <dgm:spPr/>
    </dgm:pt>
    <dgm:pt modelId="{C95B8DFE-BE27-4C10-9339-CDFADCCC2FCD}" type="pres">
      <dgm:prSet presAssocID="{D933B987-1D63-4348-863C-F418FB1D6AB6}" presName="node" presStyleLbl="node1" presStyleIdx="1" presStyleCnt="4">
        <dgm:presLayoutVars>
          <dgm:bulletEnabled val="1"/>
        </dgm:presLayoutVars>
      </dgm:prSet>
      <dgm:spPr/>
    </dgm:pt>
    <dgm:pt modelId="{750D097C-B265-493D-94A3-6E3F6B18E53E}" type="pres">
      <dgm:prSet presAssocID="{D933B987-1D63-4348-863C-F418FB1D6AB6}" presName="spNode" presStyleCnt="0"/>
      <dgm:spPr/>
    </dgm:pt>
    <dgm:pt modelId="{5D306D7B-BEC0-4F23-98EB-D0BE72E0D91C}" type="pres">
      <dgm:prSet presAssocID="{F683C2C4-C5B2-49B5-B9F3-202B4E094AA0}" presName="sibTrans" presStyleLbl="sibTrans1D1" presStyleIdx="1" presStyleCnt="4"/>
      <dgm:spPr/>
    </dgm:pt>
    <dgm:pt modelId="{128EAD1D-4984-4C8D-B3B4-05CD1FA5709D}" type="pres">
      <dgm:prSet presAssocID="{5B365090-7670-42AC-ABF0-BBC63917AC3E}" presName="node" presStyleLbl="node1" presStyleIdx="2" presStyleCnt="4">
        <dgm:presLayoutVars>
          <dgm:bulletEnabled val="1"/>
        </dgm:presLayoutVars>
      </dgm:prSet>
      <dgm:spPr/>
    </dgm:pt>
    <dgm:pt modelId="{D5A2A2E5-5A3C-414B-9633-56665F0DF2C8}" type="pres">
      <dgm:prSet presAssocID="{5B365090-7670-42AC-ABF0-BBC63917AC3E}" presName="spNode" presStyleCnt="0"/>
      <dgm:spPr/>
    </dgm:pt>
    <dgm:pt modelId="{065FF2BC-4458-4B1C-AE55-81CFC45A6982}" type="pres">
      <dgm:prSet presAssocID="{0F667350-A90A-4D70-A9F4-D9B406B2BD70}" presName="sibTrans" presStyleLbl="sibTrans1D1" presStyleIdx="2" presStyleCnt="4"/>
      <dgm:spPr/>
    </dgm:pt>
    <dgm:pt modelId="{14A1783E-109A-4B4D-85C4-A3E6167407AE}" type="pres">
      <dgm:prSet presAssocID="{59086121-73FC-4ADD-950A-401154E31C7D}" presName="node" presStyleLbl="node1" presStyleIdx="3" presStyleCnt="4">
        <dgm:presLayoutVars>
          <dgm:bulletEnabled val="1"/>
        </dgm:presLayoutVars>
      </dgm:prSet>
      <dgm:spPr/>
    </dgm:pt>
    <dgm:pt modelId="{54072E4C-511A-4E68-A53A-9A8CE44F8588}" type="pres">
      <dgm:prSet presAssocID="{59086121-73FC-4ADD-950A-401154E31C7D}" presName="spNode" presStyleCnt="0"/>
      <dgm:spPr/>
    </dgm:pt>
    <dgm:pt modelId="{84326D5F-85BA-47D4-8E2F-56FF31253B9B}" type="pres">
      <dgm:prSet presAssocID="{F65E4E4B-C8BF-4B76-A809-C59560540971}" presName="sibTrans" presStyleLbl="sibTrans1D1" presStyleIdx="3" presStyleCnt="4"/>
      <dgm:spPr/>
    </dgm:pt>
  </dgm:ptLst>
  <dgm:cxnLst>
    <dgm:cxn modelId="{EFC98827-1655-49C1-A960-28E6D4B86C60}" type="presOf" srcId="{CCE7EA1A-062D-4A60-9AA6-AF81A9E55009}" destId="{7C240193-78C5-4E35-A7F7-754BBFFD70C8}" srcOrd="0" destOrd="0" presId="urn:microsoft.com/office/officeart/2005/8/layout/cycle5"/>
    <dgm:cxn modelId="{1F481F3B-4847-4302-990E-668FF5AF03D3}" srcId="{27922F51-8164-4ED4-AF01-0294C87010E2}" destId="{1ADAC0CB-9C49-4481-BE54-5AB57FBCA798}" srcOrd="0" destOrd="0" parTransId="{21950D6E-FCDE-41D7-BFB1-165BAA558F1C}" sibTransId="{CCE7EA1A-062D-4A60-9AA6-AF81A9E55009}"/>
    <dgm:cxn modelId="{B16E5443-48C7-49BF-99A9-9D00E972C305}" srcId="{27922F51-8164-4ED4-AF01-0294C87010E2}" destId="{5B365090-7670-42AC-ABF0-BBC63917AC3E}" srcOrd="2" destOrd="0" parTransId="{49E16959-897D-416B-B36A-358515B1611F}" sibTransId="{0F667350-A90A-4D70-A9F4-D9B406B2BD70}"/>
    <dgm:cxn modelId="{13199364-AA01-461F-B05D-BB7AFF4501BA}" type="presOf" srcId="{5B365090-7670-42AC-ABF0-BBC63917AC3E}" destId="{128EAD1D-4984-4C8D-B3B4-05CD1FA5709D}" srcOrd="0" destOrd="0" presId="urn:microsoft.com/office/officeart/2005/8/layout/cycle5"/>
    <dgm:cxn modelId="{E8BEAB6C-AB8E-4490-9599-D439A8618D35}" type="presOf" srcId="{27922F51-8164-4ED4-AF01-0294C87010E2}" destId="{F873EDF1-7768-4E29-BC5D-EF0B5EB9C37F}" srcOrd="0" destOrd="0" presId="urn:microsoft.com/office/officeart/2005/8/layout/cycle5"/>
    <dgm:cxn modelId="{45751953-9580-4D56-AC9A-BC430B86BC29}" srcId="{27922F51-8164-4ED4-AF01-0294C87010E2}" destId="{D933B987-1D63-4348-863C-F418FB1D6AB6}" srcOrd="1" destOrd="0" parTransId="{CA20B556-C3AC-4124-8E14-8CB27473232E}" sibTransId="{F683C2C4-C5B2-49B5-B9F3-202B4E094AA0}"/>
    <dgm:cxn modelId="{A80EC254-C434-420E-B882-7DEA8D2A86E1}" type="presOf" srcId="{59086121-73FC-4ADD-950A-401154E31C7D}" destId="{14A1783E-109A-4B4D-85C4-A3E6167407AE}" srcOrd="0" destOrd="0" presId="urn:microsoft.com/office/officeart/2005/8/layout/cycle5"/>
    <dgm:cxn modelId="{3F572D99-CD1A-4B65-BC89-38327E73B7E3}" type="presOf" srcId="{F65E4E4B-C8BF-4B76-A809-C59560540971}" destId="{84326D5F-85BA-47D4-8E2F-56FF31253B9B}" srcOrd="0" destOrd="0" presId="urn:microsoft.com/office/officeart/2005/8/layout/cycle5"/>
    <dgm:cxn modelId="{32F4C6BD-2909-4FAD-B8A7-53A103314E60}" type="presOf" srcId="{F683C2C4-C5B2-49B5-B9F3-202B4E094AA0}" destId="{5D306D7B-BEC0-4F23-98EB-D0BE72E0D91C}" srcOrd="0" destOrd="0" presId="urn:microsoft.com/office/officeart/2005/8/layout/cycle5"/>
    <dgm:cxn modelId="{9AF5D1C5-CBCB-4044-8C04-62FB2E6D853B}" type="presOf" srcId="{1ADAC0CB-9C49-4481-BE54-5AB57FBCA798}" destId="{4B38A00D-653E-494A-8078-A169F29F6116}" srcOrd="0" destOrd="0" presId="urn:microsoft.com/office/officeart/2005/8/layout/cycle5"/>
    <dgm:cxn modelId="{D3A91BC7-8BB7-47FA-B4BC-40E198430E3E}" type="presOf" srcId="{0F667350-A90A-4D70-A9F4-D9B406B2BD70}" destId="{065FF2BC-4458-4B1C-AE55-81CFC45A6982}" srcOrd="0" destOrd="0" presId="urn:microsoft.com/office/officeart/2005/8/layout/cycle5"/>
    <dgm:cxn modelId="{0715C0CB-1E2F-4812-8F43-4081504D4209}" type="presOf" srcId="{D933B987-1D63-4348-863C-F418FB1D6AB6}" destId="{C95B8DFE-BE27-4C10-9339-CDFADCCC2FCD}" srcOrd="0" destOrd="0" presId="urn:microsoft.com/office/officeart/2005/8/layout/cycle5"/>
    <dgm:cxn modelId="{D20A3FFC-3932-4557-8AEE-8BC122804603}" srcId="{27922F51-8164-4ED4-AF01-0294C87010E2}" destId="{59086121-73FC-4ADD-950A-401154E31C7D}" srcOrd="3" destOrd="0" parTransId="{9E62C7E0-1123-4776-BACE-762F91FB5BDA}" sibTransId="{F65E4E4B-C8BF-4B76-A809-C59560540971}"/>
    <dgm:cxn modelId="{1843E5B0-C740-43FB-A174-8AE12DA2646D}" type="presParOf" srcId="{F873EDF1-7768-4E29-BC5D-EF0B5EB9C37F}" destId="{4B38A00D-653E-494A-8078-A169F29F6116}" srcOrd="0" destOrd="0" presId="urn:microsoft.com/office/officeart/2005/8/layout/cycle5"/>
    <dgm:cxn modelId="{6AB2CBE1-C2AF-48F7-99CA-3219E8778050}" type="presParOf" srcId="{F873EDF1-7768-4E29-BC5D-EF0B5EB9C37F}" destId="{E26D0D22-2076-40A3-906E-8B6C470A39F9}" srcOrd="1" destOrd="0" presId="urn:microsoft.com/office/officeart/2005/8/layout/cycle5"/>
    <dgm:cxn modelId="{D2C99EA1-72F7-428B-AD87-911598700E7D}" type="presParOf" srcId="{F873EDF1-7768-4E29-BC5D-EF0B5EB9C37F}" destId="{7C240193-78C5-4E35-A7F7-754BBFFD70C8}" srcOrd="2" destOrd="0" presId="urn:microsoft.com/office/officeart/2005/8/layout/cycle5"/>
    <dgm:cxn modelId="{35F04532-E5CB-4BB5-9246-3F397D996B8E}" type="presParOf" srcId="{F873EDF1-7768-4E29-BC5D-EF0B5EB9C37F}" destId="{C95B8DFE-BE27-4C10-9339-CDFADCCC2FCD}" srcOrd="3" destOrd="0" presId="urn:microsoft.com/office/officeart/2005/8/layout/cycle5"/>
    <dgm:cxn modelId="{E5F1BCE6-23AD-4E43-9ADD-A44F34F76F17}" type="presParOf" srcId="{F873EDF1-7768-4E29-BC5D-EF0B5EB9C37F}" destId="{750D097C-B265-493D-94A3-6E3F6B18E53E}" srcOrd="4" destOrd="0" presId="urn:microsoft.com/office/officeart/2005/8/layout/cycle5"/>
    <dgm:cxn modelId="{FC699C70-0B6E-4E2D-97ED-6C16DA1F9BB3}" type="presParOf" srcId="{F873EDF1-7768-4E29-BC5D-EF0B5EB9C37F}" destId="{5D306D7B-BEC0-4F23-98EB-D0BE72E0D91C}" srcOrd="5" destOrd="0" presId="urn:microsoft.com/office/officeart/2005/8/layout/cycle5"/>
    <dgm:cxn modelId="{72EF2E1D-351D-4513-AAEC-6EF1C86712B5}" type="presParOf" srcId="{F873EDF1-7768-4E29-BC5D-EF0B5EB9C37F}" destId="{128EAD1D-4984-4C8D-B3B4-05CD1FA5709D}" srcOrd="6" destOrd="0" presId="urn:microsoft.com/office/officeart/2005/8/layout/cycle5"/>
    <dgm:cxn modelId="{401B0224-744B-413E-A667-EAD3F3492B84}" type="presParOf" srcId="{F873EDF1-7768-4E29-BC5D-EF0B5EB9C37F}" destId="{D5A2A2E5-5A3C-414B-9633-56665F0DF2C8}" srcOrd="7" destOrd="0" presId="urn:microsoft.com/office/officeart/2005/8/layout/cycle5"/>
    <dgm:cxn modelId="{05D79434-ED31-4B03-B961-62FB83C8A229}" type="presParOf" srcId="{F873EDF1-7768-4E29-BC5D-EF0B5EB9C37F}" destId="{065FF2BC-4458-4B1C-AE55-81CFC45A6982}" srcOrd="8" destOrd="0" presId="urn:microsoft.com/office/officeart/2005/8/layout/cycle5"/>
    <dgm:cxn modelId="{6AF4DB7A-D6A8-4AF4-BAA9-93DDB14EDAAD}" type="presParOf" srcId="{F873EDF1-7768-4E29-BC5D-EF0B5EB9C37F}" destId="{14A1783E-109A-4B4D-85C4-A3E6167407AE}" srcOrd="9" destOrd="0" presId="urn:microsoft.com/office/officeart/2005/8/layout/cycle5"/>
    <dgm:cxn modelId="{73990848-9E95-4CA8-ADF1-1729F6CBE0E4}" type="presParOf" srcId="{F873EDF1-7768-4E29-BC5D-EF0B5EB9C37F}" destId="{54072E4C-511A-4E68-A53A-9A8CE44F8588}" srcOrd="10" destOrd="0" presId="urn:microsoft.com/office/officeart/2005/8/layout/cycle5"/>
    <dgm:cxn modelId="{E38977F3-1A8D-4DA4-B5A1-C21EF6B210E1}" type="presParOf" srcId="{F873EDF1-7768-4E29-BC5D-EF0B5EB9C37F}" destId="{84326D5F-85BA-47D4-8E2F-56FF31253B9B}" srcOrd="11" destOrd="0" presId="urn:microsoft.com/office/officeart/2005/8/layout/cycle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6D689FC4-0396-40AC-8DA4-AB7A0EAEA47D}" type="doc">
      <dgm:prSet loTypeId="urn:microsoft.com/office/officeart/2005/8/layout/list1" loCatId="list" qsTypeId="urn:microsoft.com/office/officeart/2005/8/quickstyle/simple4" qsCatId="simple" csTypeId="urn:microsoft.com/office/officeart/2005/8/colors/accent1_2" csCatId="accent1" phldr="1"/>
      <dgm:spPr/>
      <dgm:t>
        <a:bodyPr/>
        <a:lstStyle/>
        <a:p>
          <a:endParaRPr lang="en-US"/>
        </a:p>
      </dgm:t>
    </dgm:pt>
    <dgm:pt modelId="{0464E882-5ABE-4959-B148-9146BD7D84CB}">
      <dgm:prSet/>
      <dgm:spPr/>
      <dgm:t>
        <a:bodyPr/>
        <a:lstStyle/>
        <a:p>
          <a:pPr>
            <a:lnSpc>
              <a:spcPct val="100000"/>
            </a:lnSpc>
            <a:defRPr b="1"/>
          </a:pPr>
          <a:r>
            <a:rPr lang="en-US"/>
            <a:t>Genetics</a:t>
          </a:r>
        </a:p>
      </dgm:t>
    </dgm:pt>
    <dgm:pt modelId="{9B38E63A-EB1E-4362-BBB0-D00E3250E8C1}" type="parTrans" cxnId="{C6E6FED8-7A55-40CB-8654-55075009922A}">
      <dgm:prSet/>
      <dgm:spPr/>
      <dgm:t>
        <a:bodyPr/>
        <a:lstStyle/>
        <a:p>
          <a:endParaRPr lang="en-US"/>
        </a:p>
      </dgm:t>
    </dgm:pt>
    <dgm:pt modelId="{B98E3EA6-5572-4DB0-98CA-BC85C11F7B27}" type="sibTrans" cxnId="{C6E6FED8-7A55-40CB-8654-55075009922A}">
      <dgm:prSet/>
      <dgm:spPr/>
      <dgm:t>
        <a:bodyPr/>
        <a:lstStyle/>
        <a:p>
          <a:endParaRPr lang="en-US"/>
        </a:p>
      </dgm:t>
    </dgm:pt>
    <dgm:pt modelId="{4FC6FCD7-A0F2-4915-94CB-E0435C934B90}">
      <dgm:prSet/>
      <dgm:spPr/>
      <dgm:t>
        <a:bodyPr/>
        <a:lstStyle/>
        <a:p>
          <a:pPr>
            <a:lnSpc>
              <a:spcPct val="100000"/>
            </a:lnSpc>
          </a:pPr>
          <a:r>
            <a:rPr lang="en-US"/>
            <a:t>Relatives of those diagnosed with an eating disorder are up to SIX times more likely to be diagnosed themselves that other individuals</a:t>
          </a:r>
        </a:p>
      </dgm:t>
    </dgm:pt>
    <dgm:pt modelId="{81B62486-D667-49CE-8FB7-F63E5D1221F0}" type="parTrans" cxnId="{5B58A292-900F-46F0-80DB-B97EA242B1BE}">
      <dgm:prSet/>
      <dgm:spPr/>
      <dgm:t>
        <a:bodyPr/>
        <a:lstStyle/>
        <a:p>
          <a:endParaRPr lang="en-US"/>
        </a:p>
      </dgm:t>
    </dgm:pt>
    <dgm:pt modelId="{439393DE-27B5-4350-8E97-06A3D5349078}" type="sibTrans" cxnId="{5B58A292-900F-46F0-80DB-B97EA242B1BE}">
      <dgm:prSet/>
      <dgm:spPr/>
      <dgm:t>
        <a:bodyPr/>
        <a:lstStyle/>
        <a:p>
          <a:endParaRPr lang="en-US"/>
        </a:p>
      </dgm:t>
    </dgm:pt>
    <dgm:pt modelId="{34F1F71E-E426-4376-A11B-A21557C5124D}">
      <dgm:prSet/>
      <dgm:spPr/>
      <dgm:t>
        <a:bodyPr/>
        <a:lstStyle/>
        <a:p>
          <a:pPr>
            <a:lnSpc>
              <a:spcPct val="100000"/>
            </a:lnSpc>
          </a:pPr>
          <a:r>
            <a:rPr lang="en-US"/>
            <a:t>Supported by twin studies (i.e., if an identical twin is diagnosed with anorexia nervosa, the other twin has a 70% chance of developing the disorder) </a:t>
          </a:r>
        </a:p>
      </dgm:t>
    </dgm:pt>
    <dgm:pt modelId="{676722E9-8E07-4140-8974-A54A80DDDB63}" type="parTrans" cxnId="{8C8922EF-ED75-4F3D-AC82-7CF400A05DB2}">
      <dgm:prSet/>
      <dgm:spPr/>
      <dgm:t>
        <a:bodyPr/>
        <a:lstStyle/>
        <a:p>
          <a:endParaRPr lang="en-US"/>
        </a:p>
      </dgm:t>
    </dgm:pt>
    <dgm:pt modelId="{51BCE415-09A7-4906-B406-257E9DBEC639}" type="sibTrans" cxnId="{8C8922EF-ED75-4F3D-AC82-7CF400A05DB2}">
      <dgm:prSet/>
      <dgm:spPr/>
      <dgm:t>
        <a:bodyPr/>
        <a:lstStyle/>
        <a:p>
          <a:endParaRPr lang="en-US"/>
        </a:p>
      </dgm:t>
    </dgm:pt>
    <dgm:pt modelId="{CC8E6879-3AD7-435E-A82B-18B84B381A08}">
      <dgm:prSet/>
      <dgm:spPr/>
      <dgm:t>
        <a:bodyPr/>
        <a:lstStyle/>
        <a:p>
          <a:r>
            <a:rPr lang="en-US"/>
            <a:t>Fraternal twins’ concordance rate – 20%</a:t>
          </a:r>
        </a:p>
      </dgm:t>
    </dgm:pt>
    <dgm:pt modelId="{41500F6C-7C33-4354-B28D-2ECDA26F0BF7}" type="parTrans" cxnId="{7F951E0C-4482-4E37-9418-161357519002}">
      <dgm:prSet/>
      <dgm:spPr/>
      <dgm:t>
        <a:bodyPr/>
        <a:lstStyle/>
        <a:p>
          <a:endParaRPr lang="en-US"/>
        </a:p>
      </dgm:t>
    </dgm:pt>
    <dgm:pt modelId="{04A438B3-6E9F-45B9-86F2-1FB36A2EE805}" type="sibTrans" cxnId="{7F951E0C-4482-4E37-9418-161357519002}">
      <dgm:prSet/>
      <dgm:spPr/>
      <dgm:t>
        <a:bodyPr/>
        <a:lstStyle/>
        <a:p>
          <a:endParaRPr lang="en-US"/>
        </a:p>
      </dgm:t>
    </dgm:pt>
    <dgm:pt modelId="{DEB2CABE-6F9D-4109-9B17-2F4A8170EF18}">
      <dgm:prSet/>
      <dgm:spPr/>
      <dgm:t>
        <a:bodyPr/>
        <a:lstStyle/>
        <a:p>
          <a:r>
            <a:rPr lang="en-US"/>
            <a:t>Bulimia, identical twins’ concordance rate – 23%</a:t>
          </a:r>
        </a:p>
      </dgm:t>
    </dgm:pt>
    <dgm:pt modelId="{ED7255A2-FAA6-4C52-B752-58F43B24F531}" type="parTrans" cxnId="{9253FA86-43CB-490C-941B-8E3FFBB89F66}">
      <dgm:prSet/>
      <dgm:spPr/>
      <dgm:t>
        <a:bodyPr/>
        <a:lstStyle/>
        <a:p>
          <a:endParaRPr lang="en-US"/>
        </a:p>
      </dgm:t>
    </dgm:pt>
    <dgm:pt modelId="{D2DAEC84-96B7-4492-8A63-B0DAA82FF2CB}" type="sibTrans" cxnId="{9253FA86-43CB-490C-941B-8E3FFBB89F66}">
      <dgm:prSet/>
      <dgm:spPr/>
      <dgm:t>
        <a:bodyPr/>
        <a:lstStyle/>
        <a:p>
          <a:endParaRPr lang="en-US"/>
        </a:p>
      </dgm:t>
    </dgm:pt>
    <dgm:pt modelId="{5943C368-9C72-418F-A786-4029A582CE98}">
      <dgm:prSet/>
      <dgm:spPr/>
      <dgm:t>
        <a:bodyPr/>
        <a:lstStyle/>
        <a:p>
          <a:r>
            <a:rPr lang="en-US"/>
            <a:t>Bulimia, fraternal twins’ concordance rate – 9%</a:t>
          </a:r>
        </a:p>
      </dgm:t>
    </dgm:pt>
    <dgm:pt modelId="{9F7E311C-0444-4727-BF1A-0F2F73E4B7DA}" type="parTrans" cxnId="{0E15E38A-7C41-4957-8CB9-FD22F390F061}">
      <dgm:prSet/>
      <dgm:spPr/>
      <dgm:t>
        <a:bodyPr/>
        <a:lstStyle/>
        <a:p>
          <a:endParaRPr lang="en-US"/>
        </a:p>
      </dgm:t>
    </dgm:pt>
    <dgm:pt modelId="{4F9C50DE-1C10-41B8-9E1D-673ED691DBE7}" type="sibTrans" cxnId="{0E15E38A-7C41-4957-8CB9-FD22F390F061}">
      <dgm:prSet/>
      <dgm:spPr/>
      <dgm:t>
        <a:bodyPr/>
        <a:lstStyle/>
        <a:p>
          <a:endParaRPr lang="en-US"/>
        </a:p>
      </dgm:t>
    </dgm:pt>
    <dgm:pt modelId="{D8797066-0890-4A00-8D76-5DC6FE7B725F}">
      <dgm:prSet/>
      <dgm:spPr/>
      <dgm:t>
        <a:bodyPr/>
        <a:lstStyle/>
        <a:p>
          <a:pPr>
            <a:lnSpc>
              <a:spcPct val="100000"/>
            </a:lnSpc>
            <a:defRPr b="1"/>
          </a:pPr>
          <a:r>
            <a:rPr lang="en-US"/>
            <a:t>Disruptions in the neuroendocrine system </a:t>
          </a:r>
        </a:p>
      </dgm:t>
    </dgm:pt>
    <dgm:pt modelId="{D4A91184-3740-488A-A3A8-77DB063100A7}" type="parTrans" cxnId="{AEE40C03-B6F2-4707-8D9B-7FA8AD79F9E6}">
      <dgm:prSet/>
      <dgm:spPr/>
      <dgm:t>
        <a:bodyPr/>
        <a:lstStyle/>
        <a:p>
          <a:endParaRPr lang="en-US"/>
        </a:p>
      </dgm:t>
    </dgm:pt>
    <dgm:pt modelId="{AC5086FF-9699-42B5-9419-4398278C658A}" type="sibTrans" cxnId="{AEE40C03-B6F2-4707-8D9B-7FA8AD79F9E6}">
      <dgm:prSet/>
      <dgm:spPr/>
      <dgm:t>
        <a:bodyPr/>
        <a:lstStyle/>
        <a:p>
          <a:endParaRPr lang="en-US"/>
        </a:p>
      </dgm:t>
    </dgm:pt>
    <dgm:pt modelId="{B10CCCA6-8E41-4EA6-B160-0FD22F8996B4}">
      <dgm:prSet/>
      <dgm:spPr/>
      <dgm:t>
        <a:bodyPr/>
        <a:lstStyle/>
        <a:p>
          <a:pPr>
            <a:lnSpc>
              <a:spcPct val="100000"/>
            </a:lnSpc>
          </a:pPr>
          <a:r>
            <a:rPr lang="en-US"/>
            <a:t>Hypothalamus – responsible for regulating body functions (e.g., hunger and thirst)</a:t>
          </a:r>
        </a:p>
      </dgm:t>
    </dgm:pt>
    <dgm:pt modelId="{6920EEB6-FB62-45F7-A208-9E54C1A0548B}" type="parTrans" cxnId="{C6275C8C-669F-40DE-8EDA-D767C097CE47}">
      <dgm:prSet/>
      <dgm:spPr/>
      <dgm:t>
        <a:bodyPr/>
        <a:lstStyle/>
        <a:p>
          <a:endParaRPr lang="en-US"/>
        </a:p>
      </dgm:t>
    </dgm:pt>
    <dgm:pt modelId="{6C806EBB-35EA-4BA9-ADE1-B6FC32C02CF7}" type="sibTrans" cxnId="{C6275C8C-669F-40DE-8EDA-D767C097CE47}">
      <dgm:prSet/>
      <dgm:spPr/>
      <dgm:t>
        <a:bodyPr/>
        <a:lstStyle/>
        <a:p>
          <a:endParaRPr lang="en-US"/>
        </a:p>
      </dgm:t>
    </dgm:pt>
    <dgm:pt modelId="{8E95689D-E4A8-45CD-ACC6-44E086106E4E}">
      <dgm:prSet/>
      <dgm:spPr/>
      <dgm:t>
        <a:bodyPr/>
        <a:lstStyle/>
        <a:p>
          <a:r>
            <a:rPr lang="en-US"/>
            <a:t>Lateral hypothalamus – initiates hunger cues which cause an organism to eat </a:t>
          </a:r>
        </a:p>
      </dgm:t>
    </dgm:pt>
    <dgm:pt modelId="{62CF3310-FB72-4BB3-9B5B-37EE47428CB3}" type="parTrans" cxnId="{548956F9-CC73-44D3-8425-4C185E534A73}">
      <dgm:prSet/>
      <dgm:spPr/>
      <dgm:t>
        <a:bodyPr/>
        <a:lstStyle/>
        <a:p>
          <a:endParaRPr lang="en-US"/>
        </a:p>
      </dgm:t>
    </dgm:pt>
    <dgm:pt modelId="{596BD19B-3BA0-4648-8682-9C75F92D3D22}" type="sibTrans" cxnId="{548956F9-CC73-44D3-8425-4C185E534A73}">
      <dgm:prSet/>
      <dgm:spPr/>
      <dgm:t>
        <a:bodyPr/>
        <a:lstStyle/>
        <a:p>
          <a:endParaRPr lang="en-US"/>
        </a:p>
      </dgm:t>
    </dgm:pt>
    <dgm:pt modelId="{9C607152-A5FA-4C20-A550-0862E816897A}">
      <dgm:prSet/>
      <dgm:spPr/>
      <dgm:t>
        <a:bodyPr/>
        <a:lstStyle/>
        <a:p>
          <a:r>
            <a:rPr lang="en-US"/>
            <a:t>Ventromedial hypothalamus – sends signals of satiation which causes an organism to stop eating </a:t>
          </a:r>
        </a:p>
      </dgm:t>
    </dgm:pt>
    <dgm:pt modelId="{2623B036-C4CA-4E50-AB32-687F3DAB8170}" type="parTrans" cxnId="{1AD8D91E-FABE-4E77-8850-7DE33429038C}">
      <dgm:prSet/>
      <dgm:spPr/>
      <dgm:t>
        <a:bodyPr/>
        <a:lstStyle/>
        <a:p>
          <a:endParaRPr lang="en-US"/>
        </a:p>
      </dgm:t>
    </dgm:pt>
    <dgm:pt modelId="{4031C848-392D-42CD-B0C1-0A702DDD268F}" type="sibTrans" cxnId="{1AD8D91E-FABE-4E77-8850-7DE33429038C}">
      <dgm:prSet/>
      <dgm:spPr/>
      <dgm:t>
        <a:bodyPr/>
        <a:lstStyle/>
        <a:p>
          <a:endParaRPr lang="en-US"/>
        </a:p>
      </dgm:t>
    </dgm:pt>
    <dgm:pt modelId="{934859B2-80D2-4A86-80FB-71B3FB50E8F9}" type="pres">
      <dgm:prSet presAssocID="{6D689FC4-0396-40AC-8DA4-AB7A0EAEA47D}" presName="linear" presStyleCnt="0">
        <dgm:presLayoutVars>
          <dgm:dir/>
          <dgm:animLvl val="lvl"/>
          <dgm:resizeHandles val="exact"/>
        </dgm:presLayoutVars>
      </dgm:prSet>
      <dgm:spPr/>
    </dgm:pt>
    <dgm:pt modelId="{C3A6DB74-2284-4F81-9A8B-D0EC1B6E2DFC}" type="pres">
      <dgm:prSet presAssocID="{0464E882-5ABE-4959-B148-9146BD7D84CB}" presName="parentLin" presStyleCnt="0"/>
      <dgm:spPr/>
    </dgm:pt>
    <dgm:pt modelId="{07ADE93F-4AEB-4C9B-99BA-5EEA19AEA7A7}" type="pres">
      <dgm:prSet presAssocID="{0464E882-5ABE-4959-B148-9146BD7D84CB}" presName="parentLeftMargin" presStyleLbl="node1" presStyleIdx="0" presStyleCnt="2"/>
      <dgm:spPr/>
    </dgm:pt>
    <dgm:pt modelId="{4CC15D9E-5E62-40DE-866A-7F554D5A3057}" type="pres">
      <dgm:prSet presAssocID="{0464E882-5ABE-4959-B148-9146BD7D84CB}" presName="parentText" presStyleLbl="node1" presStyleIdx="0" presStyleCnt="2">
        <dgm:presLayoutVars>
          <dgm:chMax val="0"/>
          <dgm:bulletEnabled val="1"/>
        </dgm:presLayoutVars>
      </dgm:prSet>
      <dgm:spPr/>
    </dgm:pt>
    <dgm:pt modelId="{0F636286-FFAD-48B9-9D1C-D14BEF709901}" type="pres">
      <dgm:prSet presAssocID="{0464E882-5ABE-4959-B148-9146BD7D84CB}" presName="negativeSpace" presStyleCnt="0"/>
      <dgm:spPr/>
    </dgm:pt>
    <dgm:pt modelId="{D3771841-C9B5-42D7-884B-C720A1D5C2A1}" type="pres">
      <dgm:prSet presAssocID="{0464E882-5ABE-4959-B148-9146BD7D84CB}" presName="childText" presStyleLbl="conFgAcc1" presStyleIdx="0" presStyleCnt="2">
        <dgm:presLayoutVars>
          <dgm:bulletEnabled val="1"/>
        </dgm:presLayoutVars>
      </dgm:prSet>
      <dgm:spPr/>
    </dgm:pt>
    <dgm:pt modelId="{A81E3150-3F8D-4970-89CB-696889F005FB}" type="pres">
      <dgm:prSet presAssocID="{B98E3EA6-5572-4DB0-98CA-BC85C11F7B27}" presName="spaceBetweenRectangles" presStyleCnt="0"/>
      <dgm:spPr/>
    </dgm:pt>
    <dgm:pt modelId="{9AB33284-06EB-4B6D-85F6-40919A7E6CB1}" type="pres">
      <dgm:prSet presAssocID="{D8797066-0890-4A00-8D76-5DC6FE7B725F}" presName="parentLin" presStyleCnt="0"/>
      <dgm:spPr/>
    </dgm:pt>
    <dgm:pt modelId="{B1EF53E2-BC95-4709-AA9B-840D81A35571}" type="pres">
      <dgm:prSet presAssocID="{D8797066-0890-4A00-8D76-5DC6FE7B725F}" presName="parentLeftMargin" presStyleLbl="node1" presStyleIdx="0" presStyleCnt="2"/>
      <dgm:spPr/>
    </dgm:pt>
    <dgm:pt modelId="{5A5017C6-B23D-42DB-863E-0BEF65283453}" type="pres">
      <dgm:prSet presAssocID="{D8797066-0890-4A00-8D76-5DC6FE7B725F}" presName="parentText" presStyleLbl="node1" presStyleIdx="1" presStyleCnt="2">
        <dgm:presLayoutVars>
          <dgm:chMax val="0"/>
          <dgm:bulletEnabled val="1"/>
        </dgm:presLayoutVars>
      </dgm:prSet>
      <dgm:spPr/>
    </dgm:pt>
    <dgm:pt modelId="{65492365-1A2F-42AB-B0B5-789D9D99C161}" type="pres">
      <dgm:prSet presAssocID="{D8797066-0890-4A00-8D76-5DC6FE7B725F}" presName="negativeSpace" presStyleCnt="0"/>
      <dgm:spPr/>
    </dgm:pt>
    <dgm:pt modelId="{BA230009-A446-460F-BEDC-944DD6DCDEBC}" type="pres">
      <dgm:prSet presAssocID="{D8797066-0890-4A00-8D76-5DC6FE7B725F}" presName="childText" presStyleLbl="conFgAcc1" presStyleIdx="1" presStyleCnt="2">
        <dgm:presLayoutVars>
          <dgm:bulletEnabled val="1"/>
        </dgm:presLayoutVars>
      </dgm:prSet>
      <dgm:spPr/>
    </dgm:pt>
  </dgm:ptLst>
  <dgm:cxnLst>
    <dgm:cxn modelId="{AEE40C03-B6F2-4707-8D9B-7FA8AD79F9E6}" srcId="{6D689FC4-0396-40AC-8DA4-AB7A0EAEA47D}" destId="{D8797066-0890-4A00-8D76-5DC6FE7B725F}" srcOrd="1" destOrd="0" parTransId="{D4A91184-3740-488A-A3A8-77DB063100A7}" sibTransId="{AC5086FF-9699-42B5-9419-4398278C658A}"/>
    <dgm:cxn modelId="{7F951E0C-4482-4E37-9418-161357519002}" srcId="{34F1F71E-E426-4376-A11B-A21557C5124D}" destId="{CC8E6879-3AD7-435E-A82B-18B84B381A08}" srcOrd="0" destOrd="0" parTransId="{41500F6C-7C33-4354-B28D-2ECDA26F0BF7}" sibTransId="{04A438B3-6E9F-45B9-86F2-1FB36A2EE805}"/>
    <dgm:cxn modelId="{D1BC2C1C-50CC-48EA-99A3-2F69601027BE}" type="presOf" srcId="{9C607152-A5FA-4C20-A550-0862E816897A}" destId="{BA230009-A446-460F-BEDC-944DD6DCDEBC}" srcOrd="0" destOrd="2" presId="urn:microsoft.com/office/officeart/2005/8/layout/list1"/>
    <dgm:cxn modelId="{1AD8D91E-FABE-4E77-8850-7DE33429038C}" srcId="{B10CCCA6-8E41-4EA6-B160-0FD22F8996B4}" destId="{9C607152-A5FA-4C20-A550-0862E816897A}" srcOrd="1" destOrd="0" parTransId="{2623B036-C4CA-4E50-AB32-687F3DAB8170}" sibTransId="{4031C848-392D-42CD-B0C1-0A702DDD268F}"/>
    <dgm:cxn modelId="{C926872E-32A8-4723-BDEE-C25111293EB3}" type="presOf" srcId="{0464E882-5ABE-4959-B148-9146BD7D84CB}" destId="{4CC15D9E-5E62-40DE-866A-7F554D5A3057}" srcOrd="1" destOrd="0" presId="urn:microsoft.com/office/officeart/2005/8/layout/list1"/>
    <dgm:cxn modelId="{E0C02B3B-C2EC-4A2D-ADF1-BE8213C099D0}" type="presOf" srcId="{0464E882-5ABE-4959-B148-9146BD7D84CB}" destId="{07ADE93F-4AEB-4C9B-99BA-5EEA19AEA7A7}" srcOrd="0" destOrd="0" presId="urn:microsoft.com/office/officeart/2005/8/layout/list1"/>
    <dgm:cxn modelId="{246A044F-43AD-4171-84DB-D69C8944A228}" type="presOf" srcId="{CC8E6879-3AD7-435E-A82B-18B84B381A08}" destId="{D3771841-C9B5-42D7-884B-C720A1D5C2A1}" srcOrd="0" destOrd="2" presId="urn:microsoft.com/office/officeart/2005/8/layout/list1"/>
    <dgm:cxn modelId="{F3BDE070-B395-4977-A8EA-2A77CD1B21C5}" type="presOf" srcId="{D8797066-0890-4A00-8D76-5DC6FE7B725F}" destId="{5A5017C6-B23D-42DB-863E-0BEF65283453}" srcOrd="1" destOrd="0" presId="urn:microsoft.com/office/officeart/2005/8/layout/list1"/>
    <dgm:cxn modelId="{25AC8C81-C984-4E62-8114-E822B48E0A1E}" type="presOf" srcId="{6D689FC4-0396-40AC-8DA4-AB7A0EAEA47D}" destId="{934859B2-80D2-4A86-80FB-71B3FB50E8F9}" srcOrd="0" destOrd="0" presId="urn:microsoft.com/office/officeart/2005/8/layout/list1"/>
    <dgm:cxn modelId="{9253FA86-43CB-490C-941B-8E3FFBB89F66}" srcId="{34F1F71E-E426-4376-A11B-A21557C5124D}" destId="{DEB2CABE-6F9D-4109-9B17-2F4A8170EF18}" srcOrd="1" destOrd="0" parTransId="{ED7255A2-FAA6-4C52-B752-58F43B24F531}" sibTransId="{D2DAEC84-96B7-4492-8A63-B0DAA82FF2CB}"/>
    <dgm:cxn modelId="{0E15E38A-7C41-4957-8CB9-FD22F390F061}" srcId="{34F1F71E-E426-4376-A11B-A21557C5124D}" destId="{5943C368-9C72-418F-A786-4029A582CE98}" srcOrd="2" destOrd="0" parTransId="{9F7E311C-0444-4727-BF1A-0F2F73E4B7DA}" sibTransId="{4F9C50DE-1C10-41B8-9E1D-673ED691DBE7}"/>
    <dgm:cxn modelId="{C6275C8C-669F-40DE-8EDA-D767C097CE47}" srcId="{D8797066-0890-4A00-8D76-5DC6FE7B725F}" destId="{B10CCCA6-8E41-4EA6-B160-0FD22F8996B4}" srcOrd="0" destOrd="0" parTransId="{6920EEB6-FB62-45F7-A208-9E54C1A0548B}" sibTransId="{6C806EBB-35EA-4BA9-ADE1-B6FC32C02CF7}"/>
    <dgm:cxn modelId="{5B58A292-900F-46F0-80DB-B97EA242B1BE}" srcId="{0464E882-5ABE-4959-B148-9146BD7D84CB}" destId="{4FC6FCD7-A0F2-4915-94CB-E0435C934B90}" srcOrd="0" destOrd="0" parTransId="{81B62486-D667-49CE-8FB7-F63E5D1221F0}" sibTransId="{439393DE-27B5-4350-8E97-06A3D5349078}"/>
    <dgm:cxn modelId="{6A1F8393-41DD-4A7E-A3C7-623B1CF57A0B}" type="presOf" srcId="{5943C368-9C72-418F-A786-4029A582CE98}" destId="{D3771841-C9B5-42D7-884B-C720A1D5C2A1}" srcOrd="0" destOrd="4" presId="urn:microsoft.com/office/officeart/2005/8/layout/list1"/>
    <dgm:cxn modelId="{C590E593-86F4-4CF4-998F-C098560C59F1}" type="presOf" srcId="{B10CCCA6-8E41-4EA6-B160-0FD22F8996B4}" destId="{BA230009-A446-460F-BEDC-944DD6DCDEBC}" srcOrd="0" destOrd="0" presId="urn:microsoft.com/office/officeart/2005/8/layout/list1"/>
    <dgm:cxn modelId="{0FCD479E-C4FE-4F30-9EDB-7CB41B9C6566}" type="presOf" srcId="{DEB2CABE-6F9D-4109-9B17-2F4A8170EF18}" destId="{D3771841-C9B5-42D7-884B-C720A1D5C2A1}" srcOrd="0" destOrd="3" presId="urn:microsoft.com/office/officeart/2005/8/layout/list1"/>
    <dgm:cxn modelId="{7716F8A7-335A-4C6E-992B-3A7F84DCF180}" type="presOf" srcId="{4FC6FCD7-A0F2-4915-94CB-E0435C934B90}" destId="{D3771841-C9B5-42D7-884B-C720A1D5C2A1}" srcOrd="0" destOrd="0" presId="urn:microsoft.com/office/officeart/2005/8/layout/list1"/>
    <dgm:cxn modelId="{C6E6FED8-7A55-40CB-8654-55075009922A}" srcId="{6D689FC4-0396-40AC-8DA4-AB7A0EAEA47D}" destId="{0464E882-5ABE-4959-B148-9146BD7D84CB}" srcOrd="0" destOrd="0" parTransId="{9B38E63A-EB1E-4362-BBB0-D00E3250E8C1}" sibTransId="{B98E3EA6-5572-4DB0-98CA-BC85C11F7B27}"/>
    <dgm:cxn modelId="{125DF8EB-85CC-40FF-BAE2-61C48A50AC11}" type="presOf" srcId="{D8797066-0890-4A00-8D76-5DC6FE7B725F}" destId="{B1EF53E2-BC95-4709-AA9B-840D81A35571}" srcOrd="0" destOrd="0" presId="urn:microsoft.com/office/officeart/2005/8/layout/list1"/>
    <dgm:cxn modelId="{8C8922EF-ED75-4F3D-AC82-7CF400A05DB2}" srcId="{0464E882-5ABE-4959-B148-9146BD7D84CB}" destId="{34F1F71E-E426-4376-A11B-A21557C5124D}" srcOrd="1" destOrd="0" parTransId="{676722E9-8E07-4140-8974-A54A80DDDB63}" sibTransId="{51BCE415-09A7-4906-B406-257E9DBEC639}"/>
    <dgm:cxn modelId="{548956F9-CC73-44D3-8425-4C185E534A73}" srcId="{B10CCCA6-8E41-4EA6-B160-0FD22F8996B4}" destId="{8E95689D-E4A8-45CD-ACC6-44E086106E4E}" srcOrd="0" destOrd="0" parTransId="{62CF3310-FB72-4BB3-9B5B-37EE47428CB3}" sibTransId="{596BD19B-3BA0-4648-8682-9C75F92D3D22}"/>
    <dgm:cxn modelId="{ABF946FB-AF88-4B7A-9A0E-F550D72D84EB}" type="presOf" srcId="{8E95689D-E4A8-45CD-ACC6-44E086106E4E}" destId="{BA230009-A446-460F-BEDC-944DD6DCDEBC}" srcOrd="0" destOrd="1" presId="urn:microsoft.com/office/officeart/2005/8/layout/list1"/>
    <dgm:cxn modelId="{1B2BA9FB-1A8D-43D8-9BB2-3195FC1F13D6}" type="presOf" srcId="{34F1F71E-E426-4376-A11B-A21557C5124D}" destId="{D3771841-C9B5-42D7-884B-C720A1D5C2A1}" srcOrd="0" destOrd="1" presId="urn:microsoft.com/office/officeart/2005/8/layout/list1"/>
    <dgm:cxn modelId="{D78912F5-77B2-4B5D-83E1-8FA1AAA4CE6F}" type="presParOf" srcId="{934859B2-80D2-4A86-80FB-71B3FB50E8F9}" destId="{C3A6DB74-2284-4F81-9A8B-D0EC1B6E2DFC}" srcOrd="0" destOrd="0" presId="urn:microsoft.com/office/officeart/2005/8/layout/list1"/>
    <dgm:cxn modelId="{750FBFF0-D8A8-406F-A918-5D639ABEEDB8}" type="presParOf" srcId="{C3A6DB74-2284-4F81-9A8B-D0EC1B6E2DFC}" destId="{07ADE93F-4AEB-4C9B-99BA-5EEA19AEA7A7}" srcOrd="0" destOrd="0" presId="urn:microsoft.com/office/officeart/2005/8/layout/list1"/>
    <dgm:cxn modelId="{507B5D52-937D-4FE9-A1E8-DC1DED8A58A0}" type="presParOf" srcId="{C3A6DB74-2284-4F81-9A8B-D0EC1B6E2DFC}" destId="{4CC15D9E-5E62-40DE-866A-7F554D5A3057}" srcOrd="1" destOrd="0" presId="urn:microsoft.com/office/officeart/2005/8/layout/list1"/>
    <dgm:cxn modelId="{BEC98600-6B70-4435-B1EE-A426E474094C}" type="presParOf" srcId="{934859B2-80D2-4A86-80FB-71B3FB50E8F9}" destId="{0F636286-FFAD-48B9-9D1C-D14BEF709901}" srcOrd="1" destOrd="0" presId="urn:microsoft.com/office/officeart/2005/8/layout/list1"/>
    <dgm:cxn modelId="{03F09685-BF9E-42AE-A16B-75CCE7AEAA4B}" type="presParOf" srcId="{934859B2-80D2-4A86-80FB-71B3FB50E8F9}" destId="{D3771841-C9B5-42D7-884B-C720A1D5C2A1}" srcOrd="2" destOrd="0" presId="urn:microsoft.com/office/officeart/2005/8/layout/list1"/>
    <dgm:cxn modelId="{A2A33E0C-3F2B-4D7B-9280-5A4DF270894F}" type="presParOf" srcId="{934859B2-80D2-4A86-80FB-71B3FB50E8F9}" destId="{A81E3150-3F8D-4970-89CB-696889F005FB}" srcOrd="3" destOrd="0" presId="urn:microsoft.com/office/officeart/2005/8/layout/list1"/>
    <dgm:cxn modelId="{C51E1CB3-4FDD-4D16-AFAA-ACC5B12D6112}" type="presParOf" srcId="{934859B2-80D2-4A86-80FB-71B3FB50E8F9}" destId="{9AB33284-06EB-4B6D-85F6-40919A7E6CB1}" srcOrd="4" destOrd="0" presId="urn:microsoft.com/office/officeart/2005/8/layout/list1"/>
    <dgm:cxn modelId="{5DB13F1C-6B12-4450-915C-5BA4D84E3E27}" type="presParOf" srcId="{9AB33284-06EB-4B6D-85F6-40919A7E6CB1}" destId="{B1EF53E2-BC95-4709-AA9B-840D81A35571}" srcOrd="0" destOrd="0" presId="urn:microsoft.com/office/officeart/2005/8/layout/list1"/>
    <dgm:cxn modelId="{3E0DB651-19DB-4117-8AB9-4A4F5ED20F49}" type="presParOf" srcId="{9AB33284-06EB-4B6D-85F6-40919A7E6CB1}" destId="{5A5017C6-B23D-42DB-863E-0BEF65283453}" srcOrd="1" destOrd="0" presId="urn:microsoft.com/office/officeart/2005/8/layout/list1"/>
    <dgm:cxn modelId="{34924EAD-C53B-4B62-8137-C3DBF406E457}" type="presParOf" srcId="{934859B2-80D2-4A86-80FB-71B3FB50E8F9}" destId="{65492365-1A2F-42AB-B0B5-789D9D99C161}" srcOrd="5" destOrd="0" presId="urn:microsoft.com/office/officeart/2005/8/layout/list1"/>
    <dgm:cxn modelId="{9844194F-BD3E-44A5-8FF0-3D52923408E9}" type="presParOf" srcId="{934859B2-80D2-4A86-80FB-71B3FB50E8F9}" destId="{BA230009-A446-460F-BEDC-944DD6DCDEBC}" srcOrd="6" destOrd="0" presId="urn:microsoft.com/office/officeart/2005/8/layout/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432B7E07-7DA5-45A5-9209-547386F6A15E}" type="doc">
      <dgm:prSet loTypeId="urn:microsoft.com/office/officeart/2005/8/layout/list1" loCatId="list" qsTypeId="urn:microsoft.com/office/officeart/2005/8/quickstyle/simple1" qsCatId="simple" csTypeId="urn:microsoft.com/office/officeart/2005/8/colors/colorful1" csCatId="colorful" phldr="1"/>
      <dgm:spPr/>
      <dgm:t>
        <a:bodyPr/>
        <a:lstStyle/>
        <a:p>
          <a:endParaRPr lang="en-US"/>
        </a:p>
      </dgm:t>
    </dgm:pt>
    <dgm:pt modelId="{70C0F013-16DB-435D-A41B-B825609B8FD7}">
      <dgm:prSet/>
      <dgm:spPr/>
      <dgm:t>
        <a:bodyPr/>
        <a:lstStyle/>
        <a:p>
          <a:r>
            <a:rPr lang="en-US" dirty="0"/>
            <a:t>Perfectionism – the belief that one must be perfect </a:t>
          </a:r>
        </a:p>
      </dgm:t>
      <dgm:extLst>
        <a:ext uri="{E40237B7-FDA0-4F09-8148-C483321AD2D9}">
          <dgm14:cNvPr xmlns:dgm14="http://schemas.microsoft.com/office/drawing/2010/diagram" id="0" name="" descr="Perfectionism - the belief that one must be perfect"/>
        </a:ext>
      </dgm:extLst>
    </dgm:pt>
    <dgm:pt modelId="{411859CD-64D4-4E76-8F0C-0F077EE14B10}" type="parTrans" cxnId="{3A605404-57D2-4353-9425-E588019B8F3F}">
      <dgm:prSet/>
      <dgm:spPr/>
      <dgm:t>
        <a:bodyPr/>
        <a:lstStyle/>
        <a:p>
          <a:endParaRPr lang="en-US"/>
        </a:p>
      </dgm:t>
    </dgm:pt>
    <dgm:pt modelId="{C1841A25-A69B-4048-9521-120093705403}" type="sibTrans" cxnId="{3A605404-57D2-4353-9425-E588019B8F3F}">
      <dgm:prSet/>
      <dgm:spPr/>
      <dgm:t>
        <a:bodyPr/>
        <a:lstStyle/>
        <a:p>
          <a:endParaRPr lang="en-US"/>
        </a:p>
      </dgm:t>
    </dgm:pt>
    <dgm:pt modelId="{1BACCDDA-CB73-4B77-8C9D-2DAEA564A05D}">
      <dgm:prSet/>
      <dgm:spPr/>
      <dgm:t>
        <a:bodyPr/>
        <a:lstStyle/>
        <a:p>
          <a:r>
            <a:rPr lang="en-US" dirty="0"/>
            <a:t>Can often magnify normal body imperfections, leading an individual to go to excessive or restrictive behaviors to remedy them</a:t>
          </a:r>
        </a:p>
      </dgm:t>
      <dgm:extLst>
        <a:ext uri="{E40237B7-FDA0-4F09-8148-C483321AD2D9}">
          <dgm14:cNvPr xmlns:dgm14="http://schemas.microsoft.com/office/drawing/2010/diagram" id="0" name="" descr="Can often magnify normal body imperfections, leading an individual to go to excessive or restrictive behaviors to remedy them&#10;"/>
        </a:ext>
      </dgm:extLst>
    </dgm:pt>
    <dgm:pt modelId="{B54C75B8-E936-4607-B03B-13478E5BC5A5}" type="parTrans" cxnId="{F5448D93-B7B8-4AD7-A50A-C89198A1BF90}">
      <dgm:prSet/>
      <dgm:spPr/>
      <dgm:t>
        <a:bodyPr/>
        <a:lstStyle/>
        <a:p>
          <a:endParaRPr lang="en-US"/>
        </a:p>
      </dgm:t>
    </dgm:pt>
    <dgm:pt modelId="{40658B56-B19A-44C4-9A87-396D0A49599E}" type="sibTrans" cxnId="{F5448D93-B7B8-4AD7-A50A-C89198A1BF90}">
      <dgm:prSet/>
      <dgm:spPr/>
      <dgm:t>
        <a:bodyPr/>
        <a:lstStyle/>
        <a:p>
          <a:endParaRPr lang="en-US"/>
        </a:p>
      </dgm:t>
    </dgm:pt>
    <dgm:pt modelId="{119A3627-6232-4826-BBCE-7928F87082C7}">
      <dgm:prSet/>
      <dgm:spPr/>
      <dgm:t>
        <a:bodyPr/>
        <a:lstStyle/>
        <a:p>
          <a:r>
            <a:rPr lang="en-US" dirty="0"/>
            <a:t>Self-esteem – one’s belief in their own worth or ability</a:t>
          </a:r>
        </a:p>
      </dgm:t>
      <dgm:extLst>
        <a:ext uri="{E40237B7-FDA0-4F09-8148-C483321AD2D9}">
          <dgm14:cNvPr xmlns:dgm14="http://schemas.microsoft.com/office/drawing/2010/diagram" id="0" name="" descr="Self-esteem – one’s belief in their own worth or ability&#10;"/>
        </a:ext>
      </dgm:extLst>
    </dgm:pt>
    <dgm:pt modelId="{12877246-972A-49BB-ACA2-9ECBA259A990}" type="parTrans" cxnId="{6A1D0BCA-4AEE-47F5-A4E1-61C166B80105}">
      <dgm:prSet/>
      <dgm:spPr/>
      <dgm:t>
        <a:bodyPr/>
        <a:lstStyle/>
        <a:p>
          <a:endParaRPr lang="en-US"/>
        </a:p>
      </dgm:t>
    </dgm:pt>
    <dgm:pt modelId="{7743B907-31AC-4CB7-9E35-E762BFBFA64B}" type="sibTrans" cxnId="{6A1D0BCA-4AEE-47F5-A4E1-61C166B80105}">
      <dgm:prSet/>
      <dgm:spPr/>
      <dgm:t>
        <a:bodyPr/>
        <a:lstStyle/>
        <a:p>
          <a:endParaRPr lang="en-US"/>
        </a:p>
      </dgm:t>
    </dgm:pt>
    <dgm:pt modelId="{10FF6712-9EA7-4834-A99C-7FE50D44162F}">
      <dgm:prSet/>
      <dgm:spPr/>
      <dgm:t>
        <a:bodyPr/>
        <a:lstStyle/>
        <a:p>
          <a:r>
            <a:rPr lang="en-US" dirty="0"/>
            <a:t>Transdiagnostic model – suggests that overall low self-esteem increases the risk for over-evaluation of body, which can lead to negative eating behaviors that can then lead to eating disorders</a:t>
          </a:r>
        </a:p>
      </dgm:t>
      <dgm:extLst>
        <a:ext uri="{E40237B7-FDA0-4F09-8148-C483321AD2D9}">
          <dgm14:cNvPr xmlns:dgm14="http://schemas.microsoft.com/office/drawing/2010/diagram" id="0" name="" descr="Transdiagnostic model – suggests that overall low self-esteem increases the risk for over-evaluation of body, which can lead to negative eating behaviors that can then lead to eating disorders&#10;"/>
        </a:ext>
      </dgm:extLst>
    </dgm:pt>
    <dgm:pt modelId="{3AEA23DE-77C0-4E33-9FEF-7E5B30DE8486}" type="parTrans" cxnId="{B1FAC998-8991-4279-A7E0-79FC7098D26C}">
      <dgm:prSet/>
      <dgm:spPr/>
      <dgm:t>
        <a:bodyPr/>
        <a:lstStyle/>
        <a:p>
          <a:endParaRPr lang="en-US"/>
        </a:p>
      </dgm:t>
    </dgm:pt>
    <dgm:pt modelId="{4D20C382-D83E-4484-8A19-CBB4395BC149}" type="sibTrans" cxnId="{B1FAC998-8991-4279-A7E0-79FC7098D26C}">
      <dgm:prSet/>
      <dgm:spPr/>
      <dgm:t>
        <a:bodyPr/>
        <a:lstStyle/>
        <a:p>
          <a:endParaRPr lang="en-US"/>
        </a:p>
      </dgm:t>
    </dgm:pt>
    <dgm:pt modelId="{066246C2-48E0-4590-8F8C-50A269375303}" type="pres">
      <dgm:prSet presAssocID="{432B7E07-7DA5-45A5-9209-547386F6A15E}" presName="linear" presStyleCnt="0">
        <dgm:presLayoutVars>
          <dgm:dir/>
          <dgm:animLvl val="lvl"/>
          <dgm:resizeHandles val="exact"/>
        </dgm:presLayoutVars>
      </dgm:prSet>
      <dgm:spPr/>
    </dgm:pt>
    <dgm:pt modelId="{158DB0B2-41EA-44C9-AC57-3FDABD53DDAE}" type="pres">
      <dgm:prSet presAssocID="{70C0F013-16DB-435D-A41B-B825609B8FD7}" presName="parentLin" presStyleCnt="0"/>
      <dgm:spPr/>
    </dgm:pt>
    <dgm:pt modelId="{CCBAA772-C424-4BDF-AE64-21A53B91C0A3}" type="pres">
      <dgm:prSet presAssocID="{70C0F013-16DB-435D-A41B-B825609B8FD7}" presName="parentLeftMargin" presStyleLbl="node1" presStyleIdx="0" presStyleCnt="2"/>
      <dgm:spPr/>
    </dgm:pt>
    <dgm:pt modelId="{E69555F1-ACEB-4446-B0BD-3849258E18C7}" type="pres">
      <dgm:prSet presAssocID="{70C0F013-16DB-435D-A41B-B825609B8FD7}" presName="parentText" presStyleLbl="node1" presStyleIdx="0" presStyleCnt="2">
        <dgm:presLayoutVars>
          <dgm:chMax val="0"/>
          <dgm:bulletEnabled val="1"/>
        </dgm:presLayoutVars>
      </dgm:prSet>
      <dgm:spPr/>
    </dgm:pt>
    <dgm:pt modelId="{7EC21E25-E900-4C0F-B059-C6792629E463}" type="pres">
      <dgm:prSet presAssocID="{70C0F013-16DB-435D-A41B-B825609B8FD7}" presName="negativeSpace" presStyleCnt="0"/>
      <dgm:spPr/>
    </dgm:pt>
    <dgm:pt modelId="{9C57FC5F-F2AB-4E31-B497-C55627A42164}" type="pres">
      <dgm:prSet presAssocID="{70C0F013-16DB-435D-A41B-B825609B8FD7}" presName="childText" presStyleLbl="conFgAcc1" presStyleIdx="0" presStyleCnt="2">
        <dgm:presLayoutVars>
          <dgm:bulletEnabled val="1"/>
        </dgm:presLayoutVars>
      </dgm:prSet>
      <dgm:spPr/>
    </dgm:pt>
    <dgm:pt modelId="{C460B5E3-874B-4B67-BF22-4705BC61BE38}" type="pres">
      <dgm:prSet presAssocID="{C1841A25-A69B-4048-9521-120093705403}" presName="spaceBetweenRectangles" presStyleCnt="0"/>
      <dgm:spPr/>
    </dgm:pt>
    <dgm:pt modelId="{A6B32C07-7C03-411A-A88F-D14FB6B585EB}" type="pres">
      <dgm:prSet presAssocID="{119A3627-6232-4826-BBCE-7928F87082C7}" presName="parentLin" presStyleCnt="0"/>
      <dgm:spPr/>
    </dgm:pt>
    <dgm:pt modelId="{B5B16DAD-4B86-4E92-995A-B8320B9DD8D1}" type="pres">
      <dgm:prSet presAssocID="{119A3627-6232-4826-BBCE-7928F87082C7}" presName="parentLeftMargin" presStyleLbl="node1" presStyleIdx="0" presStyleCnt="2"/>
      <dgm:spPr/>
    </dgm:pt>
    <dgm:pt modelId="{DA446874-F23A-41A4-ACC2-EF56D7C434DD}" type="pres">
      <dgm:prSet presAssocID="{119A3627-6232-4826-BBCE-7928F87082C7}" presName="parentText" presStyleLbl="node1" presStyleIdx="1" presStyleCnt="2">
        <dgm:presLayoutVars>
          <dgm:chMax val="0"/>
          <dgm:bulletEnabled val="1"/>
        </dgm:presLayoutVars>
      </dgm:prSet>
      <dgm:spPr/>
    </dgm:pt>
    <dgm:pt modelId="{B55A9780-AA9F-4611-B2F9-FA37B23E4DE8}" type="pres">
      <dgm:prSet presAssocID="{119A3627-6232-4826-BBCE-7928F87082C7}" presName="negativeSpace" presStyleCnt="0"/>
      <dgm:spPr/>
    </dgm:pt>
    <dgm:pt modelId="{CCB330C4-EE83-4440-A5A3-710DF1EB402D}" type="pres">
      <dgm:prSet presAssocID="{119A3627-6232-4826-BBCE-7928F87082C7}" presName="childText" presStyleLbl="conFgAcc1" presStyleIdx="1" presStyleCnt="2">
        <dgm:presLayoutVars>
          <dgm:bulletEnabled val="1"/>
        </dgm:presLayoutVars>
      </dgm:prSet>
      <dgm:spPr/>
    </dgm:pt>
  </dgm:ptLst>
  <dgm:cxnLst>
    <dgm:cxn modelId="{3A605404-57D2-4353-9425-E588019B8F3F}" srcId="{432B7E07-7DA5-45A5-9209-547386F6A15E}" destId="{70C0F013-16DB-435D-A41B-B825609B8FD7}" srcOrd="0" destOrd="0" parTransId="{411859CD-64D4-4E76-8F0C-0F077EE14B10}" sibTransId="{C1841A25-A69B-4048-9521-120093705403}"/>
    <dgm:cxn modelId="{C9293F2B-3DD1-4859-9B9E-920CDAB228E2}" type="presOf" srcId="{432B7E07-7DA5-45A5-9209-547386F6A15E}" destId="{066246C2-48E0-4590-8F8C-50A269375303}" srcOrd="0" destOrd="0" presId="urn:microsoft.com/office/officeart/2005/8/layout/list1"/>
    <dgm:cxn modelId="{E4F38062-6878-4E75-9DDA-D8160B0EAD79}" type="presOf" srcId="{1BACCDDA-CB73-4B77-8C9D-2DAEA564A05D}" destId="{9C57FC5F-F2AB-4E31-B497-C55627A42164}" srcOrd="0" destOrd="0" presId="urn:microsoft.com/office/officeart/2005/8/layout/list1"/>
    <dgm:cxn modelId="{DE3D2A89-D78F-4D96-9455-1405EC1BBA3C}" type="presOf" srcId="{119A3627-6232-4826-BBCE-7928F87082C7}" destId="{B5B16DAD-4B86-4E92-995A-B8320B9DD8D1}" srcOrd="0" destOrd="0" presId="urn:microsoft.com/office/officeart/2005/8/layout/list1"/>
    <dgm:cxn modelId="{F5448D93-B7B8-4AD7-A50A-C89198A1BF90}" srcId="{70C0F013-16DB-435D-A41B-B825609B8FD7}" destId="{1BACCDDA-CB73-4B77-8C9D-2DAEA564A05D}" srcOrd="0" destOrd="0" parTransId="{B54C75B8-E936-4607-B03B-13478E5BC5A5}" sibTransId="{40658B56-B19A-44C4-9A87-396D0A49599E}"/>
    <dgm:cxn modelId="{B1FAC998-8991-4279-A7E0-79FC7098D26C}" srcId="{119A3627-6232-4826-BBCE-7928F87082C7}" destId="{10FF6712-9EA7-4834-A99C-7FE50D44162F}" srcOrd="0" destOrd="0" parTransId="{3AEA23DE-77C0-4E33-9FEF-7E5B30DE8486}" sibTransId="{4D20C382-D83E-4484-8A19-CBB4395BC149}"/>
    <dgm:cxn modelId="{E133B8B7-BEBC-4249-8CB9-63D4B89969FD}" type="presOf" srcId="{70C0F013-16DB-435D-A41B-B825609B8FD7}" destId="{E69555F1-ACEB-4446-B0BD-3849258E18C7}" srcOrd="1" destOrd="0" presId="urn:microsoft.com/office/officeart/2005/8/layout/list1"/>
    <dgm:cxn modelId="{6A1D0BCA-4AEE-47F5-A4E1-61C166B80105}" srcId="{432B7E07-7DA5-45A5-9209-547386F6A15E}" destId="{119A3627-6232-4826-BBCE-7928F87082C7}" srcOrd="1" destOrd="0" parTransId="{12877246-972A-49BB-ACA2-9ECBA259A990}" sibTransId="{7743B907-31AC-4CB7-9E35-E762BFBFA64B}"/>
    <dgm:cxn modelId="{9E0326D6-D5F7-4D33-B488-AF9A901A3C00}" type="presOf" srcId="{119A3627-6232-4826-BBCE-7928F87082C7}" destId="{DA446874-F23A-41A4-ACC2-EF56D7C434DD}" srcOrd="1" destOrd="0" presId="urn:microsoft.com/office/officeart/2005/8/layout/list1"/>
    <dgm:cxn modelId="{E767F5E5-B88C-4365-8C0E-F2E5354B3E3F}" type="presOf" srcId="{70C0F013-16DB-435D-A41B-B825609B8FD7}" destId="{CCBAA772-C424-4BDF-AE64-21A53B91C0A3}" srcOrd="0" destOrd="0" presId="urn:microsoft.com/office/officeart/2005/8/layout/list1"/>
    <dgm:cxn modelId="{B58765FC-EF6B-4EFE-871D-F608C1B3899D}" type="presOf" srcId="{10FF6712-9EA7-4834-A99C-7FE50D44162F}" destId="{CCB330C4-EE83-4440-A5A3-710DF1EB402D}" srcOrd="0" destOrd="0" presId="urn:microsoft.com/office/officeart/2005/8/layout/list1"/>
    <dgm:cxn modelId="{DAFF92FC-4A5B-4B4F-A589-2D98D30AE347}" type="presParOf" srcId="{066246C2-48E0-4590-8F8C-50A269375303}" destId="{158DB0B2-41EA-44C9-AC57-3FDABD53DDAE}" srcOrd="0" destOrd="0" presId="urn:microsoft.com/office/officeart/2005/8/layout/list1"/>
    <dgm:cxn modelId="{7BA37BB0-8249-43A8-AAB1-12EAF9B08567}" type="presParOf" srcId="{158DB0B2-41EA-44C9-AC57-3FDABD53DDAE}" destId="{CCBAA772-C424-4BDF-AE64-21A53B91C0A3}" srcOrd="0" destOrd="0" presId="urn:microsoft.com/office/officeart/2005/8/layout/list1"/>
    <dgm:cxn modelId="{5314524F-E9A3-45C0-B0DA-95FAFF3F7BB0}" type="presParOf" srcId="{158DB0B2-41EA-44C9-AC57-3FDABD53DDAE}" destId="{E69555F1-ACEB-4446-B0BD-3849258E18C7}" srcOrd="1" destOrd="0" presId="urn:microsoft.com/office/officeart/2005/8/layout/list1"/>
    <dgm:cxn modelId="{15255901-9394-42F7-A6A7-72669256AA2C}" type="presParOf" srcId="{066246C2-48E0-4590-8F8C-50A269375303}" destId="{7EC21E25-E900-4C0F-B059-C6792629E463}" srcOrd="1" destOrd="0" presId="urn:microsoft.com/office/officeart/2005/8/layout/list1"/>
    <dgm:cxn modelId="{85A0298F-2E19-40A4-87CC-14D8D64CEED7}" type="presParOf" srcId="{066246C2-48E0-4590-8F8C-50A269375303}" destId="{9C57FC5F-F2AB-4E31-B497-C55627A42164}" srcOrd="2" destOrd="0" presId="urn:microsoft.com/office/officeart/2005/8/layout/list1"/>
    <dgm:cxn modelId="{4C196AD1-97DE-4F23-B14B-9FE86ADD67A7}" type="presParOf" srcId="{066246C2-48E0-4590-8F8C-50A269375303}" destId="{C460B5E3-874B-4B67-BF22-4705BC61BE38}" srcOrd="3" destOrd="0" presId="urn:microsoft.com/office/officeart/2005/8/layout/list1"/>
    <dgm:cxn modelId="{675D868F-2C07-4D1B-BD6F-E961B751D444}" type="presParOf" srcId="{066246C2-48E0-4590-8F8C-50A269375303}" destId="{A6B32C07-7C03-411A-A88F-D14FB6B585EB}" srcOrd="4" destOrd="0" presId="urn:microsoft.com/office/officeart/2005/8/layout/list1"/>
    <dgm:cxn modelId="{9FE921EB-3162-4CEF-A1BD-276073279BA1}" type="presParOf" srcId="{A6B32C07-7C03-411A-A88F-D14FB6B585EB}" destId="{B5B16DAD-4B86-4E92-995A-B8320B9DD8D1}" srcOrd="0" destOrd="0" presId="urn:microsoft.com/office/officeart/2005/8/layout/list1"/>
    <dgm:cxn modelId="{C0E7D9D0-4AB5-4F40-ABE9-7ADDA54879C8}" type="presParOf" srcId="{A6B32C07-7C03-411A-A88F-D14FB6B585EB}" destId="{DA446874-F23A-41A4-ACC2-EF56D7C434DD}" srcOrd="1" destOrd="0" presId="urn:microsoft.com/office/officeart/2005/8/layout/list1"/>
    <dgm:cxn modelId="{137BAA04-9BB6-436B-9A4E-CBCCF538F595}" type="presParOf" srcId="{066246C2-48E0-4590-8F8C-50A269375303}" destId="{B55A9780-AA9F-4611-B2F9-FA37B23E4DE8}" srcOrd="5" destOrd="0" presId="urn:microsoft.com/office/officeart/2005/8/layout/list1"/>
    <dgm:cxn modelId="{6AA65C2B-2108-462D-81CF-550F3CA4165E}" type="presParOf" srcId="{066246C2-48E0-4590-8F8C-50A269375303}" destId="{CCB330C4-EE83-4440-A5A3-710DF1EB402D}"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443C0924-51DE-42C5-A37F-65A6E15B1CA1}"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6297F6C1-1F26-49A8-8784-310D926C907E}">
      <dgm:prSet/>
      <dgm:spPr/>
      <dgm:t>
        <a:bodyPr/>
        <a:lstStyle/>
        <a:p>
          <a:r>
            <a:rPr lang="en-US" b="0" i="0" baseline="0"/>
            <a:t>1. Define multidimensional disorders? </a:t>
          </a:r>
          <a:endParaRPr lang="en-US"/>
        </a:p>
      </dgm:t>
    </dgm:pt>
    <dgm:pt modelId="{6CA508C0-5133-414D-B763-4C0B44C55083}" type="parTrans" cxnId="{2DCCCA1B-5A94-440D-8A1B-A91D77A334F5}">
      <dgm:prSet/>
      <dgm:spPr/>
      <dgm:t>
        <a:bodyPr/>
        <a:lstStyle/>
        <a:p>
          <a:endParaRPr lang="en-US"/>
        </a:p>
      </dgm:t>
    </dgm:pt>
    <dgm:pt modelId="{2F30BC08-6E24-4C29-ADF3-87025E413AEA}" type="sibTrans" cxnId="{2DCCCA1B-5A94-440D-8A1B-A91D77A334F5}">
      <dgm:prSet/>
      <dgm:spPr/>
      <dgm:t>
        <a:bodyPr/>
        <a:lstStyle/>
        <a:p>
          <a:endParaRPr lang="en-US"/>
        </a:p>
      </dgm:t>
    </dgm:pt>
    <dgm:pt modelId="{F5A5D637-FEE5-4BEC-8482-BAF3D8C3F5BB}">
      <dgm:prSet/>
      <dgm:spPr/>
      <dgm:t>
        <a:bodyPr/>
        <a:lstStyle/>
        <a:p>
          <a:r>
            <a:rPr lang="en-US" b="0" i="0" baseline="0"/>
            <a:t>2. What evidence is there to suggest eating disorders are biologically driven? </a:t>
          </a:r>
          <a:endParaRPr lang="en-US"/>
        </a:p>
      </dgm:t>
    </dgm:pt>
    <dgm:pt modelId="{B76FDAF9-0DF0-45D8-BD0B-017597A723BF}" type="parTrans" cxnId="{93141CA5-8D10-4A28-B3F8-B6D56AE9BF30}">
      <dgm:prSet/>
      <dgm:spPr/>
      <dgm:t>
        <a:bodyPr/>
        <a:lstStyle/>
        <a:p>
          <a:endParaRPr lang="en-US"/>
        </a:p>
      </dgm:t>
    </dgm:pt>
    <dgm:pt modelId="{4B9385E8-6D1D-4D36-8C76-4B5125FC92EB}" type="sibTrans" cxnId="{93141CA5-8D10-4A28-B3F8-B6D56AE9BF30}">
      <dgm:prSet/>
      <dgm:spPr/>
      <dgm:t>
        <a:bodyPr/>
        <a:lstStyle/>
        <a:p>
          <a:endParaRPr lang="en-US"/>
        </a:p>
      </dgm:t>
    </dgm:pt>
    <dgm:pt modelId="{02CB85B6-C7F1-496F-BADE-F1138FF1F787}">
      <dgm:prSet/>
      <dgm:spPr/>
      <dgm:t>
        <a:bodyPr/>
        <a:lstStyle/>
        <a:p>
          <a:r>
            <a:rPr lang="en-US" b="0" i="0" baseline="0"/>
            <a:t>3. According to the cognitive theory, eating disorders may be a variant of what other disorder? </a:t>
          </a:r>
          <a:endParaRPr lang="en-US"/>
        </a:p>
      </dgm:t>
    </dgm:pt>
    <dgm:pt modelId="{406E0FAE-7F78-4CF0-B9D5-D255089C63F7}" type="parTrans" cxnId="{6498303E-3B27-4790-B25C-74828B64EEE3}">
      <dgm:prSet/>
      <dgm:spPr/>
      <dgm:t>
        <a:bodyPr/>
        <a:lstStyle/>
        <a:p>
          <a:endParaRPr lang="en-US"/>
        </a:p>
      </dgm:t>
    </dgm:pt>
    <dgm:pt modelId="{5AFF9DC7-E309-4422-BCD6-CF4752597323}" type="sibTrans" cxnId="{6498303E-3B27-4790-B25C-74828B64EEE3}">
      <dgm:prSet/>
      <dgm:spPr/>
      <dgm:t>
        <a:bodyPr/>
        <a:lstStyle/>
        <a:p>
          <a:endParaRPr lang="en-US"/>
        </a:p>
      </dgm:t>
    </dgm:pt>
    <dgm:pt modelId="{D9278694-66A8-4A69-AA6B-D23252D3AA35}">
      <dgm:prSet/>
      <dgm:spPr/>
      <dgm:t>
        <a:bodyPr/>
        <a:lstStyle/>
        <a:p>
          <a:r>
            <a:rPr lang="en-US" b="0" i="0" baseline="0"/>
            <a:t>4. Discuss the four sociocultural subgroups that explains development of eating disorders. </a:t>
          </a:r>
          <a:endParaRPr lang="en-US"/>
        </a:p>
      </dgm:t>
    </dgm:pt>
    <dgm:pt modelId="{ABEB4D3C-111D-44FE-B45E-75FAC1C1E205}" type="parTrans" cxnId="{99A3BE9C-9B65-4552-B4F6-4F8A5DE8D670}">
      <dgm:prSet/>
      <dgm:spPr/>
      <dgm:t>
        <a:bodyPr/>
        <a:lstStyle/>
        <a:p>
          <a:endParaRPr lang="en-US"/>
        </a:p>
      </dgm:t>
    </dgm:pt>
    <dgm:pt modelId="{BE6A2440-A39C-4E6B-8F50-FFC3AE11E201}" type="sibTrans" cxnId="{99A3BE9C-9B65-4552-B4F6-4F8A5DE8D670}">
      <dgm:prSet/>
      <dgm:spPr/>
      <dgm:t>
        <a:bodyPr/>
        <a:lstStyle/>
        <a:p>
          <a:endParaRPr lang="en-US"/>
        </a:p>
      </dgm:t>
    </dgm:pt>
    <dgm:pt modelId="{1ABC5721-2A14-423B-B581-2BAD3E343366}">
      <dgm:prSet/>
      <dgm:spPr/>
      <dgm:t>
        <a:bodyPr/>
        <a:lstStyle/>
        <a:p>
          <a:r>
            <a:rPr lang="en-US" b="0" i="0" baseline="0" dirty="0"/>
            <a:t>5. What are the two personality traits most </a:t>
          </a:r>
          <a:r>
            <a:rPr lang="en-US" b="0" i="0" baseline="0" dirty="0" err="1"/>
            <a:t>most</a:t>
          </a:r>
          <a:r>
            <a:rPr lang="en-US" b="0" i="0" baseline="0" dirty="0"/>
            <a:t> commonly used to describe behaviors associated with eating disorders?</a:t>
          </a:r>
          <a:endParaRPr lang="en-US" dirty="0"/>
        </a:p>
      </dgm:t>
    </dgm:pt>
    <dgm:pt modelId="{917F5BE1-017F-4235-B0F0-70F3E3AB0BA0}" type="parTrans" cxnId="{447D7974-6094-4625-AA77-16F06AD8F726}">
      <dgm:prSet/>
      <dgm:spPr/>
      <dgm:t>
        <a:bodyPr/>
        <a:lstStyle/>
        <a:p>
          <a:endParaRPr lang="en-US"/>
        </a:p>
      </dgm:t>
    </dgm:pt>
    <dgm:pt modelId="{B12B8053-3BCF-4815-8303-4EE2618BC002}" type="sibTrans" cxnId="{447D7974-6094-4625-AA77-16F06AD8F726}">
      <dgm:prSet/>
      <dgm:spPr/>
      <dgm:t>
        <a:bodyPr/>
        <a:lstStyle/>
        <a:p>
          <a:endParaRPr lang="en-US"/>
        </a:p>
      </dgm:t>
    </dgm:pt>
    <dgm:pt modelId="{EE08EA4B-8D0B-4399-9842-51ADFB2333F8}" type="pres">
      <dgm:prSet presAssocID="{443C0924-51DE-42C5-A37F-65A6E15B1CA1}" presName="root" presStyleCnt="0">
        <dgm:presLayoutVars>
          <dgm:dir/>
          <dgm:resizeHandles val="exact"/>
        </dgm:presLayoutVars>
      </dgm:prSet>
      <dgm:spPr/>
    </dgm:pt>
    <dgm:pt modelId="{4A35E9BD-4191-4CF3-BC9C-28D46FB35A7B}" type="pres">
      <dgm:prSet presAssocID="{6297F6C1-1F26-49A8-8784-310D926C907E}" presName="compNode" presStyleCnt="0"/>
      <dgm:spPr/>
    </dgm:pt>
    <dgm:pt modelId="{9751D899-C546-43EA-B7E2-79C44F23BDDB}" type="pres">
      <dgm:prSet presAssocID="{6297F6C1-1F26-49A8-8784-310D926C907E}" presName="bgRect" presStyleLbl="bgShp" presStyleIdx="0" presStyleCnt="5"/>
      <dgm:spPr/>
    </dgm:pt>
    <dgm:pt modelId="{98E2EFB8-E711-4699-8B92-B3B80B7C2604}" type="pres">
      <dgm:prSet presAssocID="{6297F6C1-1F26-49A8-8784-310D926C907E}"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Puzzle"/>
        </a:ext>
      </dgm:extLst>
    </dgm:pt>
    <dgm:pt modelId="{8F685ACE-39EB-4F4A-AF59-46976DB7D6DF}" type="pres">
      <dgm:prSet presAssocID="{6297F6C1-1F26-49A8-8784-310D926C907E}" presName="spaceRect" presStyleCnt="0"/>
      <dgm:spPr/>
    </dgm:pt>
    <dgm:pt modelId="{C7CA0D71-129B-47C1-9463-B426EB8675AB}" type="pres">
      <dgm:prSet presAssocID="{6297F6C1-1F26-49A8-8784-310D926C907E}" presName="parTx" presStyleLbl="revTx" presStyleIdx="0" presStyleCnt="5">
        <dgm:presLayoutVars>
          <dgm:chMax val="0"/>
          <dgm:chPref val="0"/>
        </dgm:presLayoutVars>
      </dgm:prSet>
      <dgm:spPr/>
    </dgm:pt>
    <dgm:pt modelId="{8BFA7DE7-E098-40CF-BF37-7AEFEAC89ACF}" type="pres">
      <dgm:prSet presAssocID="{2F30BC08-6E24-4C29-ADF3-87025E413AEA}" presName="sibTrans" presStyleCnt="0"/>
      <dgm:spPr/>
    </dgm:pt>
    <dgm:pt modelId="{9CD7014B-51FE-4D00-B017-A60704D681A3}" type="pres">
      <dgm:prSet presAssocID="{F5A5D637-FEE5-4BEC-8482-BAF3D8C3F5BB}" presName="compNode" presStyleCnt="0"/>
      <dgm:spPr/>
    </dgm:pt>
    <dgm:pt modelId="{2DDD03CB-FDBB-4887-B99D-71ABD0C81533}" type="pres">
      <dgm:prSet presAssocID="{F5A5D637-FEE5-4BEC-8482-BAF3D8C3F5BB}" presName="bgRect" presStyleLbl="bgShp" presStyleIdx="1" presStyleCnt="5"/>
      <dgm:spPr/>
    </dgm:pt>
    <dgm:pt modelId="{8222106C-DB61-4292-93AE-8C9309924FBB}" type="pres">
      <dgm:prSet presAssocID="{F5A5D637-FEE5-4BEC-8482-BAF3D8C3F5BB}"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rain in head"/>
        </a:ext>
      </dgm:extLst>
    </dgm:pt>
    <dgm:pt modelId="{617CAE98-8882-4070-A496-71A90188C6B8}" type="pres">
      <dgm:prSet presAssocID="{F5A5D637-FEE5-4BEC-8482-BAF3D8C3F5BB}" presName="spaceRect" presStyleCnt="0"/>
      <dgm:spPr/>
    </dgm:pt>
    <dgm:pt modelId="{87B8E388-0F42-416D-A840-2FA65296ECFC}" type="pres">
      <dgm:prSet presAssocID="{F5A5D637-FEE5-4BEC-8482-BAF3D8C3F5BB}" presName="parTx" presStyleLbl="revTx" presStyleIdx="1" presStyleCnt="5">
        <dgm:presLayoutVars>
          <dgm:chMax val="0"/>
          <dgm:chPref val="0"/>
        </dgm:presLayoutVars>
      </dgm:prSet>
      <dgm:spPr/>
    </dgm:pt>
    <dgm:pt modelId="{8E836AB9-0C09-4B2B-B99D-1F1B1A67BC6C}" type="pres">
      <dgm:prSet presAssocID="{4B9385E8-6D1D-4D36-8C76-4B5125FC92EB}" presName="sibTrans" presStyleCnt="0"/>
      <dgm:spPr/>
    </dgm:pt>
    <dgm:pt modelId="{16AB7C11-3577-4570-84B4-043205300600}" type="pres">
      <dgm:prSet presAssocID="{02CB85B6-C7F1-496F-BADE-F1138FF1F787}" presName="compNode" presStyleCnt="0"/>
      <dgm:spPr/>
    </dgm:pt>
    <dgm:pt modelId="{BF40914A-F093-41CC-B0F0-A73BD6235EFE}" type="pres">
      <dgm:prSet presAssocID="{02CB85B6-C7F1-496F-BADE-F1138FF1F787}" presName="bgRect" presStyleLbl="bgShp" presStyleIdx="2" presStyleCnt="5"/>
      <dgm:spPr/>
    </dgm:pt>
    <dgm:pt modelId="{133A4CEB-51F0-40B7-B333-7F21091CF0A3}" type="pres">
      <dgm:prSet presAssocID="{02CB85B6-C7F1-496F-BADE-F1138FF1F787}"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Brain"/>
        </a:ext>
      </dgm:extLst>
    </dgm:pt>
    <dgm:pt modelId="{3C7DB0C1-80A5-4881-8827-8A0CB3DB993B}" type="pres">
      <dgm:prSet presAssocID="{02CB85B6-C7F1-496F-BADE-F1138FF1F787}" presName="spaceRect" presStyleCnt="0"/>
      <dgm:spPr/>
    </dgm:pt>
    <dgm:pt modelId="{DF7C0B32-B9F5-4A17-B314-210DBDE7963C}" type="pres">
      <dgm:prSet presAssocID="{02CB85B6-C7F1-496F-BADE-F1138FF1F787}" presName="parTx" presStyleLbl="revTx" presStyleIdx="2" presStyleCnt="5">
        <dgm:presLayoutVars>
          <dgm:chMax val="0"/>
          <dgm:chPref val="0"/>
        </dgm:presLayoutVars>
      </dgm:prSet>
      <dgm:spPr/>
    </dgm:pt>
    <dgm:pt modelId="{3E474D00-8AE3-45B2-8794-56C00D286DF1}" type="pres">
      <dgm:prSet presAssocID="{5AFF9DC7-E309-4422-BCD6-CF4752597323}" presName="sibTrans" presStyleCnt="0"/>
      <dgm:spPr/>
    </dgm:pt>
    <dgm:pt modelId="{FAFF9E4F-D473-4BB5-BDEA-2B3FC6EF425F}" type="pres">
      <dgm:prSet presAssocID="{D9278694-66A8-4A69-AA6B-D23252D3AA35}" presName="compNode" presStyleCnt="0"/>
      <dgm:spPr/>
    </dgm:pt>
    <dgm:pt modelId="{CCDF0FF0-ED27-492F-A0F9-35B5F4318C46}" type="pres">
      <dgm:prSet presAssocID="{D9278694-66A8-4A69-AA6B-D23252D3AA35}" presName="bgRect" presStyleLbl="bgShp" presStyleIdx="3" presStyleCnt="5"/>
      <dgm:spPr/>
    </dgm:pt>
    <dgm:pt modelId="{8238C802-5018-4924-80A2-B2D624CAF079}" type="pres">
      <dgm:prSet presAssocID="{D9278694-66A8-4A69-AA6B-D23252D3AA35}"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Board Room"/>
        </a:ext>
      </dgm:extLst>
    </dgm:pt>
    <dgm:pt modelId="{F1A92B0B-CC5B-42AC-A0A7-8FE2C9CDDEB7}" type="pres">
      <dgm:prSet presAssocID="{D9278694-66A8-4A69-AA6B-D23252D3AA35}" presName="spaceRect" presStyleCnt="0"/>
      <dgm:spPr/>
    </dgm:pt>
    <dgm:pt modelId="{3541C36C-58D8-44D8-9E89-C692FFBE194A}" type="pres">
      <dgm:prSet presAssocID="{D9278694-66A8-4A69-AA6B-D23252D3AA35}" presName="parTx" presStyleLbl="revTx" presStyleIdx="3" presStyleCnt="5">
        <dgm:presLayoutVars>
          <dgm:chMax val="0"/>
          <dgm:chPref val="0"/>
        </dgm:presLayoutVars>
      </dgm:prSet>
      <dgm:spPr/>
    </dgm:pt>
    <dgm:pt modelId="{17C68BF2-7374-4099-9FD3-0ADA53429993}" type="pres">
      <dgm:prSet presAssocID="{BE6A2440-A39C-4E6B-8F50-FFC3AE11E201}" presName="sibTrans" presStyleCnt="0"/>
      <dgm:spPr/>
    </dgm:pt>
    <dgm:pt modelId="{588FEE22-968D-4362-8691-443FA5AF30FA}" type="pres">
      <dgm:prSet presAssocID="{1ABC5721-2A14-423B-B581-2BAD3E343366}" presName="compNode" presStyleCnt="0"/>
      <dgm:spPr/>
    </dgm:pt>
    <dgm:pt modelId="{39FE23BB-778D-454D-A77B-BC4C98BF1E2A}" type="pres">
      <dgm:prSet presAssocID="{1ABC5721-2A14-423B-B581-2BAD3E343366}" presName="bgRect" presStyleLbl="bgShp" presStyleIdx="4" presStyleCnt="5"/>
      <dgm:spPr/>
    </dgm:pt>
    <dgm:pt modelId="{3DE45D67-C618-4C81-AE95-65547B1CD8D2}" type="pres">
      <dgm:prSet presAssocID="{1ABC5721-2A14-423B-B581-2BAD3E343366}"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Head with Gears"/>
        </a:ext>
      </dgm:extLst>
    </dgm:pt>
    <dgm:pt modelId="{FD956305-1FA6-4DEE-865A-DE66B4A24190}" type="pres">
      <dgm:prSet presAssocID="{1ABC5721-2A14-423B-B581-2BAD3E343366}" presName="spaceRect" presStyleCnt="0"/>
      <dgm:spPr/>
    </dgm:pt>
    <dgm:pt modelId="{81EFEA61-E36E-4DC3-8BA2-9B9682CA6A4D}" type="pres">
      <dgm:prSet presAssocID="{1ABC5721-2A14-423B-B581-2BAD3E343366}" presName="parTx" presStyleLbl="revTx" presStyleIdx="4" presStyleCnt="5">
        <dgm:presLayoutVars>
          <dgm:chMax val="0"/>
          <dgm:chPref val="0"/>
        </dgm:presLayoutVars>
      </dgm:prSet>
      <dgm:spPr/>
    </dgm:pt>
  </dgm:ptLst>
  <dgm:cxnLst>
    <dgm:cxn modelId="{62787C06-1E3A-49C8-840E-9019CA1D5A30}" type="presOf" srcId="{F5A5D637-FEE5-4BEC-8482-BAF3D8C3F5BB}" destId="{87B8E388-0F42-416D-A840-2FA65296ECFC}" srcOrd="0" destOrd="0" presId="urn:microsoft.com/office/officeart/2018/2/layout/IconVerticalSolidList"/>
    <dgm:cxn modelId="{2DCCCA1B-5A94-440D-8A1B-A91D77A334F5}" srcId="{443C0924-51DE-42C5-A37F-65A6E15B1CA1}" destId="{6297F6C1-1F26-49A8-8784-310D926C907E}" srcOrd="0" destOrd="0" parTransId="{6CA508C0-5133-414D-B763-4C0B44C55083}" sibTransId="{2F30BC08-6E24-4C29-ADF3-87025E413AEA}"/>
    <dgm:cxn modelId="{05B42229-85AE-4209-835D-8717F5C21978}" type="presOf" srcId="{D9278694-66A8-4A69-AA6B-D23252D3AA35}" destId="{3541C36C-58D8-44D8-9E89-C692FFBE194A}" srcOrd="0" destOrd="0" presId="urn:microsoft.com/office/officeart/2018/2/layout/IconVerticalSolidList"/>
    <dgm:cxn modelId="{F6C7562B-2D8C-49F3-9A40-E08415B3CA63}" type="presOf" srcId="{1ABC5721-2A14-423B-B581-2BAD3E343366}" destId="{81EFEA61-E36E-4DC3-8BA2-9B9682CA6A4D}" srcOrd="0" destOrd="0" presId="urn:microsoft.com/office/officeart/2018/2/layout/IconVerticalSolidList"/>
    <dgm:cxn modelId="{6498303E-3B27-4790-B25C-74828B64EEE3}" srcId="{443C0924-51DE-42C5-A37F-65A6E15B1CA1}" destId="{02CB85B6-C7F1-496F-BADE-F1138FF1F787}" srcOrd="2" destOrd="0" parTransId="{406E0FAE-7F78-4CF0-B9D5-D255089C63F7}" sibTransId="{5AFF9DC7-E309-4422-BCD6-CF4752597323}"/>
    <dgm:cxn modelId="{447D7974-6094-4625-AA77-16F06AD8F726}" srcId="{443C0924-51DE-42C5-A37F-65A6E15B1CA1}" destId="{1ABC5721-2A14-423B-B581-2BAD3E343366}" srcOrd="4" destOrd="0" parTransId="{917F5BE1-017F-4235-B0F0-70F3E3AB0BA0}" sibTransId="{B12B8053-3BCF-4815-8303-4EE2618BC002}"/>
    <dgm:cxn modelId="{CD763A59-5C4C-46A3-AC00-D318EB9DD248}" type="presOf" srcId="{6297F6C1-1F26-49A8-8784-310D926C907E}" destId="{C7CA0D71-129B-47C1-9463-B426EB8675AB}" srcOrd="0" destOrd="0" presId="urn:microsoft.com/office/officeart/2018/2/layout/IconVerticalSolidList"/>
    <dgm:cxn modelId="{99A3BE9C-9B65-4552-B4F6-4F8A5DE8D670}" srcId="{443C0924-51DE-42C5-A37F-65A6E15B1CA1}" destId="{D9278694-66A8-4A69-AA6B-D23252D3AA35}" srcOrd="3" destOrd="0" parTransId="{ABEB4D3C-111D-44FE-B45E-75FAC1C1E205}" sibTransId="{BE6A2440-A39C-4E6B-8F50-FFC3AE11E201}"/>
    <dgm:cxn modelId="{45CCF7A3-706B-434C-992C-E29B15D42805}" type="presOf" srcId="{443C0924-51DE-42C5-A37F-65A6E15B1CA1}" destId="{EE08EA4B-8D0B-4399-9842-51ADFB2333F8}" srcOrd="0" destOrd="0" presId="urn:microsoft.com/office/officeart/2018/2/layout/IconVerticalSolidList"/>
    <dgm:cxn modelId="{93141CA5-8D10-4A28-B3F8-B6D56AE9BF30}" srcId="{443C0924-51DE-42C5-A37F-65A6E15B1CA1}" destId="{F5A5D637-FEE5-4BEC-8482-BAF3D8C3F5BB}" srcOrd="1" destOrd="0" parTransId="{B76FDAF9-0DF0-45D8-BD0B-017597A723BF}" sibTransId="{4B9385E8-6D1D-4D36-8C76-4B5125FC92EB}"/>
    <dgm:cxn modelId="{5DD0F9AF-7071-4897-A7ED-22EE630FDA2A}" type="presOf" srcId="{02CB85B6-C7F1-496F-BADE-F1138FF1F787}" destId="{DF7C0B32-B9F5-4A17-B314-210DBDE7963C}" srcOrd="0" destOrd="0" presId="urn:microsoft.com/office/officeart/2018/2/layout/IconVerticalSolidList"/>
    <dgm:cxn modelId="{88110180-A5F8-43AD-8A99-927B9C2872AA}" type="presParOf" srcId="{EE08EA4B-8D0B-4399-9842-51ADFB2333F8}" destId="{4A35E9BD-4191-4CF3-BC9C-28D46FB35A7B}" srcOrd="0" destOrd="0" presId="urn:microsoft.com/office/officeart/2018/2/layout/IconVerticalSolidList"/>
    <dgm:cxn modelId="{2A483B3A-7537-4CA8-A53D-2A8E54DD0C52}" type="presParOf" srcId="{4A35E9BD-4191-4CF3-BC9C-28D46FB35A7B}" destId="{9751D899-C546-43EA-B7E2-79C44F23BDDB}" srcOrd="0" destOrd="0" presId="urn:microsoft.com/office/officeart/2018/2/layout/IconVerticalSolidList"/>
    <dgm:cxn modelId="{428AB61E-5A76-4E29-9AD7-36B695883C06}" type="presParOf" srcId="{4A35E9BD-4191-4CF3-BC9C-28D46FB35A7B}" destId="{98E2EFB8-E711-4699-8B92-B3B80B7C2604}" srcOrd="1" destOrd="0" presId="urn:microsoft.com/office/officeart/2018/2/layout/IconVerticalSolidList"/>
    <dgm:cxn modelId="{5C710BAD-CAB0-4910-8911-5B19EC69484B}" type="presParOf" srcId="{4A35E9BD-4191-4CF3-BC9C-28D46FB35A7B}" destId="{8F685ACE-39EB-4F4A-AF59-46976DB7D6DF}" srcOrd="2" destOrd="0" presId="urn:microsoft.com/office/officeart/2018/2/layout/IconVerticalSolidList"/>
    <dgm:cxn modelId="{9C30A7D4-EBDE-42A0-9C39-4C05FF33BABD}" type="presParOf" srcId="{4A35E9BD-4191-4CF3-BC9C-28D46FB35A7B}" destId="{C7CA0D71-129B-47C1-9463-B426EB8675AB}" srcOrd="3" destOrd="0" presId="urn:microsoft.com/office/officeart/2018/2/layout/IconVerticalSolidList"/>
    <dgm:cxn modelId="{819A6D5E-8ADA-4771-A05A-699E102FAE6E}" type="presParOf" srcId="{EE08EA4B-8D0B-4399-9842-51ADFB2333F8}" destId="{8BFA7DE7-E098-40CF-BF37-7AEFEAC89ACF}" srcOrd="1" destOrd="0" presId="urn:microsoft.com/office/officeart/2018/2/layout/IconVerticalSolidList"/>
    <dgm:cxn modelId="{E712A3E9-DD9F-450F-AC5F-5C3E141CB550}" type="presParOf" srcId="{EE08EA4B-8D0B-4399-9842-51ADFB2333F8}" destId="{9CD7014B-51FE-4D00-B017-A60704D681A3}" srcOrd="2" destOrd="0" presId="urn:microsoft.com/office/officeart/2018/2/layout/IconVerticalSolidList"/>
    <dgm:cxn modelId="{AC4CCC44-5CE9-45A8-9240-E84328C5AE5D}" type="presParOf" srcId="{9CD7014B-51FE-4D00-B017-A60704D681A3}" destId="{2DDD03CB-FDBB-4887-B99D-71ABD0C81533}" srcOrd="0" destOrd="0" presId="urn:microsoft.com/office/officeart/2018/2/layout/IconVerticalSolidList"/>
    <dgm:cxn modelId="{61238CC0-EE23-4814-AD8F-94CC0BC80AE6}" type="presParOf" srcId="{9CD7014B-51FE-4D00-B017-A60704D681A3}" destId="{8222106C-DB61-4292-93AE-8C9309924FBB}" srcOrd="1" destOrd="0" presId="urn:microsoft.com/office/officeart/2018/2/layout/IconVerticalSolidList"/>
    <dgm:cxn modelId="{FF77F332-878C-44DF-925F-28B6959DB4A7}" type="presParOf" srcId="{9CD7014B-51FE-4D00-B017-A60704D681A3}" destId="{617CAE98-8882-4070-A496-71A90188C6B8}" srcOrd="2" destOrd="0" presId="urn:microsoft.com/office/officeart/2018/2/layout/IconVerticalSolidList"/>
    <dgm:cxn modelId="{8292BC72-B417-43D1-9458-3BF01B2AF2F7}" type="presParOf" srcId="{9CD7014B-51FE-4D00-B017-A60704D681A3}" destId="{87B8E388-0F42-416D-A840-2FA65296ECFC}" srcOrd="3" destOrd="0" presId="urn:microsoft.com/office/officeart/2018/2/layout/IconVerticalSolidList"/>
    <dgm:cxn modelId="{CD09AB92-0115-4741-91A4-670A9F80F869}" type="presParOf" srcId="{EE08EA4B-8D0B-4399-9842-51ADFB2333F8}" destId="{8E836AB9-0C09-4B2B-B99D-1F1B1A67BC6C}" srcOrd="3" destOrd="0" presId="urn:microsoft.com/office/officeart/2018/2/layout/IconVerticalSolidList"/>
    <dgm:cxn modelId="{32B980B9-1FE2-4D10-952E-6F5ABF12F7D9}" type="presParOf" srcId="{EE08EA4B-8D0B-4399-9842-51ADFB2333F8}" destId="{16AB7C11-3577-4570-84B4-043205300600}" srcOrd="4" destOrd="0" presId="urn:microsoft.com/office/officeart/2018/2/layout/IconVerticalSolidList"/>
    <dgm:cxn modelId="{5499C2D8-5D90-40D7-9877-CDDFC8FE8930}" type="presParOf" srcId="{16AB7C11-3577-4570-84B4-043205300600}" destId="{BF40914A-F093-41CC-B0F0-A73BD6235EFE}" srcOrd="0" destOrd="0" presId="urn:microsoft.com/office/officeart/2018/2/layout/IconVerticalSolidList"/>
    <dgm:cxn modelId="{29CFEA83-9D45-4BE6-B6A2-DEF79FA3CFE6}" type="presParOf" srcId="{16AB7C11-3577-4570-84B4-043205300600}" destId="{133A4CEB-51F0-40B7-B333-7F21091CF0A3}" srcOrd="1" destOrd="0" presId="urn:microsoft.com/office/officeart/2018/2/layout/IconVerticalSolidList"/>
    <dgm:cxn modelId="{D39A9C1F-0092-4F18-8807-C8ADD796B46D}" type="presParOf" srcId="{16AB7C11-3577-4570-84B4-043205300600}" destId="{3C7DB0C1-80A5-4881-8827-8A0CB3DB993B}" srcOrd="2" destOrd="0" presId="urn:microsoft.com/office/officeart/2018/2/layout/IconVerticalSolidList"/>
    <dgm:cxn modelId="{B5DE4BB4-461E-465D-B9E8-AB09FADAC601}" type="presParOf" srcId="{16AB7C11-3577-4570-84B4-043205300600}" destId="{DF7C0B32-B9F5-4A17-B314-210DBDE7963C}" srcOrd="3" destOrd="0" presId="urn:microsoft.com/office/officeart/2018/2/layout/IconVerticalSolidList"/>
    <dgm:cxn modelId="{7CF92579-6737-4867-8DD2-608FF5BD8BEA}" type="presParOf" srcId="{EE08EA4B-8D0B-4399-9842-51ADFB2333F8}" destId="{3E474D00-8AE3-45B2-8794-56C00D286DF1}" srcOrd="5" destOrd="0" presId="urn:microsoft.com/office/officeart/2018/2/layout/IconVerticalSolidList"/>
    <dgm:cxn modelId="{004EF22A-7FC7-419C-9F19-E70D3BDAEB66}" type="presParOf" srcId="{EE08EA4B-8D0B-4399-9842-51ADFB2333F8}" destId="{FAFF9E4F-D473-4BB5-BDEA-2B3FC6EF425F}" srcOrd="6" destOrd="0" presId="urn:microsoft.com/office/officeart/2018/2/layout/IconVerticalSolidList"/>
    <dgm:cxn modelId="{1FC11BF7-AD8A-4B6E-A7E0-B6A5328C8254}" type="presParOf" srcId="{FAFF9E4F-D473-4BB5-BDEA-2B3FC6EF425F}" destId="{CCDF0FF0-ED27-492F-A0F9-35B5F4318C46}" srcOrd="0" destOrd="0" presId="urn:microsoft.com/office/officeart/2018/2/layout/IconVerticalSolidList"/>
    <dgm:cxn modelId="{7E5E70D9-095C-4506-A81E-F77E1E250D3D}" type="presParOf" srcId="{FAFF9E4F-D473-4BB5-BDEA-2B3FC6EF425F}" destId="{8238C802-5018-4924-80A2-B2D624CAF079}" srcOrd="1" destOrd="0" presId="urn:microsoft.com/office/officeart/2018/2/layout/IconVerticalSolidList"/>
    <dgm:cxn modelId="{40A9D107-EBF3-4096-947C-0D64BE8DB21D}" type="presParOf" srcId="{FAFF9E4F-D473-4BB5-BDEA-2B3FC6EF425F}" destId="{F1A92B0B-CC5B-42AC-A0A7-8FE2C9CDDEB7}" srcOrd="2" destOrd="0" presId="urn:microsoft.com/office/officeart/2018/2/layout/IconVerticalSolidList"/>
    <dgm:cxn modelId="{1963A3FB-C630-485D-BE73-3250EF37CD06}" type="presParOf" srcId="{FAFF9E4F-D473-4BB5-BDEA-2B3FC6EF425F}" destId="{3541C36C-58D8-44D8-9E89-C692FFBE194A}" srcOrd="3" destOrd="0" presId="urn:microsoft.com/office/officeart/2018/2/layout/IconVerticalSolidList"/>
    <dgm:cxn modelId="{5A7314A2-654E-4225-B8F4-C09691119543}" type="presParOf" srcId="{EE08EA4B-8D0B-4399-9842-51ADFB2333F8}" destId="{17C68BF2-7374-4099-9FD3-0ADA53429993}" srcOrd="7" destOrd="0" presId="urn:microsoft.com/office/officeart/2018/2/layout/IconVerticalSolidList"/>
    <dgm:cxn modelId="{F8B9213D-B7F0-49AD-A82A-8396BC0056D9}" type="presParOf" srcId="{EE08EA4B-8D0B-4399-9842-51ADFB2333F8}" destId="{588FEE22-968D-4362-8691-443FA5AF30FA}" srcOrd="8" destOrd="0" presId="urn:microsoft.com/office/officeart/2018/2/layout/IconVerticalSolidList"/>
    <dgm:cxn modelId="{F56E1160-DFFA-42D9-948D-D7231064D5AF}" type="presParOf" srcId="{588FEE22-968D-4362-8691-443FA5AF30FA}" destId="{39FE23BB-778D-454D-A77B-BC4C98BF1E2A}" srcOrd="0" destOrd="0" presId="urn:microsoft.com/office/officeart/2018/2/layout/IconVerticalSolidList"/>
    <dgm:cxn modelId="{178150EE-4C24-4F4C-9A67-D962DB7C4225}" type="presParOf" srcId="{588FEE22-968D-4362-8691-443FA5AF30FA}" destId="{3DE45D67-C618-4C81-AE95-65547B1CD8D2}" srcOrd="1" destOrd="0" presId="urn:microsoft.com/office/officeart/2018/2/layout/IconVerticalSolidList"/>
    <dgm:cxn modelId="{7A46EF0F-C426-4504-887A-3ACDEDF209B0}" type="presParOf" srcId="{588FEE22-968D-4362-8691-443FA5AF30FA}" destId="{FD956305-1FA6-4DEE-865A-DE66B4A24190}" srcOrd="2" destOrd="0" presId="urn:microsoft.com/office/officeart/2018/2/layout/IconVerticalSolidList"/>
    <dgm:cxn modelId="{A69B2B24-A3EC-48B5-B47E-7D9892F5C51B}" type="presParOf" srcId="{588FEE22-968D-4362-8691-443FA5AF30FA}" destId="{81EFEA61-E36E-4DC3-8BA2-9B9682CA6A4D}"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229A5C18-4ECB-44BD-A98F-D0E944B2F24E}" type="doc">
      <dgm:prSet loTypeId="urn:microsoft.com/office/officeart/2005/8/layout/list1" loCatId="list" qsTypeId="urn:microsoft.com/office/officeart/2005/8/quickstyle/simple4" qsCatId="simple" csTypeId="urn:microsoft.com/office/officeart/2005/8/colors/colorful1" csCatId="colorful" phldr="1"/>
      <dgm:spPr/>
      <dgm:t>
        <a:bodyPr/>
        <a:lstStyle/>
        <a:p>
          <a:endParaRPr lang="en-US"/>
        </a:p>
      </dgm:t>
    </dgm:pt>
    <dgm:pt modelId="{863D4562-B976-4090-A269-8B12C5293ADE}">
      <dgm:prSet/>
      <dgm:spPr/>
      <dgm:t>
        <a:bodyPr/>
        <a:lstStyle/>
        <a:p>
          <a:r>
            <a:rPr lang="en-US" dirty="0"/>
            <a:t>Goal: weight gain and recovery from malnourishment</a:t>
          </a:r>
        </a:p>
      </dgm:t>
      <dgm:extLst>
        <a:ext uri="{E40237B7-FDA0-4F09-8148-C483321AD2D9}">
          <dgm14:cNvPr xmlns:dgm14="http://schemas.microsoft.com/office/drawing/2010/diagram" id="0" name="" descr="Goal: weight gain and recovery from malnourishment&#10;"/>
        </a:ext>
      </dgm:extLst>
    </dgm:pt>
    <dgm:pt modelId="{E130B39A-A235-4677-8FF6-C9B432A4350D}" type="parTrans" cxnId="{906F6D19-976C-4342-9F1A-0C773FDE258F}">
      <dgm:prSet/>
      <dgm:spPr/>
      <dgm:t>
        <a:bodyPr/>
        <a:lstStyle/>
        <a:p>
          <a:endParaRPr lang="en-US"/>
        </a:p>
      </dgm:t>
    </dgm:pt>
    <dgm:pt modelId="{F2038D94-6429-4EBF-B203-69B9B1FF4685}" type="sibTrans" cxnId="{906F6D19-976C-4342-9F1A-0C773FDE258F}">
      <dgm:prSet/>
      <dgm:spPr/>
      <dgm:t>
        <a:bodyPr/>
        <a:lstStyle/>
        <a:p>
          <a:endParaRPr lang="en-US"/>
        </a:p>
      </dgm:t>
    </dgm:pt>
    <dgm:pt modelId="{C2DD57AA-8354-4C7F-9478-935591DA0CAA}">
      <dgm:prSet/>
      <dgm:spPr/>
      <dgm:t>
        <a:bodyPr/>
        <a:lstStyle/>
        <a:p>
          <a:r>
            <a:rPr lang="en-US"/>
            <a:t>Cognitive-Behavioral Therapy (CBT)</a:t>
          </a:r>
        </a:p>
      </dgm:t>
    </dgm:pt>
    <dgm:pt modelId="{37296602-C796-4803-B0E8-AB3E467D437B}" type="parTrans" cxnId="{37A95366-2306-46D7-983B-90196BD7C68F}">
      <dgm:prSet/>
      <dgm:spPr/>
      <dgm:t>
        <a:bodyPr/>
        <a:lstStyle/>
        <a:p>
          <a:endParaRPr lang="en-US"/>
        </a:p>
      </dgm:t>
    </dgm:pt>
    <dgm:pt modelId="{5A000084-658C-4235-A4CB-96920AF2DF2B}" type="sibTrans" cxnId="{37A95366-2306-46D7-983B-90196BD7C68F}">
      <dgm:prSet/>
      <dgm:spPr/>
      <dgm:t>
        <a:bodyPr/>
        <a:lstStyle/>
        <a:p>
          <a:endParaRPr lang="en-US"/>
        </a:p>
      </dgm:t>
    </dgm:pt>
    <dgm:pt modelId="{415663DB-9A36-440B-98D3-2A2836754F49}">
      <dgm:prSet/>
      <dgm:spPr/>
      <dgm:t>
        <a:bodyPr/>
        <a:lstStyle/>
        <a:p>
          <a:r>
            <a:rPr lang="en-US" dirty="0"/>
            <a:t>Behavioral strategies: recording eating behaviors and emotional behaviors </a:t>
          </a:r>
        </a:p>
      </dgm:t>
      <dgm:extLst>
        <a:ext uri="{E40237B7-FDA0-4F09-8148-C483321AD2D9}">
          <dgm14:cNvPr xmlns:dgm14="http://schemas.microsoft.com/office/drawing/2010/diagram" id="0" name="" descr="Cognitive-Behavioral Therapy (CBT): Behavioral strategies: recording eating behaviors and emotional behaviors &#10;Addresses maladaptive thought processes in order to change the fear of gaining weight &#10;"/>
        </a:ext>
      </dgm:extLst>
    </dgm:pt>
    <dgm:pt modelId="{A4C3E61A-FFED-4F5A-BCEC-795466E3391A}" type="parTrans" cxnId="{C245C725-4872-4FBC-98D6-17A88B93762D}">
      <dgm:prSet/>
      <dgm:spPr/>
      <dgm:t>
        <a:bodyPr/>
        <a:lstStyle/>
        <a:p>
          <a:endParaRPr lang="en-US"/>
        </a:p>
      </dgm:t>
    </dgm:pt>
    <dgm:pt modelId="{93C168A0-610E-420A-9522-89C8E16A7289}" type="sibTrans" cxnId="{C245C725-4872-4FBC-98D6-17A88B93762D}">
      <dgm:prSet/>
      <dgm:spPr/>
      <dgm:t>
        <a:bodyPr/>
        <a:lstStyle/>
        <a:p>
          <a:endParaRPr lang="en-US"/>
        </a:p>
      </dgm:t>
    </dgm:pt>
    <dgm:pt modelId="{68A52EE9-2508-4F50-BD4E-98DEE9708328}">
      <dgm:prSet/>
      <dgm:spPr/>
      <dgm:t>
        <a:bodyPr/>
        <a:lstStyle/>
        <a:p>
          <a:r>
            <a:rPr lang="en-US" dirty="0"/>
            <a:t>Addresses maladaptive thought processes in order to change the fear of gaining weight </a:t>
          </a:r>
        </a:p>
      </dgm:t>
    </dgm:pt>
    <dgm:pt modelId="{1C5ECC3E-50A8-4BE2-AFE9-595118D92622}" type="parTrans" cxnId="{AC02B35F-679E-4C2D-92ED-E567E19A2E22}">
      <dgm:prSet/>
      <dgm:spPr/>
      <dgm:t>
        <a:bodyPr/>
        <a:lstStyle/>
        <a:p>
          <a:endParaRPr lang="en-US"/>
        </a:p>
      </dgm:t>
    </dgm:pt>
    <dgm:pt modelId="{013B9EE9-E98E-47E9-B64D-EBC29D0089E0}" type="sibTrans" cxnId="{AC02B35F-679E-4C2D-92ED-E567E19A2E22}">
      <dgm:prSet/>
      <dgm:spPr/>
      <dgm:t>
        <a:bodyPr/>
        <a:lstStyle/>
        <a:p>
          <a:endParaRPr lang="en-US"/>
        </a:p>
      </dgm:t>
    </dgm:pt>
    <dgm:pt modelId="{C644DD8E-FCCC-4E9D-9D1E-927BF37678F4}">
      <dgm:prSet/>
      <dgm:spPr/>
      <dgm:t>
        <a:bodyPr/>
        <a:lstStyle/>
        <a:p>
          <a:r>
            <a:rPr lang="en-US"/>
            <a:t>Family-Based Therapy (FBT)</a:t>
          </a:r>
        </a:p>
      </dgm:t>
    </dgm:pt>
    <dgm:pt modelId="{AFDB3F8D-AEC9-4402-B32E-70A8023123D9}" type="parTrans" cxnId="{F8B05601-58CC-4183-A2D6-E5142D9AAB2E}">
      <dgm:prSet/>
      <dgm:spPr/>
      <dgm:t>
        <a:bodyPr/>
        <a:lstStyle/>
        <a:p>
          <a:endParaRPr lang="en-US"/>
        </a:p>
      </dgm:t>
    </dgm:pt>
    <dgm:pt modelId="{1F339747-3A42-463A-9714-48E3C95470A8}" type="sibTrans" cxnId="{F8B05601-58CC-4183-A2D6-E5142D9AAB2E}">
      <dgm:prSet/>
      <dgm:spPr/>
      <dgm:t>
        <a:bodyPr/>
        <a:lstStyle/>
        <a:p>
          <a:endParaRPr lang="en-US"/>
        </a:p>
      </dgm:t>
    </dgm:pt>
    <dgm:pt modelId="{519D13AD-5BD9-4597-8C17-6E640F34E900}">
      <dgm:prSet/>
      <dgm:spPr/>
      <dgm:t>
        <a:bodyPr/>
        <a:lstStyle/>
        <a:p>
          <a:r>
            <a:rPr lang="en-US" dirty="0"/>
            <a:t>Effective: up to 50-60% of weight restoration in one year; weight maintenance 2-4 years post-treatment; fewer hospitalizations; cost effective </a:t>
          </a:r>
        </a:p>
      </dgm:t>
      <dgm:extLst>
        <a:ext uri="{E40237B7-FDA0-4F09-8148-C483321AD2D9}">
          <dgm14:cNvPr xmlns:dgm14="http://schemas.microsoft.com/office/drawing/2010/diagram" id="0" name="" descr="Family-based therapy (FBT): Effective: up to 50-60% of weight restoration in one year; weight maintenance 2-4 years post-treatment; fewer hospitalizations; cost effective &#10;Often used with children and adolescents &#10;16-18 sessions, 3 phases &#10; (1) Parents take charge of weight restoration&#10; (2) Clients gradually begin to control eating &#10; (3) Address developmental issues including fostering autonomy in parents &#10;"/>
        </a:ext>
      </dgm:extLst>
    </dgm:pt>
    <dgm:pt modelId="{F3637175-17F0-409A-B63B-A6E6C9C387E6}" type="parTrans" cxnId="{6DF67161-012B-4EF9-AFDC-098904096475}">
      <dgm:prSet/>
      <dgm:spPr/>
      <dgm:t>
        <a:bodyPr/>
        <a:lstStyle/>
        <a:p>
          <a:endParaRPr lang="en-US"/>
        </a:p>
      </dgm:t>
    </dgm:pt>
    <dgm:pt modelId="{D7E26E94-9868-4C2E-8EE0-3FD16D5C6AD6}" type="sibTrans" cxnId="{6DF67161-012B-4EF9-AFDC-098904096475}">
      <dgm:prSet/>
      <dgm:spPr/>
      <dgm:t>
        <a:bodyPr/>
        <a:lstStyle/>
        <a:p>
          <a:endParaRPr lang="en-US"/>
        </a:p>
      </dgm:t>
    </dgm:pt>
    <dgm:pt modelId="{B4563139-DBBD-437B-9D07-81ACC5BBBD8E}">
      <dgm:prSet/>
      <dgm:spPr/>
      <dgm:t>
        <a:bodyPr/>
        <a:lstStyle/>
        <a:p>
          <a:r>
            <a:rPr lang="en-US"/>
            <a:t>Often used with children and adolescents </a:t>
          </a:r>
        </a:p>
      </dgm:t>
    </dgm:pt>
    <dgm:pt modelId="{E0995D19-9517-4432-92B1-8F8A561CD388}" type="parTrans" cxnId="{E744A6B4-EB3E-4EB3-9CF2-C85C52F6B99A}">
      <dgm:prSet/>
      <dgm:spPr/>
      <dgm:t>
        <a:bodyPr/>
        <a:lstStyle/>
        <a:p>
          <a:endParaRPr lang="en-US"/>
        </a:p>
      </dgm:t>
    </dgm:pt>
    <dgm:pt modelId="{D8CECE59-C3D0-4D45-B0CD-8A5E0F2FA76C}" type="sibTrans" cxnId="{E744A6B4-EB3E-4EB3-9CF2-C85C52F6B99A}">
      <dgm:prSet/>
      <dgm:spPr/>
      <dgm:t>
        <a:bodyPr/>
        <a:lstStyle/>
        <a:p>
          <a:endParaRPr lang="en-US"/>
        </a:p>
      </dgm:t>
    </dgm:pt>
    <dgm:pt modelId="{A06EB99F-E84E-4F43-A9DC-D29676AEC14D}">
      <dgm:prSet/>
      <dgm:spPr/>
      <dgm:t>
        <a:bodyPr/>
        <a:lstStyle/>
        <a:p>
          <a:r>
            <a:rPr lang="en-US" dirty="0"/>
            <a:t>16-18 sessions, 3 phases </a:t>
          </a:r>
        </a:p>
      </dgm:t>
    </dgm:pt>
    <dgm:pt modelId="{D78CAE00-9B27-4C2F-AAC9-C4A45AFF6A29}" type="parTrans" cxnId="{A24C0B7C-A9A3-4A81-A1AF-000DD5A3050E}">
      <dgm:prSet/>
      <dgm:spPr/>
      <dgm:t>
        <a:bodyPr/>
        <a:lstStyle/>
        <a:p>
          <a:endParaRPr lang="en-US"/>
        </a:p>
      </dgm:t>
    </dgm:pt>
    <dgm:pt modelId="{DA7CDAB8-766E-45F6-B0A5-AA34F3550D44}" type="sibTrans" cxnId="{A24C0B7C-A9A3-4A81-A1AF-000DD5A3050E}">
      <dgm:prSet/>
      <dgm:spPr/>
      <dgm:t>
        <a:bodyPr/>
        <a:lstStyle/>
        <a:p>
          <a:endParaRPr lang="en-US"/>
        </a:p>
      </dgm:t>
    </dgm:pt>
    <dgm:pt modelId="{43650BC4-B01D-418C-9E15-3A2F0F7EC8F5}">
      <dgm:prSet/>
      <dgm:spPr/>
      <dgm:t>
        <a:bodyPr/>
        <a:lstStyle/>
        <a:p>
          <a:r>
            <a:rPr lang="en-US" dirty="0"/>
            <a:t>(1) Parents take charge of weight restoration</a:t>
          </a:r>
        </a:p>
      </dgm:t>
    </dgm:pt>
    <dgm:pt modelId="{99AF66FB-2C45-4BB2-B8A7-AB5ADCDDE151}" type="parTrans" cxnId="{8B955BA5-EFA5-4533-82E8-236C089DDF50}">
      <dgm:prSet/>
      <dgm:spPr/>
      <dgm:t>
        <a:bodyPr/>
        <a:lstStyle/>
        <a:p>
          <a:endParaRPr lang="en-US"/>
        </a:p>
      </dgm:t>
    </dgm:pt>
    <dgm:pt modelId="{0C7EEDCC-3B3B-41F5-AAA9-FDACA7891B75}" type="sibTrans" cxnId="{8B955BA5-EFA5-4533-82E8-236C089DDF50}">
      <dgm:prSet/>
      <dgm:spPr/>
      <dgm:t>
        <a:bodyPr/>
        <a:lstStyle/>
        <a:p>
          <a:endParaRPr lang="en-US"/>
        </a:p>
      </dgm:t>
    </dgm:pt>
    <dgm:pt modelId="{A4F61568-D9C9-4B00-9653-D686F98318F0}">
      <dgm:prSet/>
      <dgm:spPr/>
      <dgm:t>
        <a:bodyPr/>
        <a:lstStyle/>
        <a:p>
          <a:r>
            <a:rPr lang="en-US"/>
            <a:t>(2) Clients gradually begin to control eating </a:t>
          </a:r>
        </a:p>
      </dgm:t>
    </dgm:pt>
    <dgm:pt modelId="{9FD1FBCC-F666-466C-A69C-9634ACDA0E99}" type="parTrans" cxnId="{2554493F-4C5C-48C3-884C-A152BF4955B8}">
      <dgm:prSet/>
      <dgm:spPr/>
      <dgm:t>
        <a:bodyPr/>
        <a:lstStyle/>
        <a:p>
          <a:endParaRPr lang="en-US"/>
        </a:p>
      </dgm:t>
    </dgm:pt>
    <dgm:pt modelId="{B34FC892-1E50-4665-9DEA-5105572A69B5}" type="sibTrans" cxnId="{2554493F-4C5C-48C3-884C-A152BF4955B8}">
      <dgm:prSet/>
      <dgm:spPr/>
      <dgm:t>
        <a:bodyPr/>
        <a:lstStyle/>
        <a:p>
          <a:endParaRPr lang="en-US"/>
        </a:p>
      </dgm:t>
    </dgm:pt>
    <dgm:pt modelId="{3BD850E7-247B-4B32-BC71-49DF3A53E285}">
      <dgm:prSet/>
      <dgm:spPr/>
      <dgm:t>
        <a:bodyPr/>
        <a:lstStyle/>
        <a:p>
          <a:r>
            <a:rPr lang="en-US" dirty="0"/>
            <a:t>(3) Address developmental issues including fostering autonomy in parents </a:t>
          </a:r>
        </a:p>
      </dgm:t>
    </dgm:pt>
    <dgm:pt modelId="{BE321810-879D-4035-BB93-ED84E4E8EF3C}" type="parTrans" cxnId="{875E2E1A-5981-432B-9BB6-8DF5B9035DC3}">
      <dgm:prSet/>
      <dgm:spPr/>
      <dgm:t>
        <a:bodyPr/>
        <a:lstStyle/>
        <a:p>
          <a:endParaRPr lang="en-US"/>
        </a:p>
      </dgm:t>
    </dgm:pt>
    <dgm:pt modelId="{ECC23588-18AF-4C5D-9153-B22FD9E9FC5C}" type="sibTrans" cxnId="{875E2E1A-5981-432B-9BB6-8DF5B9035DC3}">
      <dgm:prSet/>
      <dgm:spPr/>
      <dgm:t>
        <a:bodyPr/>
        <a:lstStyle/>
        <a:p>
          <a:endParaRPr lang="en-US"/>
        </a:p>
      </dgm:t>
    </dgm:pt>
    <dgm:pt modelId="{B3306123-F562-453B-8270-6FA2831C0233}">
      <dgm:prSet/>
      <dgm:spPr/>
      <dgm:t>
        <a:bodyPr/>
        <a:lstStyle/>
        <a:p>
          <a:r>
            <a:rPr lang="en-US"/>
            <a:t>Outcomes</a:t>
          </a:r>
        </a:p>
      </dgm:t>
    </dgm:pt>
    <dgm:pt modelId="{A12A7A23-B381-4DA8-8950-9B452A3F7C4B}" type="parTrans" cxnId="{B780625D-B716-42E6-920A-5B71BC593F3E}">
      <dgm:prSet/>
      <dgm:spPr/>
      <dgm:t>
        <a:bodyPr/>
        <a:lstStyle/>
        <a:p>
          <a:endParaRPr lang="en-US"/>
        </a:p>
      </dgm:t>
    </dgm:pt>
    <dgm:pt modelId="{ABBC755E-C6C3-473C-8AC2-535BBA2DFF54}" type="sibTrans" cxnId="{B780625D-B716-42E6-920A-5B71BC593F3E}">
      <dgm:prSet/>
      <dgm:spPr/>
      <dgm:t>
        <a:bodyPr/>
        <a:lstStyle/>
        <a:p>
          <a:endParaRPr lang="en-US"/>
        </a:p>
      </dgm:t>
    </dgm:pt>
    <dgm:pt modelId="{CD09DC8B-8C18-4B68-AAC6-32B73C76C8EE}">
      <dgm:prSet/>
      <dgm:spPr/>
      <dgm:t>
        <a:bodyPr/>
        <a:lstStyle/>
        <a:p>
          <a:r>
            <a:rPr lang="en-US" dirty="0"/>
            <a:t>Best if caught early </a:t>
          </a:r>
        </a:p>
      </dgm:t>
      <dgm:extLst>
        <a:ext uri="{E40237B7-FDA0-4F09-8148-C483321AD2D9}">
          <dgm14:cNvPr xmlns:dgm14="http://schemas.microsoft.com/office/drawing/2010/diagram" id="0" name="" descr="Outcomes: Best if caught early &#10;Mortality rate over the first 10 years from presentation is about 10%, usually due to medical complications from the disorder or suicide&#10;"/>
        </a:ext>
      </dgm:extLst>
    </dgm:pt>
    <dgm:pt modelId="{A25C1B60-EF67-4503-ACC8-FD56DE5B27CB}" type="parTrans" cxnId="{8E523018-0419-4176-8BA1-F62B68E8FC8B}">
      <dgm:prSet/>
      <dgm:spPr/>
      <dgm:t>
        <a:bodyPr/>
        <a:lstStyle/>
        <a:p>
          <a:endParaRPr lang="en-US"/>
        </a:p>
      </dgm:t>
    </dgm:pt>
    <dgm:pt modelId="{EA520B28-1F24-4340-A4E3-BBC80ABD3304}" type="sibTrans" cxnId="{8E523018-0419-4176-8BA1-F62B68E8FC8B}">
      <dgm:prSet/>
      <dgm:spPr/>
      <dgm:t>
        <a:bodyPr/>
        <a:lstStyle/>
        <a:p>
          <a:endParaRPr lang="en-US"/>
        </a:p>
      </dgm:t>
    </dgm:pt>
    <dgm:pt modelId="{4FD65DAA-9D57-4C78-861E-34E1587B0851}">
      <dgm:prSet/>
      <dgm:spPr/>
      <dgm:t>
        <a:bodyPr/>
        <a:lstStyle/>
        <a:p>
          <a:r>
            <a:rPr lang="en-US" dirty="0"/>
            <a:t>Mortality rate over the first 10 years from presentation is about 10%, usually due to medical complications from the disorder or suicide</a:t>
          </a:r>
        </a:p>
      </dgm:t>
    </dgm:pt>
    <dgm:pt modelId="{C0599B5F-5614-403A-BE55-5F2FCAED3108}" type="parTrans" cxnId="{D09A04EA-0350-4E1F-B091-39C164537CC1}">
      <dgm:prSet/>
      <dgm:spPr/>
      <dgm:t>
        <a:bodyPr/>
        <a:lstStyle/>
        <a:p>
          <a:endParaRPr lang="en-US"/>
        </a:p>
      </dgm:t>
    </dgm:pt>
    <dgm:pt modelId="{4B2FA371-D77A-4F1F-B34A-E654F2E0DE19}" type="sibTrans" cxnId="{D09A04EA-0350-4E1F-B091-39C164537CC1}">
      <dgm:prSet/>
      <dgm:spPr/>
      <dgm:t>
        <a:bodyPr/>
        <a:lstStyle/>
        <a:p>
          <a:endParaRPr lang="en-US"/>
        </a:p>
      </dgm:t>
    </dgm:pt>
    <dgm:pt modelId="{18908B61-6AFD-4206-AF59-6820F7B9501A}" type="pres">
      <dgm:prSet presAssocID="{229A5C18-4ECB-44BD-A98F-D0E944B2F24E}" presName="linear" presStyleCnt="0">
        <dgm:presLayoutVars>
          <dgm:dir/>
          <dgm:animLvl val="lvl"/>
          <dgm:resizeHandles val="exact"/>
        </dgm:presLayoutVars>
      </dgm:prSet>
      <dgm:spPr/>
    </dgm:pt>
    <dgm:pt modelId="{A41E3FA3-0CF1-49DF-AE4A-ADFC111929CA}" type="pres">
      <dgm:prSet presAssocID="{863D4562-B976-4090-A269-8B12C5293ADE}" presName="parentLin" presStyleCnt="0"/>
      <dgm:spPr/>
    </dgm:pt>
    <dgm:pt modelId="{29AFA1E1-8209-4DD1-8D7A-C9FD41C6EEC6}" type="pres">
      <dgm:prSet presAssocID="{863D4562-B976-4090-A269-8B12C5293ADE}" presName="parentLeftMargin" presStyleLbl="node1" presStyleIdx="0" presStyleCnt="4"/>
      <dgm:spPr/>
    </dgm:pt>
    <dgm:pt modelId="{D97B22C9-767D-48D0-9726-890899434F59}" type="pres">
      <dgm:prSet presAssocID="{863D4562-B976-4090-A269-8B12C5293ADE}" presName="parentText" presStyleLbl="node1" presStyleIdx="0" presStyleCnt="4">
        <dgm:presLayoutVars>
          <dgm:chMax val="0"/>
          <dgm:bulletEnabled val="1"/>
        </dgm:presLayoutVars>
      </dgm:prSet>
      <dgm:spPr/>
    </dgm:pt>
    <dgm:pt modelId="{F9839C5B-E306-478C-8F8D-C0F07A6D668C}" type="pres">
      <dgm:prSet presAssocID="{863D4562-B976-4090-A269-8B12C5293ADE}" presName="negativeSpace" presStyleCnt="0"/>
      <dgm:spPr/>
    </dgm:pt>
    <dgm:pt modelId="{B63BCE1D-5455-4F2F-9095-DE6873EEC302}" type="pres">
      <dgm:prSet presAssocID="{863D4562-B976-4090-A269-8B12C5293ADE}" presName="childText" presStyleLbl="conFgAcc1" presStyleIdx="0" presStyleCnt="4">
        <dgm:presLayoutVars>
          <dgm:bulletEnabled val="1"/>
        </dgm:presLayoutVars>
      </dgm:prSet>
      <dgm:spPr/>
    </dgm:pt>
    <dgm:pt modelId="{59E2613D-9C08-42AA-9A86-350FFF5CEC7B}" type="pres">
      <dgm:prSet presAssocID="{F2038D94-6429-4EBF-B203-69B9B1FF4685}" presName="spaceBetweenRectangles" presStyleCnt="0"/>
      <dgm:spPr/>
    </dgm:pt>
    <dgm:pt modelId="{F3520FB0-E5D3-49DF-8595-F7DFC7D36D64}" type="pres">
      <dgm:prSet presAssocID="{C2DD57AA-8354-4C7F-9478-935591DA0CAA}" presName="parentLin" presStyleCnt="0"/>
      <dgm:spPr/>
    </dgm:pt>
    <dgm:pt modelId="{553D2165-5DA6-4475-A3BB-EA0B3883F2F8}" type="pres">
      <dgm:prSet presAssocID="{C2DD57AA-8354-4C7F-9478-935591DA0CAA}" presName="parentLeftMargin" presStyleLbl="node1" presStyleIdx="0" presStyleCnt="4"/>
      <dgm:spPr/>
    </dgm:pt>
    <dgm:pt modelId="{E3A9BA56-5662-42FC-824B-3C67F8CCD18A}" type="pres">
      <dgm:prSet presAssocID="{C2DD57AA-8354-4C7F-9478-935591DA0CAA}" presName="parentText" presStyleLbl="node1" presStyleIdx="1" presStyleCnt="4">
        <dgm:presLayoutVars>
          <dgm:chMax val="0"/>
          <dgm:bulletEnabled val="1"/>
        </dgm:presLayoutVars>
      </dgm:prSet>
      <dgm:spPr/>
    </dgm:pt>
    <dgm:pt modelId="{83253E7D-FDF2-4D49-A122-21B07BFB72ED}" type="pres">
      <dgm:prSet presAssocID="{C2DD57AA-8354-4C7F-9478-935591DA0CAA}" presName="negativeSpace" presStyleCnt="0"/>
      <dgm:spPr/>
    </dgm:pt>
    <dgm:pt modelId="{8AEC6497-DD3F-4485-9619-25C874EB895B}" type="pres">
      <dgm:prSet presAssocID="{C2DD57AA-8354-4C7F-9478-935591DA0CAA}" presName="childText" presStyleLbl="conFgAcc1" presStyleIdx="1" presStyleCnt="4">
        <dgm:presLayoutVars>
          <dgm:bulletEnabled val="1"/>
        </dgm:presLayoutVars>
      </dgm:prSet>
      <dgm:spPr/>
    </dgm:pt>
    <dgm:pt modelId="{96525AAE-6C6D-4336-9525-348052464824}" type="pres">
      <dgm:prSet presAssocID="{5A000084-658C-4235-A4CB-96920AF2DF2B}" presName="spaceBetweenRectangles" presStyleCnt="0"/>
      <dgm:spPr/>
    </dgm:pt>
    <dgm:pt modelId="{60559EB2-609B-4E81-943E-4A3AC297D1CE}" type="pres">
      <dgm:prSet presAssocID="{C644DD8E-FCCC-4E9D-9D1E-927BF37678F4}" presName="parentLin" presStyleCnt="0"/>
      <dgm:spPr/>
    </dgm:pt>
    <dgm:pt modelId="{DD684010-5AF9-49D3-BD77-12239A7F9F07}" type="pres">
      <dgm:prSet presAssocID="{C644DD8E-FCCC-4E9D-9D1E-927BF37678F4}" presName="parentLeftMargin" presStyleLbl="node1" presStyleIdx="1" presStyleCnt="4"/>
      <dgm:spPr/>
    </dgm:pt>
    <dgm:pt modelId="{423C959C-125B-45A7-988C-4D883A8C6B2F}" type="pres">
      <dgm:prSet presAssocID="{C644DD8E-FCCC-4E9D-9D1E-927BF37678F4}" presName="parentText" presStyleLbl="node1" presStyleIdx="2" presStyleCnt="4">
        <dgm:presLayoutVars>
          <dgm:chMax val="0"/>
          <dgm:bulletEnabled val="1"/>
        </dgm:presLayoutVars>
      </dgm:prSet>
      <dgm:spPr/>
    </dgm:pt>
    <dgm:pt modelId="{05C2AA5D-B6B6-4811-96D8-62D6B4C01DD1}" type="pres">
      <dgm:prSet presAssocID="{C644DD8E-FCCC-4E9D-9D1E-927BF37678F4}" presName="negativeSpace" presStyleCnt="0"/>
      <dgm:spPr/>
    </dgm:pt>
    <dgm:pt modelId="{7BADEB3D-3B79-4933-8A1F-B047CA0AC45B}" type="pres">
      <dgm:prSet presAssocID="{C644DD8E-FCCC-4E9D-9D1E-927BF37678F4}" presName="childText" presStyleLbl="conFgAcc1" presStyleIdx="2" presStyleCnt="4">
        <dgm:presLayoutVars>
          <dgm:bulletEnabled val="1"/>
        </dgm:presLayoutVars>
      </dgm:prSet>
      <dgm:spPr/>
    </dgm:pt>
    <dgm:pt modelId="{E94879DA-6E0B-47F5-9EF7-4B6F94087106}" type="pres">
      <dgm:prSet presAssocID="{1F339747-3A42-463A-9714-48E3C95470A8}" presName="spaceBetweenRectangles" presStyleCnt="0"/>
      <dgm:spPr/>
    </dgm:pt>
    <dgm:pt modelId="{2B104307-39F3-47BE-AA7E-BCB35D88C2EB}" type="pres">
      <dgm:prSet presAssocID="{B3306123-F562-453B-8270-6FA2831C0233}" presName="parentLin" presStyleCnt="0"/>
      <dgm:spPr/>
    </dgm:pt>
    <dgm:pt modelId="{843C80D8-BF78-4949-A1CA-9E8D7167D2A9}" type="pres">
      <dgm:prSet presAssocID="{B3306123-F562-453B-8270-6FA2831C0233}" presName="parentLeftMargin" presStyleLbl="node1" presStyleIdx="2" presStyleCnt="4"/>
      <dgm:spPr/>
    </dgm:pt>
    <dgm:pt modelId="{A93C5082-8776-465B-B2E3-0FA1C757E9B5}" type="pres">
      <dgm:prSet presAssocID="{B3306123-F562-453B-8270-6FA2831C0233}" presName="parentText" presStyleLbl="node1" presStyleIdx="3" presStyleCnt="4">
        <dgm:presLayoutVars>
          <dgm:chMax val="0"/>
          <dgm:bulletEnabled val="1"/>
        </dgm:presLayoutVars>
      </dgm:prSet>
      <dgm:spPr/>
    </dgm:pt>
    <dgm:pt modelId="{2C9352A6-A870-43FF-AB9D-D4B78329E947}" type="pres">
      <dgm:prSet presAssocID="{B3306123-F562-453B-8270-6FA2831C0233}" presName="negativeSpace" presStyleCnt="0"/>
      <dgm:spPr/>
    </dgm:pt>
    <dgm:pt modelId="{0FC82F8F-0F5F-42D2-89CB-00F31B443F31}" type="pres">
      <dgm:prSet presAssocID="{B3306123-F562-453B-8270-6FA2831C0233}" presName="childText" presStyleLbl="conFgAcc1" presStyleIdx="3" presStyleCnt="4">
        <dgm:presLayoutVars>
          <dgm:bulletEnabled val="1"/>
        </dgm:presLayoutVars>
      </dgm:prSet>
      <dgm:spPr/>
    </dgm:pt>
  </dgm:ptLst>
  <dgm:cxnLst>
    <dgm:cxn modelId="{F8B05601-58CC-4183-A2D6-E5142D9AAB2E}" srcId="{229A5C18-4ECB-44BD-A98F-D0E944B2F24E}" destId="{C644DD8E-FCCC-4E9D-9D1E-927BF37678F4}" srcOrd="2" destOrd="0" parTransId="{AFDB3F8D-AEC9-4402-B32E-70A8023123D9}" sibTransId="{1F339747-3A42-463A-9714-48E3C95470A8}"/>
    <dgm:cxn modelId="{3C21F912-7762-41D5-8B16-34D605C28E82}" type="presOf" srcId="{A06EB99F-E84E-4F43-A9DC-D29676AEC14D}" destId="{7BADEB3D-3B79-4933-8A1F-B047CA0AC45B}" srcOrd="0" destOrd="2" presId="urn:microsoft.com/office/officeart/2005/8/layout/list1"/>
    <dgm:cxn modelId="{3BF32715-C8A7-4030-B6DF-67BC0711BD9E}" type="presOf" srcId="{B4563139-DBBD-437B-9D07-81ACC5BBBD8E}" destId="{7BADEB3D-3B79-4933-8A1F-B047CA0AC45B}" srcOrd="0" destOrd="1" presId="urn:microsoft.com/office/officeart/2005/8/layout/list1"/>
    <dgm:cxn modelId="{8E523018-0419-4176-8BA1-F62B68E8FC8B}" srcId="{B3306123-F562-453B-8270-6FA2831C0233}" destId="{CD09DC8B-8C18-4B68-AAC6-32B73C76C8EE}" srcOrd="0" destOrd="0" parTransId="{A25C1B60-EF67-4503-ACC8-FD56DE5B27CB}" sibTransId="{EA520B28-1F24-4340-A4E3-BBC80ABD3304}"/>
    <dgm:cxn modelId="{906F6D19-976C-4342-9F1A-0C773FDE258F}" srcId="{229A5C18-4ECB-44BD-A98F-D0E944B2F24E}" destId="{863D4562-B976-4090-A269-8B12C5293ADE}" srcOrd="0" destOrd="0" parTransId="{E130B39A-A235-4677-8FF6-C9B432A4350D}" sibTransId="{F2038D94-6429-4EBF-B203-69B9B1FF4685}"/>
    <dgm:cxn modelId="{875E2E1A-5981-432B-9BB6-8DF5B9035DC3}" srcId="{A06EB99F-E84E-4F43-A9DC-D29676AEC14D}" destId="{3BD850E7-247B-4B32-BC71-49DF3A53E285}" srcOrd="2" destOrd="0" parTransId="{BE321810-879D-4035-BB93-ED84E4E8EF3C}" sibTransId="{ECC23588-18AF-4C5D-9153-B22FD9E9FC5C}"/>
    <dgm:cxn modelId="{5AAA5B1D-491C-47A6-8EDB-AD1EE64D006C}" type="presOf" srcId="{C2DD57AA-8354-4C7F-9478-935591DA0CAA}" destId="{E3A9BA56-5662-42FC-824B-3C67F8CCD18A}" srcOrd="1" destOrd="0" presId="urn:microsoft.com/office/officeart/2005/8/layout/list1"/>
    <dgm:cxn modelId="{BB16FD1D-9570-462A-A10D-75EF63B9F2C0}" type="presOf" srcId="{CD09DC8B-8C18-4B68-AAC6-32B73C76C8EE}" destId="{0FC82F8F-0F5F-42D2-89CB-00F31B443F31}" srcOrd="0" destOrd="0" presId="urn:microsoft.com/office/officeart/2005/8/layout/list1"/>
    <dgm:cxn modelId="{7A07831F-D7D0-496D-9671-2D81F851437E}" type="presOf" srcId="{4FD65DAA-9D57-4C78-861E-34E1587B0851}" destId="{0FC82F8F-0F5F-42D2-89CB-00F31B443F31}" srcOrd="0" destOrd="1" presId="urn:microsoft.com/office/officeart/2005/8/layout/list1"/>
    <dgm:cxn modelId="{C245C725-4872-4FBC-98D6-17A88B93762D}" srcId="{C2DD57AA-8354-4C7F-9478-935591DA0CAA}" destId="{415663DB-9A36-440B-98D3-2A2836754F49}" srcOrd="0" destOrd="0" parTransId="{A4C3E61A-FFED-4F5A-BCEC-795466E3391A}" sibTransId="{93C168A0-610E-420A-9522-89C8E16A7289}"/>
    <dgm:cxn modelId="{2554493F-4C5C-48C3-884C-A152BF4955B8}" srcId="{A06EB99F-E84E-4F43-A9DC-D29676AEC14D}" destId="{A4F61568-D9C9-4B00-9653-D686F98318F0}" srcOrd="1" destOrd="0" parTransId="{9FD1FBCC-F666-466C-A69C-9634ACDA0E99}" sibTransId="{B34FC892-1E50-4665-9DEA-5105572A69B5}"/>
    <dgm:cxn modelId="{B780625D-B716-42E6-920A-5B71BC593F3E}" srcId="{229A5C18-4ECB-44BD-A98F-D0E944B2F24E}" destId="{B3306123-F562-453B-8270-6FA2831C0233}" srcOrd="3" destOrd="0" parTransId="{A12A7A23-B381-4DA8-8950-9B452A3F7C4B}" sibTransId="{ABBC755E-C6C3-473C-8AC2-535BBA2DFF54}"/>
    <dgm:cxn modelId="{AC02B35F-679E-4C2D-92ED-E567E19A2E22}" srcId="{C2DD57AA-8354-4C7F-9478-935591DA0CAA}" destId="{68A52EE9-2508-4F50-BD4E-98DEE9708328}" srcOrd="1" destOrd="0" parTransId="{1C5ECC3E-50A8-4BE2-AFE9-595118D92622}" sibTransId="{013B9EE9-E98E-47E9-B64D-EBC29D0089E0}"/>
    <dgm:cxn modelId="{6DF67161-012B-4EF9-AFDC-098904096475}" srcId="{C644DD8E-FCCC-4E9D-9D1E-927BF37678F4}" destId="{519D13AD-5BD9-4597-8C17-6E640F34E900}" srcOrd="0" destOrd="0" parTransId="{F3637175-17F0-409A-B63B-A6E6C9C387E6}" sibTransId="{D7E26E94-9868-4C2E-8EE0-3FD16D5C6AD6}"/>
    <dgm:cxn modelId="{C2519362-32A5-437C-9949-A28245AD3E71}" type="presOf" srcId="{3BD850E7-247B-4B32-BC71-49DF3A53E285}" destId="{7BADEB3D-3B79-4933-8A1F-B047CA0AC45B}" srcOrd="0" destOrd="5" presId="urn:microsoft.com/office/officeart/2005/8/layout/list1"/>
    <dgm:cxn modelId="{37A95366-2306-46D7-983B-90196BD7C68F}" srcId="{229A5C18-4ECB-44BD-A98F-D0E944B2F24E}" destId="{C2DD57AA-8354-4C7F-9478-935591DA0CAA}" srcOrd="1" destOrd="0" parTransId="{37296602-C796-4803-B0E8-AB3E467D437B}" sibTransId="{5A000084-658C-4235-A4CB-96920AF2DF2B}"/>
    <dgm:cxn modelId="{B2BD3A47-7AD9-4AD9-8841-CA52051ED9EC}" type="presOf" srcId="{C2DD57AA-8354-4C7F-9478-935591DA0CAA}" destId="{553D2165-5DA6-4475-A3BB-EA0B3883F2F8}" srcOrd="0" destOrd="0" presId="urn:microsoft.com/office/officeart/2005/8/layout/list1"/>
    <dgm:cxn modelId="{DA70E247-269C-471A-9E64-376231D81611}" type="presOf" srcId="{B3306123-F562-453B-8270-6FA2831C0233}" destId="{A93C5082-8776-465B-B2E3-0FA1C757E9B5}" srcOrd="1" destOrd="0" presId="urn:microsoft.com/office/officeart/2005/8/layout/list1"/>
    <dgm:cxn modelId="{169B094A-E77E-4621-BDEE-5E97C182DF4D}" type="presOf" srcId="{863D4562-B976-4090-A269-8B12C5293ADE}" destId="{29AFA1E1-8209-4DD1-8D7A-C9FD41C6EEC6}" srcOrd="0" destOrd="0" presId="urn:microsoft.com/office/officeart/2005/8/layout/list1"/>
    <dgm:cxn modelId="{C90E717B-536F-47DA-99D9-6CDEFB98C071}" type="presOf" srcId="{68A52EE9-2508-4F50-BD4E-98DEE9708328}" destId="{8AEC6497-DD3F-4485-9619-25C874EB895B}" srcOrd="0" destOrd="1" presId="urn:microsoft.com/office/officeart/2005/8/layout/list1"/>
    <dgm:cxn modelId="{A24C0B7C-A9A3-4A81-A1AF-000DD5A3050E}" srcId="{C644DD8E-FCCC-4E9D-9D1E-927BF37678F4}" destId="{A06EB99F-E84E-4F43-A9DC-D29676AEC14D}" srcOrd="2" destOrd="0" parTransId="{D78CAE00-9B27-4C2F-AAC9-C4A45AFF6A29}" sibTransId="{DA7CDAB8-766E-45F6-B0A5-AA34F3550D44}"/>
    <dgm:cxn modelId="{2217E980-0AF3-4973-BDB4-9C6609F33186}" type="presOf" srcId="{A4F61568-D9C9-4B00-9653-D686F98318F0}" destId="{7BADEB3D-3B79-4933-8A1F-B047CA0AC45B}" srcOrd="0" destOrd="4" presId="urn:microsoft.com/office/officeart/2005/8/layout/list1"/>
    <dgm:cxn modelId="{8CD46383-7DBC-4291-A11F-8866A7461150}" type="presOf" srcId="{C644DD8E-FCCC-4E9D-9D1E-927BF37678F4}" destId="{423C959C-125B-45A7-988C-4D883A8C6B2F}" srcOrd="1" destOrd="0" presId="urn:microsoft.com/office/officeart/2005/8/layout/list1"/>
    <dgm:cxn modelId="{F9569C88-BE1D-4460-8A4F-9C417C8A736C}" type="presOf" srcId="{B3306123-F562-453B-8270-6FA2831C0233}" destId="{843C80D8-BF78-4949-A1CA-9E8D7167D2A9}" srcOrd="0" destOrd="0" presId="urn:microsoft.com/office/officeart/2005/8/layout/list1"/>
    <dgm:cxn modelId="{F8A1F88A-73B6-44BE-9CA5-97726FD21178}" type="presOf" srcId="{519D13AD-5BD9-4597-8C17-6E640F34E900}" destId="{7BADEB3D-3B79-4933-8A1F-B047CA0AC45B}" srcOrd="0" destOrd="0" presId="urn:microsoft.com/office/officeart/2005/8/layout/list1"/>
    <dgm:cxn modelId="{8B955BA5-EFA5-4533-82E8-236C089DDF50}" srcId="{A06EB99F-E84E-4F43-A9DC-D29676AEC14D}" destId="{43650BC4-B01D-418C-9E15-3A2F0F7EC8F5}" srcOrd="0" destOrd="0" parTransId="{99AF66FB-2C45-4BB2-B8A7-AB5ADCDDE151}" sibTransId="{0C7EEDCC-3B3B-41F5-AAA9-FDACA7891B75}"/>
    <dgm:cxn modelId="{B47336A7-1207-4651-87A7-3DA79EF5E70A}" type="presOf" srcId="{C644DD8E-FCCC-4E9D-9D1E-927BF37678F4}" destId="{DD684010-5AF9-49D3-BD77-12239A7F9F07}" srcOrd="0" destOrd="0" presId="urn:microsoft.com/office/officeart/2005/8/layout/list1"/>
    <dgm:cxn modelId="{AEC5E1AD-4D5B-49A1-B70E-3D9C9D09B915}" type="presOf" srcId="{229A5C18-4ECB-44BD-A98F-D0E944B2F24E}" destId="{18908B61-6AFD-4206-AF59-6820F7B9501A}" srcOrd="0" destOrd="0" presId="urn:microsoft.com/office/officeart/2005/8/layout/list1"/>
    <dgm:cxn modelId="{2ED77DB1-0F88-46EE-AC75-9E1C05E28511}" type="presOf" srcId="{415663DB-9A36-440B-98D3-2A2836754F49}" destId="{8AEC6497-DD3F-4485-9619-25C874EB895B}" srcOrd="0" destOrd="0" presId="urn:microsoft.com/office/officeart/2005/8/layout/list1"/>
    <dgm:cxn modelId="{E744A6B4-EB3E-4EB3-9CF2-C85C52F6B99A}" srcId="{C644DD8E-FCCC-4E9D-9D1E-927BF37678F4}" destId="{B4563139-DBBD-437B-9D07-81ACC5BBBD8E}" srcOrd="1" destOrd="0" parTransId="{E0995D19-9517-4432-92B1-8F8A561CD388}" sibTransId="{D8CECE59-C3D0-4D45-B0CD-8A5E0F2FA76C}"/>
    <dgm:cxn modelId="{94794ECE-9CD0-46B1-A9E5-B2A34B6A7FB3}" type="presOf" srcId="{863D4562-B976-4090-A269-8B12C5293ADE}" destId="{D97B22C9-767D-48D0-9726-890899434F59}" srcOrd="1" destOrd="0" presId="urn:microsoft.com/office/officeart/2005/8/layout/list1"/>
    <dgm:cxn modelId="{FB624DE0-E4D9-41CC-B6AD-E55257209FF4}" type="presOf" srcId="{43650BC4-B01D-418C-9E15-3A2F0F7EC8F5}" destId="{7BADEB3D-3B79-4933-8A1F-B047CA0AC45B}" srcOrd="0" destOrd="3" presId="urn:microsoft.com/office/officeart/2005/8/layout/list1"/>
    <dgm:cxn modelId="{D09A04EA-0350-4E1F-B091-39C164537CC1}" srcId="{B3306123-F562-453B-8270-6FA2831C0233}" destId="{4FD65DAA-9D57-4C78-861E-34E1587B0851}" srcOrd="1" destOrd="0" parTransId="{C0599B5F-5614-403A-BE55-5F2FCAED3108}" sibTransId="{4B2FA371-D77A-4F1F-B34A-E654F2E0DE19}"/>
    <dgm:cxn modelId="{3D8403E9-F5D7-4FEE-B90F-4708FBC46ED6}" type="presParOf" srcId="{18908B61-6AFD-4206-AF59-6820F7B9501A}" destId="{A41E3FA3-0CF1-49DF-AE4A-ADFC111929CA}" srcOrd="0" destOrd="0" presId="urn:microsoft.com/office/officeart/2005/8/layout/list1"/>
    <dgm:cxn modelId="{CEE330BE-30F3-49AD-B451-6F8808C0422D}" type="presParOf" srcId="{A41E3FA3-0CF1-49DF-AE4A-ADFC111929CA}" destId="{29AFA1E1-8209-4DD1-8D7A-C9FD41C6EEC6}" srcOrd="0" destOrd="0" presId="urn:microsoft.com/office/officeart/2005/8/layout/list1"/>
    <dgm:cxn modelId="{E49F9D6D-D5F6-4B47-9164-0E97A69A4972}" type="presParOf" srcId="{A41E3FA3-0CF1-49DF-AE4A-ADFC111929CA}" destId="{D97B22C9-767D-48D0-9726-890899434F59}" srcOrd="1" destOrd="0" presId="urn:microsoft.com/office/officeart/2005/8/layout/list1"/>
    <dgm:cxn modelId="{6B66803E-7997-4B35-A2E8-40A5135276F9}" type="presParOf" srcId="{18908B61-6AFD-4206-AF59-6820F7B9501A}" destId="{F9839C5B-E306-478C-8F8D-C0F07A6D668C}" srcOrd="1" destOrd="0" presId="urn:microsoft.com/office/officeart/2005/8/layout/list1"/>
    <dgm:cxn modelId="{914A0B3E-2ECA-4C12-A9D4-636B85649D65}" type="presParOf" srcId="{18908B61-6AFD-4206-AF59-6820F7B9501A}" destId="{B63BCE1D-5455-4F2F-9095-DE6873EEC302}" srcOrd="2" destOrd="0" presId="urn:microsoft.com/office/officeart/2005/8/layout/list1"/>
    <dgm:cxn modelId="{7FFBC98C-82F6-43A3-AD2E-5C64FF7E4534}" type="presParOf" srcId="{18908B61-6AFD-4206-AF59-6820F7B9501A}" destId="{59E2613D-9C08-42AA-9A86-350FFF5CEC7B}" srcOrd="3" destOrd="0" presId="urn:microsoft.com/office/officeart/2005/8/layout/list1"/>
    <dgm:cxn modelId="{BFA8F06D-6D6F-477E-9B4E-815B4A843F14}" type="presParOf" srcId="{18908B61-6AFD-4206-AF59-6820F7B9501A}" destId="{F3520FB0-E5D3-49DF-8595-F7DFC7D36D64}" srcOrd="4" destOrd="0" presId="urn:microsoft.com/office/officeart/2005/8/layout/list1"/>
    <dgm:cxn modelId="{3F9E2555-3AB3-497D-AE3C-DC1CDA4F5CE8}" type="presParOf" srcId="{F3520FB0-E5D3-49DF-8595-F7DFC7D36D64}" destId="{553D2165-5DA6-4475-A3BB-EA0B3883F2F8}" srcOrd="0" destOrd="0" presId="urn:microsoft.com/office/officeart/2005/8/layout/list1"/>
    <dgm:cxn modelId="{38E2393D-1BD9-4331-97C3-21A512D0E559}" type="presParOf" srcId="{F3520FB0-E5D3-49DF-8595-F7DFC7D36D64}" destId="{E3A9BA56-5662-42FC-824B-3C67F8CCD18A}" srcOrd="1" destOrd="0" presId="urn:microsoft.com/office/officeart/2005/8/layout/list1"/>
    <dgm:cxn modelId="{D707A680-7E79-4F99-907D-F14DEE18FCA6}" type="presParOf" srcId="{18908B61-6AFD-4206-AF59-6820F7B9501A}" destId="{83253E7D-FDF2-4D49-A122-21B07BFB72ED}" srcOrd="5" destOrd="0" presId="urn:microsoft.com/office/officeart/2005/8/layout/list1"/>
    <dgm:cxn modelId="{BFBC0FB1-96EE-435D-89D0-7230DE10F3FA}" type="presParOf" srcId="{18908B61-6AFD-4206-AF59-6820F7B9501A}" destId="{8AEC6497-DD3F-4485-9619-25C874EB895B}" srcOrd="6" destOrd="0" presId="urn:microsoft.com/office/officeart/2005/8/layout/list1"/>
    <dgm:cxn modelId="{245ED839-A741-4161-82E1-B88557D69062}" type="presParOf" srcId="{18908B61-6AFD-4206-AF59-6820F7B9501A}" destId="{96525AAE-6C6D-4336-9525-348052464824}" srcOrd="7" destOrd="0" presId="urn:microsoft.com/office/officeart/2005/8/layout/list1"/>
    <dgm:cxn modelId="{5857DD82-576B-4E6C-967E-621AD0ADF8CE}" type="presParOf" srcId="{18908B61-6AFD-4206-AF59-6820F7B9501A}" destId="{60559EB2-609B-4E81-943E-4A3AC297D1CE}" srcOrd="8" destOrd="0" presId="urn:microsoft.com/office/officeart/2005/8/layout/list1"/>
    <dgm:cxn modelId="{A579F6A6-72A1-4E7B-B08D-ECE4E5B3DD8A}" type="presParOf" srcId="{60559EB2-609B-4E81-943E-4A3AC297D1CE}" destId="{DD684010-5AF9-49D3-BD77-12239A7F9F07}" srcOrd="0" destOrd="0" presId="urn:microsoft.com/office/officeart/2005/8/layout/list1"/>
    <dgm:cxn modelId="{6A1FF7FE-71BF-4BB7-B5C1-F5068D8912A5}" type="presParOf" srcId="{60559EB2-609B-4E81-943E-4A3AC297D1CE}" destId="{423C959C-125B-45A7-988C-4D883A8C6B2F}" srcOrd="1" destOrd="0" presId="urn:microsoft.com/office/officeart/2005/8/layout/list1"/>
    <dgm:cxn modelId="{A7BB27F4-3D86-4C5B-8677-D633340C55C5}" type="presParOf" srcId="{18908B61-6AFD-4206-AF59-6820F7B9501A}" destId="{05C2AA5D-B6B6-4811-96D8-62D6B4C01DD1}" srcOrd="9" destOrd="0" presId="urn:microsoft.com/office/officeart/2005/8/layout/list1"/>
    <dgm:cxn modelId="{9D2F2FFB-8ECA-4AC5-9492-6C86A4A4ABE9}" type="presParOf" srcId="{18908B61-6AFD-4206-AF59-6820F7B9501A}" destId="{7BADEB3D-3B79-4933-8A1F-B047CA0AC45B}" srcOrd="10" destOrd="0" presId="urn:microsoft.com/office/officeart/2005/8/layout/list1"/>
    <dgm:cxn modelId="{DB31C52C-DE3B-45F2-8EBC-FD3CE54BC92D}" type="presParOf" srcId="{18908B61-6AFD-4206-AF59-6820F7B9501A}" destId="{E94879DA-6E0B-47F5-9EF7-4B6F94087106}" srcOrd="11" destOrd="0" presId="urn:microsoft.com/office/officeart/2005/8/layout/list1"/>
    <dgm:cxn modelId="{760424B5-8DC1-4547-A3FE-38A233D2129C}" type="presParOf" srcId="{18908B61-6AFD-4206-AF59-6820F7B9501A}" destId="{2B104307-39F3-47BE-AA7E-BCB35D88C2EB}" srcOrd="12" destOrd="0" presId="urn:microsoft.com/office/officeart/2005/8/layout/list1"/>
    <dgm:cxn modelId="{A0ABDF1B-79E3-47B8-8C53-57037431FB99}" type="presParOf" srcId="{2B104307-39F3-47BE-AA7E-BCB35D88C2EB}" destId="{843C80D8-BF78-4949-A1CA-9E8D7167D2A9}" srcOrd="0" destOrd="0" presId="urn:microsoft.com/office/officeart/2005/8/layout/list1"/>
    <dgm:cxn modelId="{057208D7-C4FF-4DA4-BEF7-40B77308F490}" type="presParOf" srcId="{2B104307-39F3-47BE-AA7E-BCB35D88C2EB}" destId="{A93C5082-8776-465B-B2E3-0FA1C757E9B5}" srcOrd="1" destOrd="0" presId="urn:microsoft.com/office/officeart/2005/8/layout/list1"/>
    <dgm:cxn modelId="{AC27FDE0-8888-4CD7-BDA8-1F28AED54F01}" type="presParOf" srcId="{18908B61-6AFD-4206-AF59-6820F7B9501A}" destId="{2C9352A6-A870-43FF-AB9D-D4B78329E947}" srcOrd="13" destOrd="0" presId="urn:microsoft.com/office/officeart/2005/8/layout/list1"/>
    <dgm:cxn modelId="{8310335A-9A12-44C1-9DCC-7812C191579C}" type="presParOf" srcId="{18908B61-6AFD-4206-AF59-6820F7B9501A}" destId="{0FC82F8F-0F5F-42D2-89CB-00F31B443F31}"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ABAA3551-8B80-45F8-891F-519066F0FC25}" type="doc">
      <dgm:prSet loTypeId="urn:microsoft.com/office/officeart/2018/2/layout/IconVerticalSolidList" loCatId="icon" qsTypeId="urn:microsoft.com/office/officeart/2005/8/quickstyle/simple1" qsCatId="simple" csTypeId="urn:microsoft.com/office/officeart/2018/5/colors/Iconchunking_neutralicontext_accent3_2" csCatId="accent3" phldr="1"/>
      <dgm:spPr/>
      <dgm:t>
        <a:bodyPr/>
        <a:lstStyle/>
        <a:p>
          <a:endParaRPr lang="en-US"/>
        </a:p>
      </dgm:t>
    </dgm:pt>
    <dgm:pt modelId="{266D9742-2CBA-4D94-9B51-F209C9580739}">
      <dgm:prSet/>
      <dgm:spPr/>
      <dgm:t>
        <a:bodyPr/>
        <a:lstStyle/>
        <a:p>
          <a:pPr>
            <a:lnSpc>
              <a:spcPct val="100000"/>
            </a:lnSpc>
          </a:pPr>
          <a:r>
            <a:rPr lang="en-US"/>
            <a:t>12 mins  Seattle program  </a:t>
          </a:r>
          <a:r>
            <a:rPr lang="en-US">
              <a:hlinkClick xmlns:r="http://schemas.openxmlformats.org/officeDocument/2006/relationships" r:id="rId1"/>
            </a:rPr>
            <a:t>https://www.youtube.com/watch?v=Rl5haS0R33M</a:t>
          </a:r>
          <a:endParaRPr lang="en-US"/>
        </a:p>
      </dgm:t>
    </dgm:pt>
    <dgm:pt modelId="{D8CDC33E-0A4F-4C36-BD44-14064205FCCB}" type="parTrans" cxnId="{2E5C6AA1-47C0-4891-B08E-6C061B0CE957}">
      <dgm:prSet/>
      <dgm:spPr/>
      <dgm:t>
        <a:bodyPr/>
        <a:lstStyle/>
        <a:p>
          <a:endParaRPr lang="en-US"/>
        </a:p>
      </dgm:t>
    </dgm:pt>
    <dgm:pt modelId="{C8E72FC0-EFB3-4676-B934-05D2A09D98B3}" type="sibTrans" cxnId="{2E5C6AA1-47C0-4891-B08E-6C061B0CE957}">
      <dgm:prSet/>
      <dgm:spPr/>
      <dgm:t>
        <a:bodyPr/>
        <a:lstStyle/>
        <a:p>
          <a:endParaRPr lang="en-US"/>
        </a:p>
      </dgm:t>
    </dgm:pt>
    <dgm:pt modelId="{297E844C-FEEC-467B-B991-6412A1EF74B7}">
      <dgm:prSet/>
      <dgm:spPr/>
      <dgm:t>
        <a:bodyPr/>
        <a:lstStyle/>
        <a:p>
          <a:pPr>
            <a:lnSpc>
              <a:spcPct val="100000"/>
            </a:lnSpc>
          </a:pPr>
          <a:r>
            <a:rPr lang="en-US"/>
            <a:t>5 Trauma and eating disorders  </a:t>
          </a:r>
          <a:r>
            <a:rPr lang="en-US">
              <a:hlinkClick xmlns:r="http://schemas.openxmlformats.org/officeDocument/2006/relationships" r:id="rId2"/>
            </a:rPr>
            <a:t>https://www.youtube.com/watch?v=7VZNGgDjsMo</a:t>
          </a:r>
          <a:endParaRPr lang="en-US"/>
        </a:p>
      </dgm:t>
    </dgm:pt>
    <dgm:pt modelId="{6F7778A2-B61D-41A9-86D6-CAFC29901EB9}" type="parTrans" cxnId="{1A688C7D-4C9A-4C80-B99A-2B592EB63E05}">
      <dgm:prSet/>
      <dgm:spPr/>
      <dgm:t>
        <a:bodyPr/>
        <a:lstStyle/>
        <a:p>
          <a:endParaRPr lang="en-US"/>
        </a:p>
      </dgm:t>
    </dgm:pt>
    <dgm:pt modelId="{D87407FC-00FE-49FB-A79A-95A75BA8E586}" type="sibTrans" cxnId="{1A688C7D-4C9A-4C80-B99A-2B592EB63E05}">
      <dgm:prSet/>
      <dgm:spPr/>
      <dgm:t>
        <a:bodyPr/>
        <a:lstStyle/>
        <a:p>
          <a:endParaRPr lang="en-US"/>
        </a:p>
      </dgm:t>
    </dgm:pt>
    <dgm:pt modelId="{B9DF176E-574A-42E1-8483-DE2B880BD5D8}">
      <dgm:prSet/>
      <dgm:spPr/>
      <dgm:t>
        <a:bodyPr/>
        <a:lstStyle/>
        <a:p>
          <a:pPr>
            <a:lnSpc>
              <a:spcPct val="100000"/>
            </a:lnSpc>
          </a:pPr>
          <a:r>
            <a:rPr lang="en-US"/>
            <a:t>1 hour  Genes environment,t in eating disorders  </a:t>
          </a:r>
          <a:r>
            <a:rPr lang="en-US">
              <a:hlinkClick xmlns:r="http://schemas.openxmlformats.org/officeDocument/2006/relationships" r:id="rId3"/>
            </a:rPr>
            <a:t>https://www.youtube.com/watch?v=s2ID6-3uP-0</a:t>
          </a:r>
          <a:r>
            <a:rPr lang="en-US"/>
            <a:t> </a:t>
          </a:r>
        </a:p>
      </dgm:t>
    </dgm:pt>
    <dgm:pt modelId="{912425C7-C922-4BD2-B089-25F96AEF2BC3}" type="parTrans" cxnId="{BE4426E9-0D56-4B51-8B09-3327A29A819A}">
      <dgm:prSet/>
      <dgm:spPr/>
      <dgm:t>
        <a:bodyPr/>
        <a:lstStyle/>
        <a:p>
          <a:endParaRPr lang="en-US"/>
        </a:p>
      </dgm:t>
    </dgm:pt>
    <dgm:pt modelId="{2CC24CCD-2775-4152-B086-89434A4B12ED}" type="sibTrans" cxnId="{BE4426E9-0D56-4B51-8B09-3327A29A819A}">
      <dgm:prSet/>
      <dgm:spPr/>
      <dgm:t>
        <a:bodyPr/>
        <a:lstStyle/>
        <a:p>
          <a:endParaRPr lang="en-US"/>
        </a:p>
      </dgm:t>
    </dgm:pt>
    <dgm:pt modelId="{16EC307E-2ECE-4EF4-BE9E-B72B4FC38A2B}">
      <dgm:prSet/>
      <dgm:spPr/>
      <dgm:t>
        <a:bodyPr/>
        <a:lstStyle/>
        <a:p>
          <a:pPr>
            <a:lnSpc>
              <a:spcPct val="100000"/>
            </a:lnSpc>
          </a:pPr>
          <a:r>
            <a:rPr lang="en-US"/>
            <a:t>17:26 World Eating Disorders Action Day 2020  </a:t>
          </a:r>
          <a:r>
            <a:rPr lang="en-US">
              <a:hlinkClick xmlns:r="http://schemas.openxmlformats.org/officeDocument/2006/relationships" r:id="rId4"/>
            </a:rPr>
            <a:t>https://www.youtube.com/watch?v=RT-WoyoKH94</a:t>
          </a:r>
          <a:endParaRPr lang="en-US"/>
        </a:p>
      </dgm:t>
    </dgm:pt>
    <dgm:pt modelId="{3FAF27E6-1BFA-4B48-BA83-4EC84C19D8EE}" type="parTrans" cxnId="{9972A0A3-1EAA-41A1-83A2-A068D7E1379F}">
      <dgm:prSet/>
      <dgm:spPr/>
      <dgm:t>
        <a:bodyPr/>
        <a:lstStyle/>
        <a:p>
          <a:endParaRPr lang="en-US"/>
        </a:p>
      </dgm:t>
    </dgm:pt>
    <dgm:pt modelId="{834F1F91-AA53-485D-AB75-5C1544D990BA}" type="sibTrans" cxnId="{9972A0A3-1EAA-41A1-83A2-A068D7E1379F}">
      <dgm:prSet/>
      <dgm:spPr/>
      <dgm:t>
        <a:bodyPr/>
        <a:lstStyle/>
        <a:p>
          <a:endParaRPr lang="en-US"/>
        </a:p>
      </dgm:t>
    </dgm:pt>
    <dgm:pt modelId="{1EAD3A00-A2DE-4703-9F98-47BF19B49688}" type="pres">
      <dgm:prSet presAssocID="{ABAA3551-8B80-45F8-891F-519066F0FC25}" presName="root" presStyleCnt="0">
        <dgm:presLayoutVars>
          <dgm:dir/>
          <dgm:resizeHandles val="exact"/>
        </dgm:presLayoutVars>
      </dgm:prSet>
      <dgm:spPr/>
    </dgm:pt>
    <dgm:pt modelId="{4423E176-5E31-4ED7-8E72-0287A7DAE2AB}" type="pres">
      <dgm:prSet presAssocID="{266D9742-2CBA-4D94-9B51-F209C9580739}" presName="compNode" presStyleCnt="0"/>
      <dgm:spPr/>
    </dgm:pt>
    <dgm:pt modelId="{719FDAAF-532E-4ADE-8706-552702F59CBC}" type="pres">
      <dgm:prSet presAssocID="{266D9742-2CBA-4D94-9B51-F209C9580739}" presName="bgRect" presStyleLbl="bgShp" presStyleIdx="0" presStyleCnt="4"/>
      <dgm:spPr/>
    </dgm:pt>
    <dgm:pt modelId="{2AC6FD4A-5A6F-4D23-93DA-C69D4B8A64B8}" type="pres">
      <dgm:prSet presAssocID="{266D9742-2CBA-4D94-9B51-F209C9580739}" presName="iconRect" presStyleLbl="node1" presStyleIdx="0"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Marker"/>
        </a:ext>
      </dgm:extLst>
    </dgm:pt>
    <dgm:pt modelId="{43DDAF43-415E-4C48-ADE2-F738787DF39F}" type="pres">
      <dgm:prSet presAssocID="{266D9742-2CBA-4D94-9B51-F209C9580739}" presName="spaceRect" presStyleCnt="0"/>
      <dgm:spPr/>
    </dgm:pt>
    <dgm:pt modelId="{78655A68-3B08-44C3-817D-99A6E56FDB35}" type="pres">
      <dgm:prSet presAssocID="{266D9742-2CBA-4D94-9B51-F209C9580739}" presName="parTx" presStyleLbl="revTx" presStyleIdx="0" presStyleCnt="4">
        <dgm:presLayoutVars>
          <dgm:chMax val="0"/>
          <dgm:chPref val="0"/>
        </dgm:presLayoutVars>
      </dgm:prSet>
      <dgm:spPr/>
    </dgm:pt>
    <dgm:pt modelId="{62AB4222-78EC-407F-938A-FEA5F755CDAC}" type="pres">
      <dgm:prSet presAssocID="{C8E72FC0-EFB3-4676-B934-05D2A09D98B3}" presName="sibTrans" presStyleCnt="0"/>
      <dgm:spPr/>
    </dgm:pt>
    <dgm:pt modelId="{01452CCD-37F5-46AD-8571-142AB1B12F45}" type="pres">
      <dgm:prSet presAssocID="{297E844C-FEEC-467B-B991-6412A1EF74B7}" presName="compNode" presStyleCnt="0"/>
      <dgm:spPr/>
    </dgm:pt>
    <dgm:pt modelId="{C870D16E-5FA5-459C-B220-F946B2ABBEA5}" type="pres">
      <dgm:prSet presAssocID="{297E844C-FEEC-467B-B991-6412A1EF74B7}" presName="bgRect" presStyleLbl="bgShp" presStyleIdx="1" presStyleCnt="4"/>
      <dgm:spPr/>
    </dgm:pt>
    <dgm:pt modelId="{F94DB469-5507-47CD-8EA5-3EF3EEF60B78}" type="pres">
      <dgm:prSet presAssocID="{297E844C-FEEC-467B-B991-6412A1EF74B7}" presName="iconRect" presStyleLbl="node1" presStyleIdx="1"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Fork and knife"/>
        </a:ext>
      </dgm:extLst>
    </dgm:pt>
    <dgm:pt modelId="{EB204F84-97B5-4A20-A827-B1E18961DBDA}" type="pres">
      <dgm:prSet presAssocID="{297E844C-FEEC-467B-B991-6412A1EF74B7}" presName="spaceRect" presStyleCnt="0"/>
      <dgm:spPr/>
    </dgm:pt>
    <dgm:pt modelId="{CB559F92-C5AC-4977-A92E-549ABF803CA6}" type="pres">
      <dgm:prSet presAssocID="{297E844C-FEEC-467B-B991-6412A1EF74B7}" presName="parTx" presStyleLbl="revTx" presStyleIdx="1" presStyleCnt="4">
        <dgm:presLayoutVars>
          <dgm:chMax val="0"/>
          <dgm:chPref val="0"/>
        </dgm:presLayoutVars>
      </dgm:prSet>
      <dgm:spPr/>
    </dgm:pt>
    <dgm:pt modelId="{A21C22F6-7834-4E82-8894-6821F748CD3E}" type="pres">
      <dgm:prSet presAssocID="{D87407FC-00FE-49FB-A79A-95A75BA8E586}" presName="sibTrans" presStyleCnt="0"/>
      <dgm:spPr/>
    </dgm:pt>
    <dgm:pt modelId="{04C99276-5CBA-4A25-930A-360D430A071D}" type="pres">
      <dgm:prSet presAssocID="{B9DF176E-574A-42E1-8483-DE2B880BD5D8}" presName="compNode" presStyleCnt="0"/>
      <dgm:spPr/>
    </dgm:pt>
    <dgm:pt modelId="{8F1B5894-BA36-4C66-8139-1503095EF366}" type="pres">
      <dgm:prSet presAssocID="{B9DF176E-574A-42E1-8483-DE2B880BD5D8}" presName="bgRect" presStyleLbl="bgShp" presStyleIdx="2" presStyleCnt="4"/>
      <dgm:spPr/>
    </dgm:pt>
    <dgm:pt modelId="{0C796436-1897-4EB1-8EE6-072CC92AF6BD}" type="pres">
      <dgm:prSet presAssocID="{B9DF176E-574A-42E1-8483-DE2B880BD5D8}" presName="iconRect" presStyleLbl="node1" presStyleIdx="2" presStyleCnt="4"/>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DNA"/>
        </a:ext>
      </dgm:extLst>
    </dgm:pt>
    <dgm:pt modelId="{9090DB2D-C43D-48CD-A4F3-4E55BDE8D756}" type="pres">
      <dgm:prSet presAssocID="{B9DF176E-574A-42E1-8483-DE2B880BD5D8}" presName="spaceRect" presStyleCnt="0"/>
      <dgm:spPr/>
    </dgm:pt>
    <dgm:pt modelId="{24CE6C2E-CF34-4308-AE10-28EB26F87293}" type="pres">
      <dgm:prSet presAssocID="{B9DF176E-574A-42E1-8483-DE2B880BD5D8}" presName="parTx" presStyleLbl="revTx" presStyleIdx="2" presStyleCnt="4">
        <dgm:presLayoutVars>
          <dgm:chMax val="0"/>
          <dgm:chPref val="0"/>
        </dgm:presLayoutVars>
      </dgm:prSet>
      <dgm:spPr/>
    </dgm:pt>
    <dgm:pt modelId="{AE2D561A-EF6C-4B60-8154-FE27C1678A6C}" type="pres">
      <dgm:prSet presAssocID="{2CC24CCD-2775-4152-B086-89434A4B12ED}" presName="sibTrans" presStyleCnt="0"/>
      <dgm:spPr/>
    </dgm:pt>
    <dgm:pt modelId="{D4AE2EE3-D222-466D-8BF7-30226AA136CF}" type="pres">
      <dgm:prSet presAssocID="{16EC307E-2ECE-4EF4-BE9E-B72B4FC38A2B}" presName="compNode" presStyleCnt="0"/>
      <dgm:spPr/>
    </dgm:pt>
    <dgm:pt modelId="{35EE5807-F945-4865-B30F-9BB6DD143822}" type="pres">
      <dgm:prSet presAssocID="{16EC307E-2ECE-4EF4-BE9E-B72B4FC38A2B}" presName="bgRect" presStyleLbl="bgShp" presStyleIdx="3" presStyleCnt="4"/>
      <dgm:spPr/>
    </dgm:pt>
    <dgm:pt modelId="{5B61960F-C90D-4DD4-9B4F-20A69EA0C548}" type="pres">
      <dgm:prSet presAssocID="{16EC307E-2ECE-4EF4-BE9E-B72B4FC38A2B}" presName="iconRect" presStyleLbl="node1" presStyleIdx="3" presStyleCnt="4"/>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Earth Globe Americas"/>
        </a:ext>
      </dgm:extLst>
    </dgm:pt>
    <dgm:pt modelId="{05790BD6-8F1B-400D-AA5B-D21325E0277D}" type="pres">
      <dgm:prSet presAssocID="{16EC307E-2ECE-4EF4-BE9E-B72B4FC38A2B}" presName="spaceRect" presStyleCnt="0"/>
      <dgm:spPr/>
    </dgm:pt>
    <dgm:pt modelId="{EA1C69C8-6B21-4986-9B44-909C0F2F7999}" type="pres">
      <dgm:prSet presAssocID="{16EC307E-2ECE-4EF4-BE9E-B72B4FC38A2B}" presName="parTx" presStyleLbl="revTx" presStyleIdx="3" presStyleCnt="4">
        <dgm:presLayoutVars>
          <dgm:chMax val="0"/>
          <dgm:chPref val="0"/>
        </dgm:presLayoutVars>
      </dgm:prSet>
      <dgm:spPr/>
    </dgm:pt>
  </dgm:ptLst>
  <dgm:cxnLst>
    <dgm:cxn modelId="{12EDAB18-FFA8-4822-B935-9B17A149184A}" type="presOf" srcId="{B9DF176E-574A-42E1-8483-DE2B880BD5D8}" destId="{24CE6C2E-CF34-4308-AE10-28EB26F87293}" srcOrd="0" destOrd="0" presId="urn:microsoft.com/office/officeart/2018/2/layout/IconVerticalSolidList"/>
    <dgm:cxn modelId="{4D28C971-DA4C-4FFD-BBAF-CB117F5B9791}" type="presOf" srcId="{16EC307E-2ECE-4EF4-BE9E-B72B4FC38A2B}" destId="{EA1C69C8-6B21-4986-9B44-909C0F2F7999}" srcOrd="0" destOrd="0" presId="urn:microsoft.com/office/officeart/2018/2/layout/IconVerticalSolidList"/>
    <dgm:cxn modelId="{1A688C7D-4C9A-4C80-B99A-2B592EB63E05}" srcId="{ABAA3551-8B80-45F8-891F-519066F0FC25}" destId="{297E844C-FEEC-467B-B991-6412A1EF74B7}" srcOrd="1" destOrd="0" parTransId="{6F7778A2-B61D-41A9-86D6-CAFC29901EB9}" sibTransId="{D87407FC-00FE-49FB-A79A-95A75BA8E586}"/>
    <dgm:cxn modelId="{3C8FFD7F-B231-4759-8612-65AD1192D516}" type="presOf" srcId="{297E844C-FEEC-467B-B991-6412A1EF74B7}" destId="{CB559F92-C5AC-4977-A92E-549ABF803CA6}" srcOrd="0" destOrd="0" presId="urn:microsoft.com/office/officeart/2018/2/layout/IconVerticalSolidList"/>
    <dgm:cxn modelId="{8425E192-EC67-47CC-A363-E74A1AF8CA11}" type="presOf" srcId="{266D9742-2CBA-4D94-9B51-F209C9580739}" destId="{78655A68-3B08-44C3-817D-99A6E56FDB35}" srcOrd="0" destOrd="0" presId="urn:microsoft.com/office/officeart/2018/2/layout/IconVerticalSolidList"/>
    <dgm:cxn modelId="{D0C73D99-B9E3-4FF7-8FDE-0095487924C9}" type="presOf" srcId="{ABAA3551-8B80-45F8-891F-519066F0FC25}" destId="{1EAD3A00-A2DE-4703-9F98-47BF19B49688}" srcOrd="0" destOrd="0" presId="urn:microsoft.com/office/officeart/2018/2/layout/IconVerticalSolidList"/>
    <dgm:cxn modelId="{2E5C6AA1-47C0-4891-B08E-6C061B0CE957}" srcId="{ABAA3551-8B80-45F8-891F-519066F0FC25}" destId="{266D9742-2CBA-4D94-9B51-F209C9580739}" srcOrd="0" destOrd="0" parTransId="{D8CDC33E-0A4F-4C36-BD44-14064205FCCB}" sibTransId="{C8E72FC0-EFB3-4676-B934-05D2A09D98B3}"/>
    <dgm:cxn modelId="{9972A0A3-1EAA-41A1-83A2-A068D7E1379F}" srcId="{ABAA3551-8B80-45F8-891F-519066F0FC25}" destId="{16EC307E-2ECE-4EF4-BE9E-B72B4FC38A2B}" srcOrd="3" destOrd="0" parTransId="{3FAF27E6-1BFA-4B48-BA83-4EC84C19D8EE}" sibTransId="{834F1F91-AA53-485D-AB75-5C1544D990BA}"/>
    <dgm:cxn modelId="{BE4426E9-0D56-4B51-8B09-3327A29A819A}" srcId="{ABAA3551-8B80-45F8-891F-519066F0FC25}" destId="{B9DF176E-574A-42E1-8483-DE2B880BD5D8}" srcOrd="2" destOrd="0" parTransId="{912425C7-C922-4BD2-B089-25F96AEF2BC3}" sibTransId="{2CC24CCD-2775-4152-B086-89434A4B12ED}"/>
    <dgm:cxn modelId="{63D09493-2DE3-4909-BE45-83A9B5CB35F3}" type="presParOf" srcId="{1EAD3A00-A2DE-4703-9F98-47BF19B49688}" destId="{4423E176-5E31-4ED7-8E72-0287A7DAE2AB}" srcOrd="0" destOrd="0" presId="urn:microsoft.com/office/officeart/2018/2/layout/IconVerticalSolidList"/>
    <dgm:cxn modelId="{29F7A342-4B8C-40EB-9467-C4A485185087}" type="presParOf" srcId="{4423E176-5E31-4ED7-8E72-0287A7DAE2AB}" destId="{719FDAAF-532E-4ADE-8706-552702F59CBC}" srcOrd="0" destOrd="0" presId="urn:microsoft.com/office/officeart/2018/2/layout/IconVerticalSolidList"/>
    <dgm:cxn modelId="{A5EF13B4-80A0-4CFC-BBCC-6CB108E4443B}" type="presParOf" srcId="{4423E176-5E31-4ED7-8E72-0287A7DAE2AB}" destId="{2AC6FD4A-5A6F-4D23-93DA-C69D4B8A64B8}" srcOrd="1" destOrd="0" presId="urn:microsoft.com/office/officeart/2018/2/layout/IconVerticalSolidList"/>
    <dgm:cxn modelId="{04C6C352-98C2-409F-8CD8-1DB13D9322C6}" type="presParOf" srcId="{4423E176-5E31-4ED7-8E72-0287A7DAE2AB}" destId="{43DDAF43-415E-4C48-ADE2-F738787DF39F}" srcOrd="2" destOrd="0" presId="urn:microsoft.com/office/officeart/2018/2/layout/IconVerticalSolidList"/>
    <dgm:cxn modelId="{7472286F-DCCB-435F-AFC0-E65DFFCEE955}" type="presParOf" srcId="{4423E176-5E31-4ED7-8E72-0287A7DAE2AB}" destId="{78655A68-3B08-44C3-817D-99A6E56FDB35}" srcOrd="3" destOrd="0" presId="urn:microsoft.com/office/officeart/2018/2/layout/IconVerticalSolidList"/>
    <dgm:cxn modelId="{2B4B0DDB-1F34-41A5-AD97-D6C826856550}" type="presParOf" srcId="{1EAD3A00-A2DE-4703-9F98-47BF19B49688}" destId="{62AB4222-78EC-407F-938A-FEA5F755CDAC}" srcOrd="1" destOrd="0" presId="urn:microsoft.com/office/officeart/2018/2/layout/IconVerticalSolidList"/>
    <dgm:cxn modelId="{9959AD1E-275D-424B-B960-1B75515F8056}" type="presParOf" srcId="{1EAD3A00-A2DE-4703-9F98-47BF19B49688}" destId="{01452CCD-37F5-46AD-8571-142AB1B12F45}" srcOrd="2" destOrd="0" presId="urn:microsoft.com/office/officeart/2018/2/layout/IconVerticalSolidList"/>
    <dgm:cxn modelId="{19F88435-13C0-4BC7-B30A-1407054A186D}" type="presParOf" srcId="{01452CCD-37F5-46AD-8571-142AB1B12F45}" destId="{C870D16E-5FA5-459C-B220-F946B2ABBEA5}" srcOrd="0" destOrd="0" presId="urn:microsoft.com/office/officeart/2018/2/layout/IconVerticalSolidList"/>
    <dgm:cxn modelId="{3DF1260D-30A5-4E81-AD13-22DF082CF4B8}" type="presParOf" srcId="{01452CCD-37F5-46AD-8571-142AB1B12F45}" destId="{F94DB469-5507-47CD-8EA5-3EF3EEF60B78}" srcOrd="1" destOrd="0" presId="urn:microsoft.com/office/officeart/2018/2/layout/IconVerticalSolidList"/>
    <dgm:cxn modelId="{3ACB9C9B-8181-4A98-B317-8DD1E9412667}" type="presParOf" srcId="{01452CCD-37F5-46AD-8571-142AB1B12F45}" destId="{EB204F84-97B5-4A20-A827-B1E18961DBDA}" srcOrd="2" destOrd="0" presId="urn:microsoft.com/office/officeart/2018/2/layout/IconVerticalSolidList"/>
    <dgm:cxn modelId="{D43710AC-6B3B-426C-8108-3A19E0EABFCC}" type="presParOf" srcId="{01452CCD-37F5-46AD-8571-142AB1B12F45}" destId="{CB559F92-C5AC-4977-A92E-549ABF803CA6}" srcOrd="3" destOrd="0" presId="urn:microsoft.com/office/officeart/2018/2/layout/IconVerticalSolidList"/>
    <dgm:cxn modelId="{E300587E-D670-4690-A2FF-200AA9212F92}" type="presParOf" srcId="{1EAD3A00-A2DE-4703-9F98-47BF19B49688}" destId="{A21C22F6-7834-4E82-8894-6821F748CD3E}" srcOrd="3" destOrd="0" presId="urn:microsoft.com/office/officeart/2018/2/layout/IconVerticalSolidList"/>
    <dgm:cxn modelId="{15ECD2F7-EC35-4028-A011-587FD49A7774}" type="presParOf" srcId="{1EAD3A00-A2DE-4703-9F98-47BF19B49688}" destId="{04C99276-5CBA-4A25-930A-360D430A071D}" srcOrd="4" destOrd="0" presId="urn:microsoft.com/office/officeart/2018/2/layout/IconVerticalSolidList"/>
    <dgm:cxn modelId="{90B666ED-9A4B-40FA-A9F1-CEAA8C243711}" type="presParOf" srcId="{04C99276-5CBA-4A25-930A-360D430A071D}" destId="{8F1B5894-BA36-4C66-8139-1503095EF366}" srcOrd="0" destOrd="0" presId="urn:microsoft.com/office/officeart/2018/2/layout/IconVerticalSolidList"/>
    <dgm:cxn modelId="{F48C1B77-0E63-4478-96AF-A7153D5A775F}" type="presParOf" srcId="{04C99276-5CBA-4A25-930A-360D430A071D}" destId="{0C796436-1897-4EB1-8EE6-072CC92AF6BD}" srcOrd="1" destOrd="0" presId="urn:microsoft.com/office/officeart/2018/2/layout/IconVerticalSolidList"/>
    <dgm:cxn modelId="{64DE01D8-6885-441B-A20C-B6C267DCF827}" type="presParOf" srcId="{04C99276-5CBA-4A25-930A-360D430A071D}" destId="{9090DB2D-C43D-48CD-A4F3-4E55BDE8D756}" srcOrd="2" destOrd="0" presId="urn:microsoft.com/office/officeart/2018/2/layout/IconVerticalSolidList"/>
    <dgm:cxn modelId="{344CFFE1-B1FF-4E6B-96AA-87A97A86B8D6}" type="presParOf" srcId="{04C99276-5CBA-4A25-930A-360D430A071D}" destId="{24CE6C2E-CF34-4308-AE10-28EB26F87293}" srcOrd="3" destOrd="0" presId="urn:microsoft.com/office/officeart/2018/2/layout/IconVerticalSolidList"/>
    <dgm:cxn modelId="{C5D9101B-DC59-429D-B34F-9F6FB0D700F9}" type="presParOf" srcId="{1EAD3A00-A2DE-4703-9F98-47BF19B49688}" destId="{AE2D561A-EF6C-4B60-8154-FE27C1678A6C}" srcOrd="5" destOrd="0" presId="urn:microsoft.com/office/officeart/2018/2/layout/IconVerticalSolidList"/>
    <dgm:cxn modelId="{5690BB24-C5A9-4CA1-9314-91086D972F77}" type="presParOf" srcId="{1EAD3A00-A2DE-4703-9F98-47BF19B49688}" destId="{D4AE2EE3-D222-466D-8BF7-30226AA136CF}" srcOrd="6" destOrd="0" presId="urn:microsoft.com/office/officeart/2018/2/layout/IconVerticalSolidList"/>
    <dgm:cxn modelId="{10E83626-8FF7-461F-9205-01C8EEDD98B2}" type="presParOf" srcId="{D4AE2EE3-D222-466D-8BF7-30226AA136CF}" destId="{35EE5807-F945-4865-B30F-9BB6DD143822}" srcOrd="0" destOrd="0" presId="urn:microsoft.com/office/officeart/2018/2/layout/IconVerticalSolidList"/>
    <dgm:cxn modelId="{BC1E7D6E-D937-4431-80A4-A32AB3F42D3B}" type="presParOf" srcId="{D4AE2EE3-D222-466D-8BF7-30226AA136CF}" destId="{5B61960F-C90D-4DD4-9B4F-20A69EA0C548}" srcOrd="1" destOrd="0" presId="urn:microsoft.com/office/officeart/2018/2/layout/IconVerticalSolidList"/>
    <dgm:cxn modelId="{807F3265-AEA5-4580-ACD1-0879B4A20FA9}" type="presParOf" srcId="{D4AE2EE3-D222-466D-8BF7-30226AA136CF}" destId="{05790BD6-8F1B-400D-AA5B-D21325E0277D}" srcOrd="2" destOrd="0" presId="urn:microsoft.com/office/officeart/2018/2/layout/IconVerticalSolidList"/>
    <dgm:cxn modelId="{AB1A86F7-A6B7-4BA1-A003-1D84A1CD4D3D}" type="presParOf" srcId="{D4AE2EE3-D222-466D-8BF7-30226AA136CF}" destId="{EA1C69C8-6B21-4986-9B44-909C0F2F7999}"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552383D6-6BE3-4298-B0DC-8FBD598FBF5C}" type="doc">
      <dgm:prSet loTypeId="urn:microsoft.com/office/officeart/2018/5/layout/CenteredIconLabelDescriptionList" loCatId="icon" qsTypeId="urn:microsoft.com/office/officeart/2005/8/quickstyle/simple1" qsCatId="simple" csTypeId="urn:microsoft.com/office/officeart/2018/5/colors/Iconchunking_neutralbg_accent1_2" csCatId="accent1" phldr="1"/>
      <dgm:spPr/>
      <dgm:t>
        <a:bodyPr/>
        <a:lstStyle/>
        <a:p>
          <a:endParaRPr lang="en-US"/>
        </a:p>
      </dgm:t>
    </dgm:pt>
    <dgm:pt modelId="{FB6BB04D-5922-453F-8E85-68A17804C73C}">
      <dgm:prSet/>
      <dgm:spPr/>
      <dgm:t>
        <a:bodyPr/>
        <a:lstStyle/>
        <a:p>
          <a:pPr>
            <a:lnSpc>
              <a:spcPct val="100000"/>
            </a:lnSpc>
            <a:defRPr b="1"/>
          </a:pPr>
          <a:r>
            <a:rPr lang="en-US"/>
            <a:t>CBT </a:t>
          </a:r>
        </a:p>
      </dgm:t>
    </dgm:pt>
    <dgm:pt modelId="{564BEE9B-49FF-4E7D-8182-3016C80E3C51}" type="parTrans" cxnId="{4F886C64-A23A-4A90-80A2-DAD03C1AA21A}">
      <dgm:prSet/>
      <dgm:spPr/>
      <dgm:t>
        <a:bodyPr/>
        <a:lstStyle/>
        <a:p>
          <a:endParaRPr lang="en-US"/>
        </a:p>
      </dgm:t>
    </dgm:pt>
    <dgm:pt modelId="{4F0DD807-D4FD-4E1B-A0D2-7F2F3432F3C2}" type="sibTrans" cxnId="{4F886C64-A23A-4A90-80A2-DAD03C1AA21A}">
      <dgm:prSet/>
      <dgm:spPr/>
      <dgm:t>
        <a:bodyPr/>
        <a:lstStyle/>
        <a:p>
          <a:endParaRPr lang="en-US"/>
        </a:p>
      </dgm:t>
    </dgm:pt>
    <dgm:pt modelId="{BC57C880-BFF3-4509-87F1-13864B8FAD6F}">
      <dgm:prSet/>
      <dgm:spPr/>
      <dgm:t>
        <a:bodyPr/>
        <a:lstStyle/>
        <a:p>
          <a:pPr>
            <a:lnSpc>
              <a:spcPct val="100000"/>
            </a:lnSpc>
          </a:pPr>
          <a:r>
            <a:rPr lang="en-US"/>
            <a:t>Patients may journal eating habits, but especially changes in sensations of hunger and fullness </a:t>
          </a:r>
        </a:p>
      </dgm:t>
    </dgm:pt>
    <dgm:pt modelId="{125C6419-0CA2-4FA3-9F33-68ED757AFE4F}" type="parTrans" cxnId="{0E2C987D-B163-4012-BF7C-8B79260DEC42}">
      <dgm:prSet/>
      <dgm:spPr/>
      <dgm:t>
        <a:bodyPr/>
        <a:lstStyle/>
        <a:p>
          <a:endParaRPr lang="en-US"/>
        </a:p>
      </dgm:t>
    </dgm:pt>
    <dgm:pt modelId="{7531F712-52A2-4517-A95C-C62E5C73E843}" type="sibTrans" cxnId="{0E2C987D-B163-4012-BF7C-8B79260DEC42}">
      <dgm:prSet/>
      <dgm:spPr/>
      <dgm:t>
        <a:bodyPr/>
        <a:lstStyle/>
        <a:p>
          <a:endParaRPr lang="en-US"/>
        </a:p>
      </dgm:t>
    </dgm:pt>
    <dgm:pt modelId="{492109F1-30EC-48EB-B366-324A254E0FBC}">
      <dgm:prSet/>
      <dgm:spPr/>
      <dgm:t>
        <a:bodyPr/>
        <a:lstStyle/>
        <a:p>
          <a:pPr>
            <a:lnSpc>
              <a:spcPct val="100000"/>
            </a:lnSpc>
          </a:pPr>
          <a:r>
            <a:rPr lang="en-US"/>
            <a:t>Exposure and Response Prevention – especially effective in helping individuals stop performing compulsive behaviors by literally preventing them from engaging in the behavior while also engaging in relaxation strategies </a:t>
          </a:r>
        </a:p>
      </dgm:t>
    </dgm:pt>
    <dgm:pt modelId="{80BF3808-E65B-4EB0-B3F0-D1EDAE25180F}" type="parTrans" cxnId="{17707B20-7930-4EF5-B3EE-FDD4040A43FF}">
      <dgm:prSet/>
      <dgm:spPr/>
      <dgm:t>
        <a:bodyPr/>
        <a:lstStyle/>
        <a:p>
          <a:endParaRPr lang="en-US"/>
        </a:p>
      </dgm:t>
    </dgm:pt>
    <dgm:pt modelId="{515DC316-4630-4DAF-A482-F4D5324122B9}" type="sibTrans" cxnId="{17707B20-7930-4EF5-B3EE-FDD4040A43FF}">
      <dgm:prSet/>
      <dgm:spPr/>
      <dgm:t>
        <a:bodyPr/>
        <a:lstStyle/>
        <a:p>
          <a:endParaRPr lang="en-US"/>
        </a:p>
      </dgm:t>
    </dgm:pt>
    <dgm:pt modelId="{2BF706BB-845E-4D8A-A787-ED55C457D120}">
      <dgm:prSet/>
      <dgm:spPr/>
      <dgm:t>
        <a:bodyPr/>
        <a:lstStyle/>
        <a:p>
          <a:pPr>
            <a:lnSpc>
              <a:spcPct val="100000"/>
            </a:lnSpc>
          </a:pPr>
          <a:r>
            <a:rPr lang="en-US"/>
            <a:t>Also aims to change maladaptive thoughts toward food, eating, weight, and shape </a:t>
          </a:r>
        </a:p>
      </dgm:t>
    </dgm:pt>
    <dgm:pt modelId="{37A2E0D0-DFA1-4541-BA32-A8D5C4A98E40}" type="parTrans" cxnId="{D26A9614-1280-4616-BA0C-1C2E52EDB6AF}">
      <dgm:prSet/>
      <dgm:spPr/>
      <dgm:t>
        <a:bodyPr/>
        <a:lstStyle/>
        <a:p>
          <a:endParaRPr lang="en-US"/>
        </a:p>
      </dgm:t>
    </dgm:pt>
    <dgm:pt modelId="{79C5D916-4014-45A8-A2AE-E28D7648337F}" type="sibTrans" cxnId="{D26A9614-1280-4616-BA0C-1C2E52EDB6AF}">
      <dgm:prSet/>
      <dgm:spPr/>
      <dgm:t>
        <a:bodyPr/>
        <a:lstStyle/>
        <a:p>
          <a:endParaRPr lang="en-US"/>
        </a:p>
      </dgm:t>
    </dgm:pt>
    <dgm:pt modelId="{9F9A4EA7-F0BD-4CBD-AC4A-8E07860054C5}">
      <dgm:prSet/>
      <dgm:spPr/>
      <dgm:t>
        <a:bodyPr/>
        <a:lstStyle/>
        <a:p>
          <a:pPr>
            <a:lnSpc>
              <a:spcPct val="100000"/>
            </a:lnSpc>
            <a:defRPr b="1"/>
          </a:pPr>
          <a:r>
            <a:rPr lang="en-US"/>
            <a:t>Interpersonal Psychotherapy (IPT) </a:t>
          </a:r>
        </a:p>
      </dgm:t>
    </dgm:pt>
    <dgm:pt modelId="{7CF0DD93-CA71-4F3B-8B97-D08B174E3697}" type="parTrans" cxnId="{F42A7DEF-C481-4D30-B4E4-87E620047332}">
      <dgm:prSet/>
      <dgm:spPr/>
      <dgm:t>
        <a:bodyPr/>
        <a:lstStyle/>
        <a:p>
          <a:endParaRPr lang="en-US"/>
        </a:p>
      </dgm:t>
    </dgm:pt>
    <dgm:pt modelId="{4C6CD202-D310-451A-B11E-53DA0742CD78}" type="sibTrans" cxnId="{F42A7DEF-C481-4D30-B4E4-87E620047332}">
      <dgm:prSet/>
      <dgm:spPr/>
      <dgm:t>
        <a:bodyPr/>
        <a:lstStyle/>
        <a:p>
          <a:endParaRPr lang="en-US"/>
        </a:p>
      </dgm:t>
    </dgm:pt>
    <dgm:pt modelId="{453AA897-C141-4567-A173-49F89C1D601F}">
      <dgm:prSet/>
      <dgm:spPr/>
      <dgm:t>
        <a:bodyPr/>
        <a:lstStyle/>
        <a:p>
          <a:pPr>
            <a:lnSpc>
              <a:spcPct val="100000"/>
            </a:lnSpc>
          </a:pPr>
          <a:r>
            <a:rPr lang="en-US"/>
            <a:t>Particularly effective if CBT has not worked </a:t>
          </a:r>
        </a:p>
      </dgm:t>
    </dgm:pt>
    <dgm:pt modelId="{53524C3E-A372-48A9-B5F9-CB2D7199E368}" type="parTrans" cxnId="{99A63C99-1282-41D4-8202-59D93DCBA7E3}">
      <dgm:prSet/>
      <dgm:spPr/>
      <dgm:t>
        <a:bodyPr/>
        <a:lstStyle/>
        <a:p>
          <a:endParaRPr lang="en-US"/>
        </a:p>
      </dgm:t>
    </dgm:pt>
    <dgm:pt modelId="{526D61B0-8FC8-4D73-AA37-BE4AEE1E989B}" type="sibTrans" cxnId="{99A63C99-1282-41D4-8202-59D93DCBA7E3}">
      <dgm:prSet/>
      <dgm:spPr/>
      <dgm:t>
        <a:bodyPr/>
        <a:lstStyle/>
        <a:p>
          <a:endParaRPr lang="en-US"/>
        </a:p>
      </dgm:t>
    </dgm:pt>
    <dgm:pt modelId="{263636F6-393E-4978-B64C-8124E2845A1B}">
      <dgm:prSet/>
      <dgm:spPr/>
      <dgm:t>
        <a:bodyPr/>
        <a:lstStyle/>
        <a:p>
          <a:pPr>
            <a:lnSpc>
              <a:spcPct val="100000"/>
            </a:lnSpc>
          </a:pPr>
          <a:r>
            <a:rPr lang="en-US"/>
            <a:t>Goal is to improve interpersonal functioning (e.g., social isolation and self-esteem problems) </a:t>
          </a:r>
        </a:p>
      </dgm:t>
    </dgm:pt>
    <dgm:pt modelId="{95242593-D100-4312-8240-B986724F18A5}" type="parTrans" cxnId="{DB745AA3-883C-4056-88DC-16C9DC21610A}">
      <dgm:prSet/>
      <dgm:spPr/>
      <dgm:t>
        <a:bodyPr/>
        <a:lstStyle/>
        <a:p>
          <a:endParaRPr lang="en-US"/>
        </a:p>
      </dgm:t>
    </dgm:pt>
    <dgm:pt modelId="{D0246CD8-FE56-45F1-A1AD-C5B0D6C37176}" type="sibTrans" cxnId="{DB745AA3-883C-4056-88DC-16C9DC21610A}">
      <dgm:prSet/>
      <dgm:spPr/>
      <dgm:t>
        <a:bodyPr/>
        <a:lstStyle/>
        <a:p>
          <a:endParaRPr lang="en-US"/>
        </a:p>
      </dgm:t>
    </dgm:pt>
    <dgm:pt modelId="{75A2F70E-65B3-4315-BEAE-D1273449CA76}">
      <dgm:prSet/>
      <dgm:spPr/>
      <dgm:t>
        <a:bodyPr/>
        <a:lstStyle/>
        <a:p>
          <a:pPr>
            <a:lnSpc>
              <a:spcPct val="100000"/>
            </a:lnSpc>
          </a:pPr>
          <a:r>
            <a:rPr lang="en-US"/>
            <a:t>3 phases: (1) engage the patient in treatment, provide psychoeducation, and identify interpersonal problems; (2) focus on solving the interpersonal issues with the help of a supportive clinician; (3) maintain the changes by spacing out sessions and having the patient practice </a:t>
          </a:r>
        </a:p>
      </dgm:t>
    </dgm:pt>
    <dgm:pt modelId="{0639B133-02B5-4BB6-ACDA-2D5A2AF6BC92}" type="parTrans" cxnId="{9BC0184E-2A95-45B4-A85D-5A65F08486C3}">
      <dgm:prSet/>
      <dgm:spPr/>
      <dgm:t>
        <a:bodyPr/>
        <a:lstStyle/>
        <a:p>
          <a:endParaRPr lang="en-US"/>
        </a:p>
      </dgm:t>
    </dgm:pt>
    <dgm:pt modelId="{3ED961CA-3B32-4A34-A843-979C694AAE3B}" type="sibTrans" cxnId="{9BC0184E-2A95-45B4-A85D-5A65F08486C3}">
      <dgm:prSet/>
      <dgm:spPr/>
      <dgm:t>
        <a:bodyPr/>
        <a:lstStyle/>
        <a:p>
          <a:endParaRPr lang="en-US"/>
        </a:p>
      </dgm:t>
    </dgm:pt>
    <dgm:pt modelId="{35BDF2E2-1CCC-4865-950D-FC678D38810D}">
      <dgm:prSet/>
      <dgm:spPr/>
      <dgm:t>
        <a:bodyPr/>
        <a:lstStyle/>
        <a:p>
          <a:pPr>
            <a:lnSpc>
              <a:spcPct val="100000"/>
            </a:lnSpc>
            <a:defRPr b="1"/>
          </a:pPr>
          <a:r>
            <a:rPr lang="en-US"/>
            <a:t>Outcome:</a:t>
          </a:r>
        </a:p>
      </dgm:t>
    </dgm:pt>
    <dgm:pt modelId="{5457CC7D-6BC3-4396-9562-0CF328C5E7C4}" type="parTrans" cxnId="{C67BD963-F002-44B6-9A9A-ABE02CB2F552}">
      <dgm:prSet/>
      <dgm:spPr/>
      <dgm:t>
        <a:bodyPr/>
        <a:lstStyle/>
        <a:p>
          <a:endParaRPr lang="en-US"/>
        </a:p>
      </dgm:t>
    </dgm:pt>
    <dgm:pt modelId="{CA59698B-108D-413C-8855-5CA9CB29C058}" type="sibTrans" cxnId="{C67BD963-F002-44B6-9A9A-ABE02CB2F552}">
      <dgm:prSet/>
      <dgm:spPr/>
      <dgm:t>
        <a:bodyPr/>
        <a:lstStyle/>
        <a:p>
          <a:endParaRPr lang="en-US"/>
        </a:p>
      </dgm:t>
    </dgm:pt>
    <dgm:pt modelId="{A6FE4A6C-B5B9-4012-A06B-8C887C2F77F0}">
      <dgm:prSet/>
      <dgm:spPr/>
      <dgm:t>
        <a:bodyPr/>
        <a:lstStyle/>
        <a:p>
          <a:pPr>
            <a:lnSpc>
              <a:spcPct val="100000"/>
            </a:lnSpc>
          </a:pPr>
          <a:r>
            <a:rPr lang="en-US"/>
            <a:t>Often worse for those who experience childhood obesity, low self-esteem, and those with a personality disorder  </a:t>
          </a:r>
        </a:p>
      </dgm:t>
    </dgm:pt>
    <dgm:pt modelId="{2B1A061C-5745-4F2B-81E5-8CAE625020AD}" type="parTrans" cxnId="{417D8E39-9ADE-4193-BA16-C7BBBA6F249B}">
      <dgm:prSet/>
      <dgm:spPr/>
      <dgm:t>
        <a:bodyPr/>
        <a:lstStyle/>
        <a:p>
          <a:endParaRPr lang="en-US"/>
        </a:p>
      </dgm:t>
    </dgm:pt>
    <dgm:pt modelId="{0BE24965-1A80-41E0-AF31-8A77383E8355}" type="sibTrans" cxnId="{417D8E39-9ADE-4193-BA16-C7BBBA6F249B}">
      <dgm:prSet/>
      <dgm:spPr/>
      <dgm:t>
        <a:bodyPr/>
        <a:lstStyle/>
        <a:p>
          <a:endParaRPr lang="en-US"/>
        </a:p>
      </dgm:t>
    </dgm:pt>
    <dgm:pt modelId="{BD22441F-AD49-453B-9D7B-F90798F2D4F2}" type="pres">
      <dgm:prSet presAssocID="{552383D6-6BE3-4298-B0DC-8FBD598FBF5C}" presName="root" presStyleCnt="0">
        <dgm:presLayoutVars>
          <dgm:dir/>
          <dgm:resizeHandles val="exact"/>
        </dgm:presLayoutVars>
      </dgm:prSet>
      <dgm:spPr/>
    </dgm:pt>
    <dgm:pt modelId="{20AD2B7A-1EDF-4676-8745-C59723ED7C8B}" type="pres">
      <dgm:prSet presAssocID="{FB6BB04D-5922-453F-8E85-68A17804C73C}" presName="compNode" presStyleCnt="0"/>
      <dgm:spPr/>
    </dgm:pt>
    <dgm:pt modelId="{A1B71DAA-1064-4D27-ABDC-4A2C28B6EA7A}" type="pres">
      <dgm:prSet presAssocID="{FB6BB04D-5922-453F-8E85-68A17804C73C}"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Avocado"/>
        </a:ext>
      </dgm:extLst>
    </dgm:pt>
    <dgm:pt modelId="{5A06DACE-C0AF-498A-8BC8-D2BDF80FBC48}" type="pres">
      <dgm:prSet presAssocID="{FB6BB04D-5922-453F-8E85-68A17804C73C}" presName="iconSpace" presStyleCnt="0"/>
      <dgm:spPr/>
    </dgm:pt>
    <dgm:pt modelId="{E5970782-AE2D-4C63-8AB5-DD40539203D9}" type="pres">
      <dgm:prSet presAssocID="{FB6BB04D-5922-453F-8E85-68A17804C73C}" presName="parTx" presStyleLbl="revTx" presStyleIdx="0" presStyleCnt="6">
        <dgm:presLayoutVars>
          <dgm:chMax val="0"/>
          <dgm:chPref val="0"/>
        </dgm:presLayoutVars>
      </dgm:prSet>
      <dgm:spPr/>
    </dgm:pt>
    <dgm:pt modelId="{C08ED58F-F889-4664-BA0D-C5850B25E5B7}" type="pres">
      <dgm:prSet presAssocID="{FB6BB04D-5922-453F-8E85-68A17804C73C}" presName="txSpace" presStyleCnt="0"/>
      <dgm:spPr/>
    </dgm:pt>
    <dgm:pt modelId="{F64296BF-932D-46B6-8874-FBEE0772F5B2}" type="pres">
      <dgm:prSet presAssocID="{FB6BB04D-5922-453F-8E85-68A17804C73C}" presName="desTx" presStyleLbl="revTx" presStyleIdx="1" presStyleCnt="6">
        <dgm:presLayoutVars/>
      </dgm:prSet>
      <dgm:spPr/>
    </dgm:pt>
    <dgm:pt modelId="{0FFF4FFB-6E00-472A-9A43-7CE127E98CD2}" type="pres">
      <dgm:prSet presAssocID="{4F0DD807-D4FD-4E1B-A0D2-7F2F3432F3C2}" presName="sibTrans" presStyleCnt="0"/>
      <dgm:spPr/>
    </dgm:pt>
    <dgm:pt modelId="{C9E1177C-9664-45B7-BF3C-94BE747AE21A}" type="pres">
      <dgm:prSet presAssocID="{9F9A4EA7-F0BD-4CBD-AC4A-8E07860054C5}" presName="compNode" presStyleCnt="0"/>
      <dgm:spPr/>
    </dgm:pt>
    <dgm:pt modelId="{47056797-35D5-4CB7-AFDE-781A45757638}" type="pres">
      <dgm:prSet presAssocID="{9F9A4EA7-F0BD-4CBD-AC4A-8E07860054C5}"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rain in head"/>
        </a:ext>
      </dgm:extLst>
    </dgm:pt>
    <dgm:pt modelId="{F1E7A6E2-A1E2-4BDA-8A94-D7DD451573DB}" type="pres">
      <dgm:prSet presAssocID="{9F9A4EA7-F0BD-4CBD-AC4A-8E07860054C5}" presName="iconSpace" presStyleCnt="0"/>
      <dgm:spPr/>
    </dgm:pt>
    <dgm:pt modelId="{29CB0B7C-7068-4C4A-B7CA-46FA3BFE06E4}" type="pres">
      <dgm:prSet presAssocID="{9F9A4EA7-F0BD-4CBD-AC4A-8E07860054C5}" presName="parTx" presStyleLbl="revTx" presStyleIdx="2" presStyleCnt="6">
        <dgm:presLayoutVars>
          <dgm:chMax val="0"/>
          <dgm:chPref val="0"/>
        </dgm:presLayoutVars>
      </dgm:prSet>
      <dgm:spPr/>
    </dgm:pt>
    <dgm:pt modelId="{102585D7-5ED8-464E-87C8-068FCF18CDD2}" type="pres">
      <dgm:prSet presAssocID="{9F9A4EA7-F0BD-4CBD-AC4A-8E07860054C5}" presName="txSpace" presStyleCnt="0"/>
      <dgm:spPr/>
    </dgm:pt>
    <dgm:pt modelId="{D35198D7-319D-461B-BA52-549A90884903}" type="pres">
      <dgm:prSet presAssocID="{9F9A4EA7-F0BD-4CBD-AC4A-8E07860054C5}" presName="desTx" presStyleLbl="revTx" presStyleIdx="3" presStyleCnt="6">
        <dgm:presLayoutVars/>
      </dgm:prSet>
      <dgm:spPr/>
    </dgm:pt>
    <dgm:pt modelId="{E8AA97A0-6CE2-4F75-A7B2-0239CF0A06A8}" type="pres">
      <dgm:prSet presAssocID="{4C6CD202-D310-451A-B11E-53DA0742CD78}" presName="sibTrans" presStyleCnt="0"/>
      <dgm:spPr/>
    </dgm:pt>
    <dgm:pt modelId="{67C07572-DE36-4B7C-A77C-CF3B62742D85}" type="pres">
      <dgm:prSet presAssocID="{35BDF2E2-1CCC-4865-950D-FC678D38810D}" presName="compNode" presStyleCnt="0"/>
      <dgm:spPr/>
    </dgm:pt>
    <dgm:pt modelId="{77C6CD81-0F19-4850-B896-FC0C20684BCE}" type="pres">
      <dgm:prSet presAssocID="{35BDF2E2-1CCC-4865-950D-FC678D38810D}"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Tongue Face with Solid Fill"/>
        </a:ext>
      </dgm:extLst>
    </dgm:pt>
    <dgm:pt modelId="{11093D07-D992-454A-9979-43886D7AC7EF}" type="pres">
      <dgm:prSet presAssocID="{35BDF2E2-1CCC-4865-950D-FC678D38810D}" presName="iconSpace" presStyleCnt="0"/>
      <dgm:spPr/>
    </dgm:pt>
    <dgm:pt modelId="{ECA7CD75-135C-4FED-988A-26E5238A3800}" type="pres">
      <dgm:prSet presAssocID="{35BDF2E2-1CCC-4865-950D-FC678D38810D}" presName="parTx" presStyleLbl="revTx" presStyleIdx="4" presStyleCnt="6">
        <dgm:presLayoutVars>
          <dgm:chMax val="0"/>
          <dgm:chPref val="0"/>
        </dgm:presLayoutVars>
      </dgm:prSet>
      <dgm:spPr/>
    </dgm:pt>
    <dgm:pt modelId="{4DDA6EA7-55F8-40C8-8E63-B8B45CA44D37}" type="pres">
      <dgm:prSet presAssocID="{35BDF2E2-1CCC-4865-950D-FC678D38810D}" presName="txSpace" presStyleCnt="0"/>
      <dgm:spPr/>
    </dgm:pt>
    <dgm:pt modelId="{540B26EE-B7B2-457E-9AE2-E8FBB14F94DD}" type="pres">
      <dgm:prSet presAssocID="{35BDF2E2-1CCC-4865-950D-FC678D38810D}" presName="desTx" presStyleLbl="revTx" presStyleIdx="5" presStyleCnt="6">
        <dgm:presLayoutVars/>
      </dgm:prSet>
      <dgm:spPr/>
    </dgm:pt>
  </dgm:ptLst>
  <dgm:cxnLst>
    <dgm:cxn modelId="{D26A9614-1280-4616-BA0C-1C2E52EDB6AF}" srcId="{FB6BB04D-5922-453F-8E85-68A17804C73C}" destId="{2BF706BB-845E-4D8A-A787-ED55C457D120}" srcOrd="2" destOrd="0" parTransId="{37A2E0D0-DFA1-4541-BA32-A8D5C4A98E40}" sibTransId="{79C5D916-4014-45A8-A2AE-E28D7648337F}"/>
    <dgm:cxn modelId="{17707B20-7930-4EF5-B3EE-FDD4040A43FF}" srcId="{FB6BB04D-5922-453F-8E85-68A17804C73C}" destId="{492109F1-30EC-48EB-B366-324A254E0FBC}" srcOrd="1" destOrd="0" parTransId="{80BF3808-E65B-4EB0-B3F0-D1EDAE25180F}" sibTransId="{515DC316-4630-4DAF-A482-F4D5324122B9}"/>
    <dgm:cxn modelId="{D8916327-D0A9-460D-BE01-E2FE166C32CE}" type="presOf" srcId="{263636F6-393E-4978-B64C-8124E2845A1B}" destId="{D35198D7-319D-461B-BA52-549A90884903}" srcOrd="0" destOrd="1" presId="urn:microsoft.com/office/officeart/2018/5/layout/CenteredIconLabelDescriptionList"/>
    <dgm:cxn modelId="{417D8E39-9ADE-4193-BA16-C7BBBA6F249B}" srcId="{35BDF2E2-1CCC-4865-950D-FC678D38810D}" destId="{A6FE4A6C-B5B9-4012-A06B-8C887C2F77F0}" srcOrd="0" destOrd="0" parTransId="{2B1A061C-5745-4F2B-81E5-8CAE625020AD}" sibTransId="{0BE24965-1A80-41E0-AF31-8A77383E8355}"/>
    <dgm:cxn modelId="{CD63B45C-F1E7-4229-92FF-7E39F261E47E}" type="presOf" srcId="{BC57C880-BFF3-4509-87F1-13864B8FAD6F}" destId="{F64296BF-932D-46B6-8874-FBEE0772F5B2}" srcOrd="0" destOrd="0" presId="urn:microsoft.com/office/officeart/2018/5/layout/CenteredIconLabelDescriptionList"/>
    <dgm:cxn modelId="{C67BD963-F002-44B6-9A9A-ABE02CB2F552}" srcId="{552383D6-6BE3-4298-B0DC-8FBD598FBF5C}" destId="{35BDF2E2-1CCC-4865-950D-FC678D38810D}" srcOrd="2" destOrd="0" parTransId="{5457CC7D-6BC3-4396-9562-0CF328C5E7C4}" sibTransId="{CA59698B-108D-413C-8855-5CA9CB29C058}"/>
    <dgm:cxn modelId="{4F886C64-A23A-4A90-80A2-DAD03C1AA21A}" srcId="{552383D6-6BE3-4298-B0DC-8FBD598FBF5C}" destId="{FB6BB04D-5922-453F-8E85-68A17804C73C}" srcOrd="0" destOrd="0" parTransId="{564BEE9B-49FF-4E7D-8182-3016C80E3C51}" sibTransId="{4F0DD807-D4FD-4E1B-A0D2-7F2F3432F3C2}"/>
    <dgm:cxn modelId="{9F0CBE69-E243-4168-9C0F-85A64539875D}" type="presOf" srcId="{75A2F70E-65B3-4315-BEAE-D1273449CA76}" destId="{D35198D7-319D-461B-BA52-549A90884903}" srcOrd="0" destOrd="2" presId="urn:microsoft.com/office/officeart/2018/5/layout/CenteredIconLabelDescriptionList"/>
    <dgm:cxn modelId="{8052016B-0946-4252-A95E-CC8547C2B5B6}" type="presOf" srcId="{2BF706BB-845E-4D8A-A787-ED55C457D120}" destId="{F64296BF-932D-46B6-8874-FBEE0772F5B2}" srcOrd="0" destOrd="2" presId="urn:microsoft.com/office/officeart/2018/5/layout/CenteredIconLabelDescriptionList"/>
    <dgm:cxn modelId="{AC8C924D-31F3-4AD9-8BE5-09FFFF16F672}" type="presOf" srcId="{552383D6-6BE3-4298-B0DC-8FBD598FBF5C}" destId="{BD22441F-AD49-453B-9D7B-F90798F2D4F2}" srcOrd="0" destOrd="0" presId="urn:microsoft.com/office/officeart/2018/5/layout/CenteredIconLabelDescriptionList"/>
    <dgm:cxn modelId="{9BC0184E-2A95-45B4-A85D-5A65F08486C3}" srcId="{9F9A4EA7-F0BD-4CBD-AC4A-8E07860054C5}" destId="{75A2F70E-65B3-4315-BEAE-D1273449CA76}" srcOrd="2" destOrd="0" parTransId="{0639B133-02B5-4BB6-ACDA-2D5A2AF6BC92}" sibTransId="{3ED961CA-3B32-4A34-A843-979C694AAE3B}"/>
    <dgm:cxn modelId="{654A2057-78DC-4A66-B9A5-D1AADBF47C27}" type="presOf" srcId="{453AA897-C141-4567-A173-49F89C1D601F}" destId="{D35198D7-319D-461B-BA52-549A90884903}" srcOrd="0" destOrd="0" presId="urn:microsoft.com/office/officeart/2018/5/layout/CenteredIconLabelDescriptionList"/>
    <dgm:cxn modelId="{0E2C987D-B163-4012-BF7C-8B79260DEC42}" srcId="{FB6BB04D-5922-453F-8E85-68A17804C73C}" destId="{BC57C880-BFF3-4509-87F1-13864B8FAD6F}" srcOrd="0" destOrd="0" parTransId="{125C6419-0CA2-4FA3-9F33-68ED757AFE4F}" sibTransId="{7531F712-52A2-4517-A95C-C62E5C73E843}"/>
    <dgm:cxn modelId="{3858DD89-6CFE-4882-BEA4-37B1F36A826F}" type="presOf" srcId="{35BDF2E2-1CCC-4865-950D-FC678D38810D}" destId="{ECA7CD75-135C-4FED-988A-26E5238A3800}" srcOrd="0" destOrd="0" presId="urn:microsoft.com/office/officeart/2018/5/layout/CenteredIconLabelDescriptionList"/>
    <dgm:cxn modelId="{99A63C99-1282-41D4-8202-59D93DCBA7E3}" srcId="{9F9A4EA7-F0BD-4CBD-AC4A-8E07860054C5}" destId="{453AA897-C141-4567-A173-49F89C1D601F}" srcOrd="0" destOrd="0" parTransId="{53524C3E-A372-48A9-B5F9-CB2D7199E368}" sibTransId="{526D61B0-8FC8-4D73-AA37-BE4AEE1E989B}"/>
    <dgm:cxn modelId="{DB745AA3-883C-4056-88DC-16C9DC21610A}" srcId="{9F9A4EA7-F0BD-4CBD-AC4A-8E07860054C5}" destId="{263636F6-393E-4978-B64C-8124E2845A1B}" srcOrd="1" destOrd="0" parTransId="{95242593-D100-4312-8240-B986724F18A5}" sibTransId="{D0246CD8-FE56-45F1-A1AD-C5B0D6C37176}"/>
    <dgm:cxn modelId="{4C67F1D3-EDCD-4272-8797-5CF3FAD6D42D}" type="presOf" srcId="{492109F1-30EC-48EB-B366-324A254E0FBC}" destId="{F64296BF-932D-46B6-8874-FBEE0772F5B2}" srcOrd="0" destOrd="1" presId="urn:microsoft.com/office/officeart/2018/5/layout/CenteredIconLabelDescriptionList"/>
    <dgm:cxn modelId="{5E1B33EC-6AC4-4766-ADC9-3CF907947D30}" type="presOf" srcId="{FB6BB04D-5922-453F-8E85-68A17804C73C}" destId="{E5970782-AE2D-4C63-8AB5-DD40539203D9}" srcOrd="0" destOrd="0" presId="urn:microsoft.com/office/officeart/2018/5/layout/CenteredIconLabelDescriptionList"/>
    <dgm:cxn modelId="{F42A7DEF-C481-4D30-B4E4-87E620047332}" srcId="{552383D6-6BE3-4298-B0DC-8FBD598FBF5C}" destId="{9F9A4EA7-F0BD-4CBD-AC4A-8E07860054C5}" srcOrd="1" destOrd="0" parTransId="{7CF0DD93-CA71-4F3B-8B97-D08B174E3697}" sibTransId="{4C6CD202-D310-451A-B11E-53DA0742CD78}"/>
    <dgm:cxn modelId="{C3A55DF5-AF7A-4DD3-BA94-6072DC108DAF}" type="presOf" srcId="{9F9A4EA7-F0BD-4CBD-AC4A-8E07860054C5}" destId="{29CB0B7C-7068-4C4A-B7CA-46FA3BFE06E4}" srcOrd="0" destOrd="0" presId="urn:microsoft.com/office/officeart/2018/5/layout/CenteredIconLabelDescriptionList"/>
    <dgm:cxn modelId="{59DFD2F7-68C9-4FD7-BCC6-CB5593A13221}" type="presOf" srcId="{A6FE4A6C-B5B9-4012-A06B-8C887C2F77F0}" destId="{540B26EE-B7B2-457E-9AE2-E8FBB14F94DD}" srcOrd="0" destOrd="0" presId="urn:microsoft.com/office/officeart/2018/5/layout/CenteredIconLabelDescriptionList"/>
    <dgm:cxn modelId="{9E3DDBD1-CFD7-4F52-8AF6-081E1E210F54}" type="presParOf" srcId="{BD22441F-AD49-453B-9D7B-F90798F2D4F2}" destId="{20AD2B7A-1EDF-4676-8745-C59723ED7C8B}" srcOrd="0" destOrd="0" presId="urn:microsoft.com/office/officeart/2018/5/layout/CenteredIconLabelDescriptionList"/>
    <dgm:cxn modelId="{18670258-786E-4E40-BE8B-55CF660270CE}" type="presParOf" srcId="{20AD2B7A-1EDF-4676-8745-C59723ED7C8B}" destId="{A1B71DAA-1064-4D27-ABDC-4A2C28B6EA7A}" srcOrd="0" destOrd="0" presId="urn:microsoft.com/office/officeart/2018/5/layout/CenteredIconLabelDescriptionList"/>
    <dgm:cxn modelId="{00E5BA22-176E-4F75-909F-E17E54FDB2D4}" type="presParOf" srcId="{20AD2B7A-1EDF-4676-8745-C59723ED7C8B}" destId="{5A06DACE-C0AF-498A-8BC8-D2BDF80FBC48}" srcOrd="1" destOrd="0" presId="urn:microsoft.com/office/officeart/2018/5/layout/CenteredIconLabelDescriptionList"/>
    <dgm:cxn modelId="{0B8014A8-CF55-4D4B-9FD3-83920B7E53A7}" type="presParOf" srcId="{20AD2B7A-1EDF-4676-8745-C59723ED7C8B}" destId="{E5970782-AE2D-4C63-8AB5-DD40539203D9}" srcOrd="2" destOrd="0" presId="urn:microsoft.com/office/officeart/2018/5/layout/CenteredIconLabelDescriptionList"/>
    <dgm:cxn modelId="{6671C8C5-9150-4159-8D2A-88D82924464E}" type="presParOf" srcId="{20AD2B7A-1EDF-4676-8745-C59723ED7C8B}" destId="{C08ED58F-F889-4664-BA0D-C5850B25E5B7}" srcOrd="3" destOrd="0" presId="urn:microsoft.com/office/officeart/2018/5/layout/CenteredIconLabelDescriptionList"/>
    <dgm:cxn modelId="{EEE0BFEB-9189-4A27-AF49-4912EC08ECEF}" type="presParOf" srcId="{20AD2B7A-1EDF-4676-8745-C59723ED7C8B}" destId="{F64296BF-932D-46B6-8874-FBEE0772F5B2}" srcOrd="4" destOrd="0" presId="urn:microsoft.com/office/officeart/2018/5/layout/CenteredIconLabelDescriptionList"/>
    <dgm:cxn modelId="{C3C5BD32-66E7-486E-97BD-43D63A9CBEDC}" type="presParOf" srcId="{BD22441F-AD49-453B-9D7B-F90798F2D4F2}" destId="{0FFF4FFB-6E00-472A-9A43-7CE127E98CD2}" srcOrd="1" destOrd="0" presId="urn:microsoft.com/office/officeart/2018/5/layout/CenteredIconLabelDescriptionList"/>
    <dgm:cxn modelId="{23369578-C6A3-4345-95FB-7085A5802735}" type="presParOf" srcId="{BD22441F-AD49-453B-9D7B-F90798F2D4F2}" destId="{C9E1177C-9664-45B7-BF3C-94BE747AE21A}" srcOrd="2" destOrd="0" presId="urn:microsoft.com/office/officeart/2018/5/layout/CenteredIconLabelDescriptionList"/>
    <dgm:cxn modelId="{018560C2-548C-4FCB-9966-37E07FA228C3}" type="presParOf" srcId="{C9E1177C-9664-45B7-BF3C-94BE747AE21A}" destId="{47056797-35D5-4CB7-AFDE-781A45757638}" srcOrd="0" destOrd="0" presId="urn:microsoft.com/office/officeart/2018/5/layout/CenteredIconLabelDescriptionList"/>
    <dgm:cxn modelId="{DE73E696-48EE-4546-A756-0929D3286640}" type="presParOf" srcId="{C9E1177C-9664-45B7-BF3C-94BE747AE21A}" destId="{F1E7A6E2-A1E2-4BDA-8A94-D7DD451573DB}" srcOrd="1" destOrd="0" presId="urn:microsoft.com/office/officeart/2018/5/layout/CenteredIconLabelDescriptionList"/>
    <dgm:cxn modelId="{0756B176-6662-4945-BB9C-23F68A5D08A0}" type="presParOf" srcId="{C9E1177C-9664-45B7-BF3C-94BE747AE21A}" destId="{29CB0B7C-7068-4C4A-B7CA-46FA3BFE06E4}" srcOrd="2" destOrd="0" presId="urn:microsoft.com/office/officeart/2018/5/layout/CenteredIconLabelDescriptionList"/>
    <dgm:cxn modelId="{60286F3A-32F5-4615-AA02-2A9E7473AC26}" type="presParOf" srcId="{C9E1177C-9664-45B7-BF3C-94BE747AE21A}" destId="{102585D7-5ED8-464E-87C8-068FCF18CDD2}" srcOrd="3" destOrd="0" presId="urn:microsoft.com/office/officeart/2018/5/layout/CenteredIconLabelDescriptionList"/>
    <dgm:cxn modelId="{086D0D0C-7847-4A78-B6E4-C48C5797B69A}" type="presParOf" srcId="{C9E1177C-9664-45B7-BF3C-94BE747AE21A}" destId="{D35198D7-319D-461B-BA52-549A90884903}" srcOrd="4" destOrd="0" presId="urn:microsoft.com/office/officeart/2018/5/layout/CenteredIconLabelDescriptionList"/>
    <dgm:cxn modelId="{B1CB10F1-097F-4D7B-BAB5-89663F46C634}" type="presParOf" srcId="{BD22441F-AD49-453B-9D7B-F90798F2D4F2}" destId="{E8AA97A0-6CE2-4F75-A7B2-0239CF0A06A8}" srcOrd="3" destOrd="0" presId="urn:microsoft.com/office/officeart/2018/5/layout/CenteredIconLabelDescriptionList"/>
    <dgm:cxn modelId="{EAAB514C-E980-4BDC-8599-0C28F990EB92}" type="presParOf" srcId="{BD22441F-AD49-453B-9D7B-F90798F2D4F2}" destId="{67C07572-DE36-4B7C-A77C-CF3B62742D85}" srcOrd="4" destOrd="0" presId="urn:microsoft.com/office/officeart/2018/5/layout/CenteredIconLabelDescriptionList"/>
    <dgm:cxn modelId="{65148483-C047-4DF2-A5CF-7CE44AFA6627}" type="presParOf" srcId="{67C07572-DE36-4B7C-A77C-CF3B62742D85}" destId="{77C6CD81-0F19-4850-B896-FC0C20684BCE}" srcOrd="0" destOrd="0" presId="urn:microsoft.com/office/officeart/2018/5/layout/CenteredIconLabelDescriptionList"/>
    <dgm:cxn modelId="{D0A97F93-2998-4FB6-8939-10E986E25FDC}" type="presParOf" srcId="{67C07572-DE36-4B7C-A77C-CF3B62742D85}" destId="{11093D07-D992-454A-9979-43886D7AC7EF}" srcOrd="1" destOrd="0" presId="urn:microsoft.com/office/officeart/2018/5/layout/CenteredIconLabelDescriptionList"/>
    <dgm:cxn modelId="{CCB274E3-0AAB-4CB3-B0CA-29F4E21959B2}" type="presParOf" srcId="{67C07572-DE36-4B7C-A77C-CF3B62742D85}" destId="{ECA7CD75-135C-4FED-988A-26E5238A3800}" srcOrd="2" destOrd="0" presId="urn:microsoft.com/office/officeart/2018/5/layout/CenteredIconLabelDescriptionList"/>
    <dgm:cxn modelId="{317FB103-2F8A-46ED-8A94-0F0FBAA9347A}" type="presParOf" srcId="{67C07572-DE36-4B7C-A77C-CF3B62742D85}" destId="{4DDA6EA7-55F8-40C8-8E63-B8B45CA44D37}" srcOrd="3" destOrd="0" presId="urn:microsoft.com/office/officeart/2018/5/layout/CenteredIconLabelDescriptionList"/>
    <dgm:cxn modelId="{F35A3C78-0616-4CA5-BB29-42DD8363B53F}" type="presParOf" srcId="{67C07572-DE36-4B7C-A77C-CF3B62742D85}" destId="{540B26EE-B7B2-457E-9AE2-E8FBB14F94DD}" srcOrd="4" destOrd="0" presId="urn:microsoft.com/office/officeart/2018/5/layout/CenteredIconLabelDescrip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CD0637A1-6AA6-4A6B-B051-F0B5361B1AAC}" type="doc">
      <dgm:prSet loTypeId="urn:microsoft.com/office/officeart/2005/8/layout/hierarchy3" loCatId="hierarchy" qsTypeId="urn:microsoft.com/office/officeart/2005/8/quickstyle/simple1" qsCatId="simple" csTypeId="urn:microsoft.com/office/officeart/2005/8/colors/colorful5" csCatId="colorful" phldr="1"/>
      <dgm:spPr/>
      <dgm:t>
        <a:bodyPr/>
        <a:lstStyle/>
        <a:p>
          <a:endParaRPr lang="en-US"/>
        </a:p>
      </dgm:t>
    </dgm:pt>
    <dgm:pt modelId="{A09EB732-7301-4D4B-8C73-F0CDCBB77FDF}">
      <dgm:prSet/>
      <dgm:spPr/>
      <dgm:t>
        <a:bodyPr/>
        <a:lstStyle/>
        <a:p>
          <a:r>
            <a:rPr lang="en-US" dirty="0"/>
            <a:t>Goal: eliminate binge eating episodes and to reduce body weight </a:t>
          </a:r>
        </a:p>
      </dgm:t>
      <dgm:extLst>
        <a:ext uri="{E40237B7-FDA0-4F09-8148-C483321AD2D9}">
          <dgm14:cNvPr xmlns:dgm14="http://schemas.microsoft.com/office/drawing/2010/diagram" id="0" name="" descr="Goal: eliminate binge eating episodes and to reduce body weight &#10;"/>
        </a:ext>
      </dgm:extLst>
    </dgm:pt>
    <dgm:pt modelId="{A384386B-E741-4CE8-92DF-044BBE78E95A}" type="parTrans" cxnId="{D4C602AD-B484-44BB-97E4-D3661DF33944}">
      <dgm:prSet/>
      <dgm:spPr/>
      <dgm:t>
        <a:bodyPr/>
        <a:lstStyle/>
        <a:p>
          <a:endParaRPr lang="en-US"/>
        </a:p>
      </dgm:t>
    </dgm:pt>
    <dgm:pt modelId="{5FF6F179-0C8E-4324-B70E-81F89A9FE33E}" type="sibTrans" cxnId="{D4C602AD-B484-44BB-97E4-D3661DF33944}">
      <dgm:prSet/>
      <dgm:spPr/>
      <dgm:t>
        <a:bodyPr/>
        <a:lstStyle/>
        <a:p>
          <a:endParaRPr lang="en-US"/>
        </a:p>
      </dgm:t>
    </dgm:pt>
    <dgm:pt modelId="{1D8B57E8-7C45-4B8E-8BAE-9CD65081CE63}">
      <dgm:prSet/>
      <dgm:spPr/>
      <dgm:t>
        <a:bodyPr/>
        <a:lstStyle/>
        <a:p>
          <a:r>
            <a:rPr lang="en-US" dirty="0"/>
            <a:t>Like that of bulimia nervosa (e.g., CBT, IPT, dialectical behavioral therapy or DBT)</a:t>
          </a:r>
        </a:p>
      </dgm:t>
      <dgm:extLst>
        <a:ext uri="{E40237B7-FDA0-4F09-8148-C483321AD2D9}">
          <dgm14:cNvPr xmlns:dgm14="http://schemas.microsoft.com/office/drawing/2010/diagram" id="0" name="" descr="Like that of bulimia nervosa (e.g., CBT, IPT, dialectical behavioral therapy or DBT)&#10;"/>
        </a:ext>
      </dgm:extLst>
    </dgm:pt>
    <dgm:pt modelId="{013B769E-6DAE-4916-8C38-FC963293FB39}" type="parTrans" cxnId="{517D4A93-76AE-4F52-B961-0E24EAB00F3C}">
      <dgm:prSet/>
      <dgm:spPr/>
      <dgm:t>
        <a:bodyPr/>
        <a:lstStyle/>
        <a:p>
          <a:endParaRPr lang="en-US"/>
        </a:p>
      </dgm:t>
    </dgm:pt>
    <dgm:pt modelId="{A0C5F762-F91C-4657-AC5E-07476C908D14}" type="sibTrans" cxnId="{517D4A93-76AE-4F52-B961-0E24EAB00F3C}">
      <dgm:prSet/>
      <dgm:spPr/>
      <dgm:t>
        <a:bodyPr/>
        <a:lstStyle/>
        <a:p>
          <a:endParaRPr lang="en-US"/>
        </a:p>
      </dgm:t>
    </dgm:pt>
    <dgm:pt modelId="{FFE02FEF-485C-4F07-B883-F70E6424DF4A}">
      <dgm:prSet/>
      <dgm:spPr/>
      <dgm:t>
        <a:bodyPr/>
        <a:lstStyle/>
        <a:p>
          <a:r>
            <a:rPr lang="en-US" dirty="0"/>
            <a:t>Antidepressant medications </a:t>
          </a:r>
        </a:p>
      </dgm:t>
      <dgm:extLst>
        <a:ext uri="{E40237B7-FDA0-4F09-8148-C483321AD2D9}">
          <dgm14:cNvPr xmlns:dgm14="http://schemas.microsoft.com/office/drawing/2010/diagram" id="0" name="" descr="Antidepressant medications &#10;"/>
        </a:ext>
      </dgm:extLst>
    </dgm:pt>
    <dgm:pt modelId="{DD42BCC1-A48E-4A6E-A999-6D1DEC956577}" type="parTrans" cxnId="{7B162F52-D6CF-4E63-A766-FF4552A21915}">
      <dgm:prSet/>
      <dgm:spPr/>
      <dgm:t>
        <a:bodyPr/>
        <a:lstStyle/>
        <a:p>
          <a:endParaRPr lang="en-US"/>
        </a:p>
      </dgm:t>
    </dgm:pt>
    <dgm:pt modelId="{01370991-8F33-4B29-8F99-63BFB63332CE}" type="sibTrans" cxnId="{7B162F52-D6CF-4E63-A766-FF4552A21915}">
      <dgm:prSet/>
      <dgm:spPr/>
      <dgm:t>
        <a:bodyPr/>
        <a:lstStyle/>
        <a:p>
          <a:endParaRPr lang="en-US"/>
        </a:p>
      </dgm:t>
    </dgm:pt>
    <dgm:pt modelId="{2B5DA31D-631F-48B2-80E1-BD6416FD664E}">
      <dgm:prSet/>
      <dgm:spPr/>
      <dgm:t>
        <a:bodyPr/>
        <a:lstStyle/>
        <a:p>
          <a:r>
            <a:rPr lang="en-US" dirty="0"/>
            <a:t>Used due to the high comorbidity of eating disorders and depressive symptoms </a:t>
          </a:r>
        </a:p>
      </dgm:t>
      <dgm:extLst>
        <a:ext uri="{E40237B7-FDA0-4F09-8148-C483321AD2D9}">
          <dgm14:cNvPr xmlns:dgm14="http://schemas.microsoft.com/office/drawing/2010/diagram" id="0" name="" descr="Used due to the high comorbidity of eating disorders and depressive symptoms &#10;"/>
        </a:ext>
      </dgm:extLst>
    </dgm:pt>
    <dgm:pt modelId="{1CD3B4B7-5D1D-489B-9A7A-2BEF84237C80}" type="parTrans" cxnId="{68CC16F5-8816-4F39-ACBF-0082CC7364D1}">
      <dgm:prSet/>
      <dgm:spPr/>
      <dgm:t>
        <a:bodyPr/>
        <a:lstStyle/>
        <a:p>
          <a:endParaRPr lang="en-US"/>
        </a:p>
      </dgm:t>
    </dgm:pt>
    <dgm:pt modelId="{D5BF496E-5625-4B83-9CC2-DBA2167415FB}" type="sibTrans" cxnId="{68CC16F5-8816-4F39-ACBF-0082CC7364D1}">
      <dgm:prSet/>
      <dgm:spPr/>
      <dgm:t>
        <a:bodyPr/>
        <a:lstStyle/>
        <a:p>
          <a:endParaRPr lang="en-US"/>
        </a:p>
      </dgm:t>
    </dgm:pt>
    <dgm:pt modelId="{B27FF146-9B63-4FEB-9131-BF2F6C594AD6}">
      <dgm:prSet/>
      <dgm:spPr/>
      <dgm:t>
        <a:bodyPr/>
        <a:lstStyle/>
        <a:p>
          <a:r>
            <a:rPr lang="en-US" dirty="0"/>
            <a:t>Not effective for treating the eating disorder itself</a:t>
          </a:r>
        </a:p>
      </dgm:t>
      <dgm:extLst>
        <a:ext uri="{E40237B7-FDA0-4F09-8148-C483321AD2D9}">
          <dgm14:cNvPr xmlns:dgm14="http://schemas.microsoft.com/office/drawing/2010/diagram" id="0" name="" descr="Not effective for treating the eating disorder itself&#10;"/>
        </a:ext>
      </dgm:extLst>
    </dgm:pt>
    <dgm:pt modelId="{8015E8BA-4EA7-40C5-9C11-274144E8D9DB}" type="parTrans" cxnId="{9EF903B8-887F-460A-BC3E-83F9EC980D92}">
      <dgm:prSet/>
      <dgm:spPr/>
      <dgm:t>
        <a:bodyPr/>
        <a:lstStyle/>
        <a:p>
          <a:endParaRPr lang="en-US"/>
        </a:p>
      </dgm:t>
    </dgm:pt>
    <dgm:pt modelId="{E061176B-6363-4BAB-AD6A-ACECF242463A}" type="sibTrans" cxnId="{9EF903B8-887F-460A-BC3E-83F9EC980D92}">
      <dgm:prSet/>
      <dgm:spPr/>
      <dgm:t>
        <a:bodyPr/>
        <a:lstStyle/>
        <a:p>
          <a:endParaRPr lang="en-US"/>
        </a:p>
      </dgm:t>
    </dgm:pt>
    <dgm:pt modelId="{7D637B2E-1D3F-4625-A038-05A980BEFFE6}">
      <dgm:prSet/>
      <dgm:spPr/>
      <dgm:t>
        <a:bodyPr/>
        <a:lstStyle/>
        <a:p>
          <a:r>
            <a:rPr lang="en-US"/>
            <a:t>Outcome:</a:t>
          </a:r>
        </a:p>
      </dgm:t>
    </dgm:pt>
    <dgm:pt modelId="{076BDD98-C10A-44F7-B31B-C28A17232115}" type="parTrans" cxnId="{B3032CD8-0D10-406D-B112-19AD3C88BED8}">
      <dgm:prSet/>
      <dgm:spPr/>
      <dgm:t>
        <a:bodyPr/>
        <a:lstStyle/>
        <a:p>
          <a:endParaRPr lang="en-US"/>
        </a:p>
      </dgm:t>
    </dgm:pt>
    <dgm:pt modelId="{BDB4B03B-6C03-4011-838E-4365FF403055}" type="sibTrans" cxnId="{B3032CD8-0D10-406D-B112-19AD3C88BED8}">
      <dgm:prSet/>
      <dgm:spPr/>
      <dgm:t>
        <a:bodyPr/>
        <a:lstStyle/>
        <a:p>
          <a:endParaRPr lang="en-US"/>
        </a:p>
      </dgm:t>
    </dgm:pt>
    <dgm:pt modelId="{1D7129A1-C082-4A64-B0C8-5B662D7D06B3}">
      <dgm:prSet/>
      <dgm:spPr/>
      <dgm:t>
        <a:bodyPr/>
        <a:lstStyle/>
        <a:p>
          <a:r>
            <a:rPr lang="en-US" dirty="0"/>
            <a:t>Remission rates are much higher than that for anorexia or bulimia</a:t>
          </a:r>
        </a:p>
      </dgm:t>
      <dgm:extLst>
        <a:ext uri="{E40237B7-FDA0-4F09-8148-C483321AD2D9}">
          <dgm14:cNvPr xmlns:dgm14="http://schemas.microsoft.com/office/drawing/2010/diagram" id="0" name="" descr="Outcome: Remission rates are much higher than that for anorexia or bulimia&#10;"/>
        </a:ext>
      </dgm:extLst>
    </dgm:pt>
    <dgm:pt modelId="{71CF3719-3472-4A6E-BC84-C57370B06DAD}" type="parTrans" cxnId="{107FE37A-3862-406F-BCBA-3B2FC5458822}">
      <dgm:prSet/>
      <dgm:spPr/>
      <dgm:t>
        <a:bodyPr/>
        <a:lstStyle/>
        <a:p>
          <a:endParaRPr lang="en-US"/>
        </a:p>
      </dgm:t>
    </dgm:pt>
    <dgm:pt modelId="{606D0D0D-1BB2-450E-9FD3-412DE0B683A4}" type="sibTrans" cxnId="{107FE37A-3862-406F-BCBA-3B2FC5458822}">
      <dgm:prSet/>
      <dgm:spPr/>
      <dgm:t>
        <a:bodyPr/>
        <a:lstStyle/>
        <a:p>
          <a:endParaRPr lang="en-US"/>
        </a:p>
      </dgm:t>
    </dgm:pt>
    <dgm:pt modelId="{15D9F28C-B1C7-4B80-A924-1A57842CCC69}" type="pres">
      <dgm:prSet presAssocID="{CD0637A1-6AA6-4A6B-B051-F0B5361B1AAC}" presName="diagram" presStyleCnt="0">
        <dgm:presLayoutVars>
          <dgm:chPref val="1"/>
          <dgm:dir/>
          <dgm:animOne val="branch"/>
          <dgm:animLvl val="lvl"/>
          <dgm:resizeHandles/>
        </dgm:presLayoutVars>
      </dgm:prSet>
      <dgm:spPr/>
    </dgm:pt>
    <dgm:pt modelId="{32D8508D-3773-47DC-8B5A-E9125D291953}" type="pres">
      <dgm:prSet presAssocID="{A09EB732-7301-4D4B-8C73-F0CDCBB77FDF}" presName="root" presStyleCnt="0"/>
      <dgm:spPr/>
    </dgm:pt>
    <dgm:pt modelId="{0340B87F-D7F3-4163-BD6C-C30C41BC36BC}" type="pres">
      <dgm:prSet presAssocID="{A09EB732-7301-4D4B-8C73-F0CDCBB77FDF}" presName="rootComposite" presStyleCnt="0"/>
      <dgm:spPr/>
    </dgm:pt>
    <dgm:pt modelId="{61A9E794-546B-4268-A90C-41D00DA0B416}" type="pres">
      <dgm:prSet presAssocID="{A09EB732-7301-4D4B-8C73-F0CDCBB77FDF}" presName="rootText" presStyleLbl="node1" presStyleIdx="0" presStyleCnt="4"/>
      <dgm:spPr/>
    </dgm:pt>
    <dgm:pt modelId="{81FCD559-2F97-4DDC-8134-BCEB248D3821}" type="pres">
      <dgm:prSet presAssocID="{A09EB732-7301-4D4B-8C73-F0CDCBB77FDF}" presName="rootConnector" presStyleLbl="node1" presStyleIdx="0" presStyleCnt="4"/>
      <dgm:spPr/>
    </dgm:pt>
    <dgm:pt modelId="{24156127-B7A7-49AC-961E-FF9CF86763FE}" type="pres">
      <dgm:prSet presAssocID="{A09EB732-7301-4D4B-8C73-F0CDCBB77FDF}" presName="childShape" presStyleCnt="0"/>
      <dgm:spPr/>
    </dgm:pt>
    <dgm:pt modelId="{5D03495A-9C3F-42EA-B249-BE4CE842C72F}" type="pres">
      <dgm:prSet presAssocID="{1D8B57E8-7C45-4B8E-8BAE-9CD65081CE63}" presName="root" presStyleCnt="0"/>
      <dgm:spPr/>
    </dgm:pt>
    <dgm:pt modelId="{D726DF2F-90F4-4D87-B9F7-95380D43F129}" type="pres">
      <dgm:prSet presAssocID="{1D8B57E8-7C45-4B8E-8BAE-9CD65081CE63}" presName="rootComposite" presStyleCnt="0"/>
      <dgm:spPr/>
    </dgm:pt>
    <dgm:pt modelId="{4EFEAB24-B5D9-466C-A555-D4E524574EB5}" type="pres">
      <dgm:prSet presAssocID="{1D8B57E8-7C45-4B8E-8BAE-9CD65081CE63}" presName="rootText" presStyleLbl="node1" presStyleIdx="1" presStyleCnt="4"/>
      <dgm:spPr/>
    </dgm:pt>
    <dgm:pt modelId="{528932D3-ECEF-448F-B7D3-D40C77685BB6}" type="pres">
      <dgm:prSet presAssocID="{1D8B57E8-7C45-4B8E-8BAE-9CD65081CE63}" presName="rootConnector" presStyleLbl="node1" presStyleIdx="1" presStyleCnt="4"/>
      <dgm:spPr/>
    </dgm:pt>
    <dgm:pt modelId="{1B57C5F9-5F6B-49A2-91C8-2BE4043DE751}" type="pres">
      <dgm:prSet presAssocID="{1D8B57E8-7C45-4B8E-8BAE-9CD65081CE63}" presName="childShape" presStyleCnt="0"/>
      <dgm:spPr/>
    </dgm:pt>
    <dgm:pt modelId="{06AC7483-241F-4715-98C5-95F58337EE93}" type="pres">
      <dgm:prSet presAssocID="{FFE02FEF-485C-4F07-B883-F70E6424DF4A}" presName="root" presStyleCnt="0"/>
      <dgm:spPr/>
    </dgm:pt>
    <dgm:pt modelId="{5B039B17-E313-49AD-8F2F-88C62102BD96}" type="pres">
      <dgm:prSet presAssocID="{FFE02FEF-485C-4F07-B883-F70E6424DF4A}" presName="rootComposite" presStyleCnt="0"/>
      <dgm:spPr/>
    </dgm:pt>
    <dgm:pt modelId="{41638A2F-A13C-42E4-959C-196B8BC3BE04}" type="pres">
      <dgm:prSet presAssocID="{FFE02FEF-485C-4F07-B883-F70E6424DF4A}" presName="rootText" presStyleLbl="node1" presStyleIdx="2" presStyleCnt="4"/>
      <dgm:spPr/>
    </dgm:pt>
    <dgm:pt modelId="{2C665D88-FF95-45B4-9EBB-1F668AE9D139}" type="pres">
      <dgm:prSet presAssocID="{FFE02FEF-485C-4F07-B883-F70E6424DF4A}" presName="rootConnector" presStyleLbl="node1" presStyleIdx="2" presStyleCnt="4"/>
      <dgm:spPr/>
    </dgm:pt>
    <dgm:pt modelId="{E90F096A-FACB-482F-B41D-F0074A9D9EDE}" type="pres">
      <dgm:prSet presAssocID="{FFE02FEF-485C-4F07-B883-F70E6424DF4A}" presName="childShape" presStyleCnt="0"/>
      <dgm:spPr/>
    </dgm:pt>
    <dgm:pt modelId="{BF9B7DE9-742C-4DF9-A13C-CD852A5024B6}" type="pres">
      <dgm:prSet presAssocID="{1CD3B4B7-5D1D-489B-9A7A-2BEF84237C80}" presName="Name13" presStyleLbl="parChTrans1D2" presStyleIdx="0" presStyleCnt="3"/>
      <dgm:spPr/>
    </dgm:pt>
    <dgm:pt modelId="{3BAE30EE-05A7-409D-866E-EFB9CA51FC89}" type="pres">
      <dgm:prSet presAssocID="{2B5DA31D-631F-48B2-80E1-BD6416FD664E}" presName="childText" presStyleLbl="bgAcc1" presStyleIdx="0" presStyleCnt="3">
        <dgm:presLayoutVars>
          <dgm:bulletEnabled val="1"/>
        </dgm:presLayoutVars>
      </dgm:prSet>
      <dgm:spPr/>
    </dgm:pt>
    <dgm:pt modelId="{3EFFB0D6-229F-46C8-A238-F219C6C77837}" type="pres">
      <dgm:prSet presAssocID="{8015E8BA-4EA7-40C5-9C11-274144E8D9DB}" presName="Name13" presStyleLbl="parChTrans1D2" presStyleIdx="1" presStyleCnt="3"/>
      <dgm:spPr/>
    </dgm:pt>
    <dgm:pt modelId="{6618B839-DEDA-4856-8A92-4A2C5B3415CC}" type="pres">
      <dgm:prSet presAssocID="{B27FF146-9B63-4FEB-9131-BF2F6C594AD6}" presName="childText" presStyleLbl="bgAcc1" presStyleIdx="1" presStyleCnt="3">
        <dgm:presLayoutVars>
          <dgm:bulletEnabled val="1"/>
        </dgm:presLayoutVars>
      </dgm:prSet>
      <dgm:spPr/>
    </dgm:pt>
    <dgm:pt modelId="{931651C2-1E76-4840-9EC8-841F1B1450BB}" type="pres">
      <dgm:prSet presAssocID="{7D637B2E-1D3F-4625-A038-05A980BEFFE6}" presName="root" presStyleCnt="0"/>
      <dgm:spPr/>
    </dgm:pt>
    <dgm:pt modelId="{B185B713-557F-4617-B030-FBFF9C0FFE62}" type="pres">
      <dgm:prSet presAssocID="{7D637B2E-1D3F-4625-A038-05A980BEFFE6}" presName="rootComposite" presStyleCnt="0"/>
      <dgm:spPr/>
    </dgm:pt>
    <dgm:pt modelId="{B955F60D-ED8C-4BD8-8DA4-962D6A1674D5}" type="pres">
      <dgm:prSet presAssocID="{7D637B2E-1D3F-4625-A038-05A980BEFFE6}" presName="rootText" presStyleLbl="node1" presStyleIdx="3" presStyleCnt="4"/>
      <dgm:spPr/>
    </dgm:pt>
    <dgm:pt modelId="{ED683000-A7E8-4655-BB26-9BD02EBD5C8A}" type="pres">
      <dgm:prSet presAssocID="{7D637B2E-1D3F-4625-A038-05A980BEFFE6}" presName="rootConnector" presStyleLbl="node1" presStyleIdx="3" presStyleCnt="4"/>
      <dgm:spPr/>
    </dgm:pt>
    <dgm:pt modelId="{A08C8D98-CBEB-4A3E-8DC4-ADD18017F0A5}" type="pres">
      <dgm:prSet presAssocID="{7D637B2E-1D3F-4625-A038-05A980BEFFE6}" presName="childShape" presStyleCnt="0"/>
      <dgm:spPr/>
    </dgm:pt>
    <dgm:pt modelId="{15DAEFDF-3135-4C5B-86EA-7C2659621185}" type="pres">
      <dgm:prSet presAssocID="{71CF3719-3472-4A6E-BC84-C57370B06DAD}" presName="Name13" presStyleLbl="parChTrans1D2" presStyleIdx="2" presStyleCnt="3"/>
      <dgm:spPr/>
    </dgm:pt>
    <dgm:pt modelId="{FA4AD6AB-CE96-4F3E-96EA-F05CB9BB6E2C}" type="pres">
      <dgm:prSet presAssocID="{1D7129A1-C082-4A64-B0C8-5B662D7D06B3}" presName="childText" presStyleLbl="bgAcc1" presStyleIdx="2" presStyleCnt="3">
        <dgm:presLayoutVars>
          <dgm:bulletEnabled val="1"/>
        </dgm:presLayoutVars>
      </dgm:prSet>
      <dgm:spPr/>
    </dgm:pt>
  </dgm:ptLst>
  <dgm:cxnLst>
    <dgm:cxn modelId="{0BDF3F00-601A-491C-839A-8C92855ED2F5}" type="presOf" srcId="{FFE02FEF-485C-4F07-B883-F70E6424DF4A}" destId="{2C665D88-FF95-45B4-9EBB-1F668AE9D139}" srcOrd="1" destOrd="0" presId="urn:microsoft.com/office/officeart/2005/8/layout/hierarchy3"/>
    <dgm:cxn modelId="{33F5C015-1352-4AF9-8FC3-3B0AE2719907}" type="presOf" srcId="{71CF3719-3472-4A6E-BC84-C57370B06DAD}" destId="{15DAEFDF-3135-4C5B-86EA-7C2659621185}" srcOrd="0" destOrd="0" presId="urn:microsoft.com/office/officeart/2005/8/layout/hierarchy3"/>
    <dgm:cxn modelId="{C3C30319-527A-4A82-99EA-372B027D9062}" type="presOf" srcId="{CD0637A1-6AA6-4A6B-B051-F0B5361B1AAC}" destId="{15D9F28C-B1C7-4B80-A924-1A57842CCC69}" srcOrd="0" destOrd="0" presId="urn:microsoft.com/office/officeart/2005/8/layout/hierarchy3"/>
    <dgm:cxn modelId="{0227D933-8079-4DF7-8CE2-154E1E2F3B0F}" type="presOf" srcId="{1D7129A1-C082-4A64-B0C8-5B662D7D06B3}" destId="{FA4AD6AB-CE96-4F3E-96EA-F05CB9BB6E2C}" srcOrd="0" destOrd="0" presId="urn:microsoft.com/office/officeart/2005/8/layout/hierarchy3"/>
    <dgm:cxn modelId="{FC37A23D-FCED-45C3-A0FE-BC6BCA408736}" type="presOf" srcId="{A09EB732-7301-4D4B-8C73-F0CDCBB77FDF}" destId="{61A9E794-546B-4268-A90C-41D00DA0B416}" srcOrd="0" destOrd="0" presId="urn:microsoft.com/office/officeart/2005/8/layout/hierarchy3"/>
    <dgm:cxn modelId="{B56E1363-E77B-4E82-B0E9-1B89DAB17E2B}" type="presOf" srcId="{FFE02FEF-485C-4F07-B883-F70E6424DF4A}" destId="{41638A2F-A13C-42E4-959C-196B8BC3BE04}" srcOrd="0" destOrd="0" presId="urn:microsoft.com/office/officeart/2005/8/layout/hierarchy3"/>
    <dgm:cxn modelId="{7B162F52-D6CF-4E63-A766-FF4552A21915}" srcId="{CD0637A1-6AA6-4A6B-B051-F0B5361B1AAC}" destId="{FFE02FEF-485C-4F07-B883-F70E6424DF4A}" srcOrd="2" destOrd="0" parTransId="{DD42BCC1-A48E-4A6E-A999-6D1DEC956577}" sibTransId="{01370991-8F33-4B29-8F99-63BFB63332CE}"/>
    <dgm:cxn modelId="{0809EF72-2CEE-4F68-AF55-CE804339279D}" type="presOf" srcId="{7D637B2E-1D3F-4625-A038-05A980BEFFE6}" destId="{B955F60D-ED8C-4BD8-8DA4-962D6A1674D5}" srcOrd="0" destOrd="0" presId="urn:microsoft.com/office/officeart/2005/8/layout/hierarchy3"/>
    <dgm:cxn modelId="{53258D55-DAD4-4ADF-82A6-EC745596AC8A}" type="presOf" srcId="{1D8B57E8-7C45-4B8E-8BAE-9CD65081CE63}" destId="{4EFEAB24-B5D9-466C-A555-D4E524574EB5}" srcOrd="0" destOrd="0" presId="urn:microsoft.com/office/officeart/2005/8/layout/hierarchy3"/>
    <dgm:cxn modelId="{107FE37A-3862-406F-BCBA-3B2FC5458822}" srcId="{7D637B2E-1D3F-4625-A038-05A980BEFFE6}" destId="{1D7129A1-C082-4A64-B0C8-5B662D7D06B3}" srcOrd="0" destOrd="0" parTransId="{71CF3719-3472-4A6E-BC84-C57370B06DAD}" sibTransId="{606D0D0D-1BB2-450E-9FD3-412DE0B683A4}"/>
    <dgm:cxn modelId="{7EB53B7D-2F57-4B23-BE0E-4AC14FD78CBA}" type="presOf" srcId="{B27FF146-9B63-4FEB-9131-BF2F6C594AD6}" destId="{6618B839-DEDA-4856-8A92-4A2C5B3415CC}" srcOrd="0" destOrd="0" presId="urn:microsoft.com/office/officeart/2005/8/layout/hierarchy3"/>
    <dgm:cxn modelId="{78185C8C-3737-4457-8B0D-17631099B6FD}" type="presOf" srcId="{8015E8BA-4EA7-40C5-9C11-274144E8D9DB}" destId="{3EFFB0D6-229F-46C8-A238-F219C6C77837}" srcOrd="0" destOrd="0" presId="urn:microsoft.com/office/officeart/2005/8/layout/hierarchy3"/>
    <dgm:cxn modelId="{3EA57F92-0AB6-4EB0-ABE0-59230C3EE947}" type="presOf" srcId="{2B5DA31D-631F-48B2-80E1-BD6416FD664E}" destId="{3BAE30EE-05A7-409D-866E-EFB9CA51FC89}" srcOrd="0" destOrd="0" presId="urn:microsoft.com/office/officeart/2005/8/layout/hierarchy3"/>
    <dgm:cxn modelId="{517D4A93-76AE-4F52-B961-0E24EAB00F3C}" srcId="{CD0637A1-6AA6-4A6B-B051-F0B5361B1AAC}" destId="{1D8B57E8-7C45-4B8E-8BAE-9CD65081CE63}" srcOrd="1" destOrd="0" parTransId="{013B769E-6DAE-4916-8C38-FC963293FB39}" sibTransId="{A0C5F762-F91C-4657-AC5E-07476C908D14}"/>
    <dgm:cxn modelId="{C00EAEA2-F8B2-4262-BB5C-9071982C20E7}" type="presOf" srcId="{7D637B2E-1D3F-4625-A038-05A980BEFFE6}" destId="{ED683000-A7E8-4655-BB26-9BD02EBD5C8A}" srcOrd="1" destOrd="0" presId="urn:microsoft.com/office/officeart/2005/8/layout/hierarchy3"/>
    <dgm:cxn modelId="{D4C602AD-B484-44BB-97E4-D3661DF33944}" srcId="{CD0637A1-6AA6-4A6B-B051-F0B5361B1AAC}" destId="{A09EB732-7301-4D4B-8C73-F0CDCBB77FDF}" srcOrd="0" destOrd="0" parTransId="{A384386B-E741-4CE8-92DF-044BBE78E95A}" sibTransId="{5FF6F179-0C8E-4324-B70E-81F89A9FE33E}"/>
    <dgm:cxn modelId="{9EF903B8-887F-460A-BC3E-83F9EC980D92}" srcId="{FFE02FEF-485C-4F07-B883-F70E6424DF4A}" destId="{B27FF146-9B63-4FEB-9131-BF2F6C594AD6}" srcOrd="1" destOrd="0" parTransId="{8015E8BA-4EA7-40C5-9C11-274144E8D9DB}" sibTransId="{E061176B-6363-4BAB-AD6A-ACECF242463A}"/>
    <dgm:cxn modelId="{6F12FCBB-FD2E-4549-96FE-709B60D0FEBB}" type="presOf" srcId="{1D8B57E8-7C45-4B8E-8BAE-9CD65081CE63}" destId="{528932D3-ECEF-448F-B7D3-D40C77685BB6}" srcOrd="1" destOrd="0" presId="urn:microsoft.com/office/officeart/2005/8/layout/hierarchy3"/>
    <dgm:cxn modelId="{B3032CD8-0D10-406D-B112-19AD3C88BED8}" srcId="{CD0637A1-6AA6-4A6B-B051-F0B5361B1AAC}" destId="{7D637B2E-1D3F-4625-A038-05A980BEFFE6}" srcOrd="3" destOrd="0" parTransId="{076BDD98-C10A-44F7-B31B-C28A17232115}" sibTransId="{BDB4B03B-6C03-4011-838E-4365FF403055}"/>
    <dgm:cxn modelId="{2B7771DE-26B4-426C-B54B-670724C91880}" type="presOf" srcId="{A09EB732-7301-4D4B-8C73-F0CDCBB77FDF}" destId="{81FCD559-2F97-4DDC-8134-BCEB248D3821}" srcOrd="1" destOrd="0" presId="urn:microsoft.com/office/officeart/2005/8/layout/hierarchy3"/>
    <dgm:cxn modelId="{3D1D7EE6-0853-49C0-9055-B17A8C441745}" type="presOf" srcId="{1CD3B4B7-5D1D-489B-9A7A-2BEF84237C80}" destId="{BF9B7DE9-742C-4DF9-A13C-CD852A5024B6}" srcOrd="0" destOrd="0" presId="urn:microsoft.com/office/officeart/2005/8/layout/hierarchy3"/>
    <dgm:cxn modelId="{68CC16F5-8816-4F39-ACBF-0082CC7364D1}" srcId="{FFE02FEF-485C-4F07-B883-F70E6424DF4A}" destId="{2B5DA31D-631F-48B2-80E1-BD6416FD664E}" srcOrd="0" destOrd="0" parTransId="{1CD3B4B7-5D1D-489B-9A7A-2BEF84237C80}" sibTransId="{D5BF496E-5625-4B83-9CC2-DBA2167415FB}"/>
    <dgm:cxn modelId="{A85DCDD6-1B37-4150-BDCE-F9965DF2C8C2}" type="presParOf" srcId="{15D9F28C-B1C7-4B80-A924-1A57842CCC69}" destId="{32D8508D-3773-47DC-8B5A-E9125D291953}" srcOrd="0" destOrd="0" presId="urn:microsoft.com/office/officeart/2005/8/layout/hierarchy3"/>
    <dgm:cxn modelId="{E19ABF6F-D92A-4E40-ACF1-FEA1A770EA39}" type="presParOf" srcId="{32D8508D-3773-47DC-8B5A-E9125D291953}" destId="{0340B87F-D7F3-4163-BD6C-C30C41BC36BC}" srcOrd="0" destOrd="0" presId="urn:microsoft.com/office/officeart/2005/8/layout/hierarchy3"/>
    <dgm:cxn modelId="{29044B8D-B67D-48E6-BF63-B6FB535F5BC8}" type="presParOf" srcId="{0340B87F-D7F3-4163-BD6C-C30C41BC36BC}" destId="{61A9E794-546B-4268-A90C-41D00DA0B416}" srcOrd="0" destOrd="0" presId="urn:microsoft.com/office/officeart/2005/8/layout/hierarchy3"/>
    <dgm:cxn modelId="{A08AF17A-C59B-4D35-90F3-4A4EB2998962}" type="presParOf" srcId="{0340B87F-D7F3-4163-BD6C-C30C41BC36BC}" destId="{81FCD559-2F97-4DDC-8134-BCEB248D3821}" srcOrd="1" destOrd="0" presId="urn:microsoft.com/office/officeart/2005/8/layout/hierarchy3"/>
    <dgm:cxn modelId="{65A1A1BE-B37A-42B5-AF57-55E15FE615D4}" type="presParOf" srcId="{32D8508D-3773-47DC-8B5A-E9125D291953}" destId="{24156127-B7A7-49AC-961E-FF9CF86763FE}" srcOrd="1" destOrd="0" presId="urn:microsoft.com/office/officeart/2005/8/layout/hierarchy3"/>
    <dgm:cxn modelId="{18EAC400-A6B3-433D-84AA-D51CF13D8E15}" type="presParOf" srcId="{15D9F28C-B1C7-4B80-A924-1A57842CCC69}" destId="{5D03495A-9C3F-42EA-B249-BE4CE842C72F}" srcOrd="1" destOrd="0" presId="urn:microsoft.com/office/officeart/2005/8/layout/hierarchy3"/>
    <dgm:cxn modelId="{78948BC5-3D7B-4762-A012-A66FE65BC1DE}" type="presParOf" srcId="{5D03495A-9C3F-42EA-B249-BE4CE842C72F}" destId="{D726DF2F-90F4-4D87-B9F7-95380D43F129}" srcOrd="0" destOrd="0" presId="urn:microsoft.com/office/officeart/2005/8/layout/hierarchy3"/>
    <dgm:cxn modelId="{8B917497-7F40-4D98-B7A9-A359E4244444}" type="presParOf" srcId="{D726DF2F-90F4-4D87-B9F7-95380D43F129}" destId="{4EFEAB24-B5D9-466C-A555-D4E524574EB5}" srcOrd="0" destOrd="0" presId="urn:microsoft.com/office/officeart/2005/8/layout/hierarchy3"/>
    <dgm:cxn modelId="{D6672BFB-71E0-4D8F-9407-AE359BF871FC}" type="presParOf" srcId="{D726DF2F-90F4-4D87-B9F7-95380D43F129}" destId="{528932D3-ECEF-448F-B7D3-D40C77685BB6}" srcOrd="1" destOrd="0" presId="urn:microsoft.com/office/officeart/2005/8/layout/hierarchy3"/>
    <dgm:cxn modelId="{F120006A-4C4B-4DE4-86F7-DAE3401E1156}" type="presParOf" srcId="{5D03495A-9C3F-42EA-B249-BE4CE842C72F}" destId="{1B57C5F9-5F6B-49A2-91C8-2BE4043DE751}" srcOrd="1" destOrd="0" presId="urn:microsoft.com/office/officeart/2005/8/layout/hierarchy3"/>
    <dgm:cxn modelId="{3A6D7D34-62D0-4F5E-904F-3A8EB426F527}" type="presParOf" srcId="{15D9F28C-B1C7-4B80-A924-1A57842CCC69}" destId="{06AC7483-241F-4715-98C5-95F58337EE93}" srcOrd="2" destOrd="0" presId="urn:microsoft.com/office/officeart/2005/8/layout/hierarchy3"/>
    <dgm:cxn modelId="{33BF138E-1BEA-4DE5-9E48-449D2A06F71E}" type="presParOf" srcId="{06AC7483-241F-4715-98C5-95F58337EE93}" destId="{5B039B17-E313-49AD-8F2F-88C62102BD96}" srcOrd="0" destOrd="0" presId="urn:microsoft.com/office/officeart/2005/8/layout/hierarchy3"/>
    <dgm:cxn modelId="{E1C19034-FD8B-4C9F-92F9-8477CCDC9368}" type="presParOf" srcId="{5B039B17-E313-49AD-8F2F-88C62102BD96}" destId="{41638A2F-A13C-42E4-959C-196B8BC3BE04}" srcOrd="0" destOrd="0" presId="urn:microsoft.com/office/officeart/2005/8/layout/hierarchy3"/>
    <dgm:cxn modelId="{7FBCB2AD-5447-4C17-91EE-A185E6AC1B48}" type="presParOf" srcId="{5B039B17-E313-49AD-8F2F-88C62102BD96}" destId="{2C665D88-FF95-45B4-9EBB-1F668AE9D139}" srcOrd="1" destOrd="0" presId="urn:microsoft.com/office/officeart/2005/8/layout/hierarchy3"/>
    <dgm:cxn modelId="{B9E0B8E3-98DC-46C0-83C6-0D5B88042338}" type="presParOf" srcId="{06AC7483-241F-4715-98C5-95F58337EE93}" destId="{E90F096A-FACB-482F-B41D-F0074A9D9EDE}" srcOrd="1" destOrd="0" presId="urn:microsoft.com/office/officeart/2005/8/layout/hierarchy3"/>
    <dgm:cxn modelId="{A25205CF-475F-4DE0-A573-B6438B6292EA}" type="presParOf" srcId="{E90F096A-FACB-482F-B41D-F0074A9D9EDE}" destId="{BF9B7DE9-742C-4DF9-A13C-CD852A5024B6}" srcOrd="0" destOrd="0" presId="urn:microsoft.com/office/officeart/2005/8/layout/hierarchy3"/>
    <dgm:cxn modelId="{33B5DAB2-5EB7-47C5-A7BC-925E05AF7466}" type="presParOf" srcId="{E90F096A-FACB-482F-B41D-F0074A9D9EDE}" destId="{3BAE30EE-05A7-409D-866E-EFB9CA51FC89}" srcOrd="1" destOrd="0" presId="urn:microsoft.com/office/officeart/2005/8/layout/hierarchy3"/>
    <dgm:cxn modelId="{834DDC7F-2931-488E-A2FF-E29D019D668C}" type="presParOf" srcId="{E90F096A-FACB-482F-B41D-F0074A9D9EDE}" destId="{3EFFB0D6-229F-46C8-A238-F219C6C77837}" srcOrd="2" destOrd="0" presId="urn:microsoft.com/office/officeart/2005/8/layout/hierarchy3"/>
    <dgm:cxn modelId="{00B5C453-42EB-4260-B404-D80D1652979B}" type="presParOf" srcId="{E90F096A-FACB-482F-B41D-F0074A9D9EDE}" destId="{6618B839-DEDA-4856-8A92-4A2C5B3415CC}" srcOrd="3" destOrd="0" presId="urn:microsoft.com/office/officeart/2005/8/layout/hierarchy3"/>
    <dgm:cxn modelId="{1BF0B62C-8726-4037-AC33-62E370CC4846}" type="presParOf" srcId="{15D9F28C-B1C7-4B80-A924-1A57842CCC69}" destId="{931651C2-1E76-4840-9EC8-841F1B1450BB}" srcOrd="3" destOrd="0" presId="urn:microsoft.com/office/officeart/2005/8/layout/hierarchy3"/>
    <dgm:cxn modelId="{1F027540-5B55-4FDA-BC06-5F77504B733D}" type="presParOf" srcId="{931651C2-1E76-4840-9EC8-841F1B1450BB}" destId="{B185B713-557F-4617-B030-FBFF9C0FFE62}" srcOrd="0" destOrd="0" presId="urn:microsoft.com/office/officeart/2005/8/layout/hierarchy3"/>
    <dgm:cxn modelId="{38ABA26D-1797-417E-B20B-A9AD1F264BA2}" type="presParOf" srcId="{B185B713-557F-4617-B030-FBFF9C0FFE62}" destId="{B955F60D-ED8C-4BD8-8DA4-962D6A1674D5}" srcOrd="0" destOrd="0" presId="urn:microsoft.com/office/officeart/2005/8/layout/hierarchy3"/>
    <dgm:cxn modelId="{366C5745-9163-4579-B0FB-A565A9C00D54}" type="presParOf" srcId="{B185B713-557F-4617-B030-FBFF9C0FFE62}" destId="{ED683000-A7E8-4655-BB26-9BD02EBD5C8A}" srcOrd="1" destOrd="0" presId="urn:microsoft.com/office/officeart/2005/8/layout/hierarchy3"/>
    <dgm:cxn modelId="{A8A517DF-8C75-463D-8992-7A09C46FEF80}" type="presParOf" srcId="{931651C2-1E76-4840-9EC8-841F1B1450BB}" destId="{A08C8D98-CBEB-4A3E-8DC4-ADD18017F0A5}" srcOrd="1" destOrd="0" presId="urn:microsoft.com/office/officeart/2005/8/layout/hierarchy3"/>
    <dgm:cxn modelId="{BD6A8C9C-8F10-4048-AF76-42C10CA670FC}" type="presParOf" srcId="{A08C8D98-CBEB-4A3E-8DC4-ADD18017F0A5}" destId="{15DAEFDF-3135-4C5B-86EA-7C2659621185}" srcOrd="0" destOrd="0" presId="urn:microsoft.com/office/officeart/2005/8/layout/hierarchy3"/>
    <dgm:cxn modelId="{C024F4A3-32EF-46DD-A8F7-4BDCBC3A094C}" type="presParOf" srcId="{A08C8D98-CBEB-4A3E-8DC4-ADD18017F0A5}" destId="{FA4AD6AB-CE96-4F3E-96EA-F05CB9BB6E2C}" srcOrd="1"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BA77255D-72E3-48E1-BD61-E53C6C5CA959}" type="doc">
      <dgm:prSet loTypeId="urn:microsoft.com/office/officeart/2005/8/layout/vProcess5" loCatId="process" qsTypeId="urn:microsoft.com/office/officeart/2005/8/quickstyle/simple4" qsCatId="simple" csTypeId="urn:microsoft.com/office/officeart/2005/8/colors/colorful1" csCatId="colorful"/>
      <dgm:spPr/>
      <dgm:t>
        <a:bodyPr/>
        <a:lstStyle/>
        <a:p>
          <a:endParaRPr lang="en-US"/>
        </a:p>
      </dgm:t>
    </dgm:pt>
    <dgm:pt modelId="{FC4A8491-1662-4147-938B-CE9B67DF79FD}">
      <dgm:prSet/>
      <dgm:spPr/>
      <dgm:t>
        <a:bodyPr/>
        <a:lstStyle/>
        <a:p>
          <a:r>
            <a:rPr lang="en-US" b="0" i="0" baseline="0"/>
            <a:t>1. What is the initial (main) goal of treatment for anorexia? </a:t>
          </a:r>
          <a:endParaRPr lang="en-US"/>
        </a:p>
      </dgm:t>
    </dgm:pt>
    <dgm:pt modelId="{27D170F5-3278-45E8-BB9C-9C2211EB8D03}" type="parTrans" cxnId="{8C8FFC37-52BF-459D-AFFF-D262F9890746}">
      <dgm:prSet/>
      <dgm:spPr/>
      <dgm:t>
        <a:bodyPr/>
        <a:lstStyle/>
        <a:p>
          <a:endParaRPr lang="en-US"/>
        </a:p>
      </dgm:t>
    </dgm:pt>
    <dgm:pt modelId="{19B7CFAC-52FF-406F-8BFF-C2C2303767AE}" type="sibTrans" cxnId="{8C8FFC37-52BF-459D-AFFF-D262F9890746}">
      <dgm:prSet/>
      <dgm:spPr/>
      <dgm:t>
        <a:bodyPr/>
        <a:lstStyle/>
        <a:p>
          <a:endParaRPr lang="en-US"/>
        </a:p>
      </dgm:t>
    </dgm:pt>
    <dgm:pt modelId="{D093D462-9DB0-4F80-9727-A1BD71972906}">
      <dgm:prSet/>
      <dgm:spPr/>
      <dgm:t>
        <a:bodyPr/>
        <a:lstStyle/>
        <a:p>
          <a:r>
            <a:rPr lang="en-US" b="0" i="0" baseline="0"/>
            <a:t>2. What are the three phases of family-based treatment? </a:t>
          </a:r>
          <a:endParaRPr lang="en-US"/>
        </a:p>
      </dgm:t>
    </dgm:pt>
    <dgm:pt modelId="{0AAEFE87-B555-4ED2-9F3A-18550BF5B830}" type="parTrans" cxnId="{C5FE7AF9-87C5-4C63-B68D-6519CCE7452F}">
      <dgm:prSet/>
      <dgm:spPr/>
      <dgm:t>
        <a:bodyPr/>
        <a:lstStyle/>
        <a:p>
          <a:endParaRPr lang="en-US"/>
        </a:p>
      </dgm:t>
    </dgm:pt>
    <dgm:pt modelId="{9D894E0B-0184-4EF2-B026-6EE0BD96F8F5}" type="sibTrans" cxnId="{C5FE7AF9-87C5-4C63-B68D-6519CCE7452F}">
      <dgm:prSet/>
      <dgm:spPr/>
      <dgm:t>
        <a:bodyPr/>
        <a:lstStyle/>
        <a:p>
          <a:endParaRPr lang="en-US"/>
        </a:p>
      </dgm:t>
    </dgm:pt>
    <dgm:pt modelId="{159907A0-D2E5-4FFE-901D-614A7424CB14}">
      <dgm:prSet/>
      <dgm:spPr/>
      <dgm:t>
        <a:bodyPr/>
        <a:lstStyle/>
        <a:p>
          <a:r>
            <a:rPr lang="en-US" b="0" i="0" baseline="0"/>
            <a:t>3. What is the goal for interpersonal psychotherapy? Discuss the three phases of IPT. </a:t>
          </a:r>
          <a:endParaRPr lang="en-US"/>
        </a:p>
      </dgm:t>
    </dgm:pt>
    <dgm:pt modelId="{AFCC3FC0-DF79-49DA-9126-5BCC18D906FE}" type="parTrans" cxnId="{8FD26D6E-7C20-4E5D-99E1-369A0645F9E8}">
      <dgm:prSet/>
      <dgm:spPr/>
      <dgm:t>
        <a:bodyPr/>
        <a:lstStyle/>
        <a:p>
          <a:endParaRPr lang="en-US"/>
        </a:p>
      </dgm:t>
    </dgm:pt>
    <dgm:pt modelId="{1081AB21-BA33-4B62-8414-537466EA74B5}" type="sibTrans" cxnId="{8FD26D6E-7C20-4E5D-99E1-369A0645F9E8}">
      <dgm:prSet/>
      <dgm:spPr/>
      <dgm:t>
        <a:bodyPr/>
        <a:lstStyle/>
        <a:p>
          <a:endParaRPr lang="en-US"/>
        </a:p>
      </dgm:t>
    </dgm:pt>
    <dgm:pt modelId="{A39FDABD-E700-4D82-888E-8C3381EEA028}">
      <dgm:prSet/>
      <dgm:spPr/>
      <dgm:t>
        <a:bodyPr/>
        <a:lstStyle/>
        <a:p>
          <a:r>
            <a:rPr lang="en-US" b="0" i="0" baseline="0"/>
            <a:t>4. What is the overall treatment effectiveness of eating disorders? </a:t>
          </a:r>
          <a:endParaRPr lang="en-US"/>
        </a:p>
      </dgm:t>
    </dgm:pt>
    <dgm:pt modelId="{88CA6129-738A-432B-9FA0-B11F223CDCB0}" type="parTrans" cxnId="{4E969713-49A2-47F2-9659-75E556B1BFFC}">
      <dgm:prSet/>
      <dgm:spPr/>
      <dgm:t>
        <a:bodyPr/>
        <a:lstStyle/>
        <a:p>
          <a:endParaRPr lang="en-US"/>
        </a:p>
      </dgm:t>
    </dgm:pt>
    <dgm:pt modelId="{34D7BA65-6269-4BCF-BDB6-09EE9C8A0A59}" type="sibTrans" cxnId="{4E969713-49A2-47F2-9659-75E556B1BFFC}">
      <dgm:prSet/>
      <dgm:spPr/>
      <dgm:t>
        <a:bodyPr/>
        <a:lstStyle/>
        <a:p>
          <a:endParaRPr lang="en-US"/>
        </a:p>
      </dgm:t>
    </dgm:pt>
    <dgm:pt modelId="{D2D8EEC7-4C68-41EB-83DD-889A9F459656}" type="pres">
      <dgm:prSet presAssocID="{BA77255D-72E3-48E1-BD61-E53C6C5CA959}" presName="outerComposite" presStyleCnt="0">
        <dgm:presLayoutVars>
          <dgm:chMax val="5"/>
          <dgm:dir/>
          <dgm:resizeHandles val="exact"/>
        </dgm:presLayoutVars>
      </dgm:prSet>
      <dgm:spPr/>
    </dgm:pt>
    <dgm:pt modelId="{DBDA9D08-4EAF-4432-94E0-A3F7F15E7ED0}" type="pres">
      <dgm:prSet presAssocID="{BA77255D-72E3-48E1-BD61-E53C6C5CA959}" presName="dummyMaxCanvas" presStyleCnt="0">
        <dgm:presLayoutVars/>
      </dgm:prSet>
      <dgm:spPr/>
    </dgm:pt>
    <dgm:pt modelId="{9709594A-79AF-437B-B137-7A64F56D1C79}" type="pres">
      <dgm:prSet presAssocID="{BA77255D-72E3-48E1-BD61-E53C6C5CA959}" presName="FourNodes_1" presStyleLbl="node1" presStyleIdx="0" presStyleCnt="4">
        <dgm:presLayoutVars>
          <dgm:bulletEnabled val="1"/>
        </dgm:presLayoutVars>
      </dgm:prSet>
      <dgm:spPr/>
    </dgm:pt>
    <dgm:pt modelId="{44D115B2-2BCC-433C-A5C2-CECB5807623E}" type="pres">
      <dgm:prSet presAssocID="{BA77255D-72E3-48E1-BD61-E53C6C5CA959}" presName="FourNodes_2" presStyleLbl="node1" presStyleIdx="1" presStyleCnt="4">
        <dgm:presLayoutVars>
          <dgm:bulletEnabled val="1"/>
        </dgm:presLayoutVars>
      </dgm:prSet>
      <dgm:spPr/>
    </dgm:pt>
    <dgm:pt modelId="{A69AFC32-B9C5-4C96-9E9C-3D58E2362FD4}" type="pres">
      <dgm:prSet presAssocID="{BA77255D-72E3-48E1-BD61-E53C6C5CA959}" presName="FourNodes_3" presStyleLbl="node1" presStyleIdx="2" presStyleCnt="4">
        <dgm:presLayoutVars>
          <dgm:bulletEnabled val="1"/>
        </dgm:presLayoutVars>
      </dgm:prSet>
      <dgm:spPr/>
    </dgm:pt>
    <dgm:pt modelId="{AC4DAE53-CAA8-4159-A466-1207F8C1A6F6}" type="pres">
      <dgm:prSet presAssocID="{BA77255D-72E3-48E1-BD61-E53C6C5CA959}" presName="FourNodes_4" presStyleLbl="node1" presStyleIdx="3" presStyleCnt="4">
        <dgm:presLayoutVars>
          <dgm:bulletEnabled val="1"/>
        </dgm:presLayoutVars>
      </dgm:prSet>
      <dgm:spPr/>
    </dgm:pt>
    <dgm:pt modelId="{11A64090-8999-4903-8C34-C6459A3DA019}" type="pres">
      <dgm:prSet presAssocID="{BA77255D-72E3-48E1-BD61-E53C6C5CA959}" presName="FourConn_1-2" presStyleLbl="fgAccFollowNode1" presStyleIdx="0" presStyleCnt="3">
        <dgm:presLayoutVars>
          <dgm:bulletEnabled val="1"/>
        </dgm:presLayoutVars>
      </dgm:prSet>
      <dgm:spPr/>
    </dgm:pt>
    <dgm:pt modelId="{41F77061-6788-42C9-B5CA-483166CE2781}" type="pres">
      <dgm:prSet presAssocID="{BA77255D-72E3-48E1-BD61-E53C6C5CA959}" presName="FourConn_2-3" presStyleLbl="fgAccFollowNode1" presStyleIdx="1" presStyleCnt="3">
        <dgm:presLayoutVars>
          <dgm:bulletEnabled val="1"/>
        </dgm:presLayoutVars>
      </dgm:prSet>
      <dgm:spPr/>
    </dgm:pt>
    <dgm:pt modelId="{07FD4F52-350B-4C91-8D75-1B94E998D6C9}" type="pres">
      <dgm:prSet presAssocID="{BA77255D-72E3-48E1-BD61-E53C6C5CA959}" presName="FourConn_3-4" presStyleLbl="fgAccFollowNode1" presStyleIdx="2" presStyleCnt="3">
        <dgm:presLayoutVars>
          <dgm:bulletEnabled val="1"/>
        </dgm:presLayoutVars>
      </dgm:prSet>
      <dgm:spPr/>
    </dgm:pt>
    <dgm:pt modelId="{6DA2393F-6983-4A2E-807C-0EF8869CA9CD}" type="pres">
      <dgm:prSet presAssocID="{BA77255D-72E3-48E1-BD61-E53C6C5CA959}" presName="FourNodes_1_text" presStyleLbl="node1" presStyleIdx="3" presStyleCnt="4">
        <dgm:presLayoutVars>
          <dgm:bulletEnabled val="1"/>
        </dgm:presLayoutVars>
      </dgm:prSet>
      <dgm:spPr/>
    </dgm:pt>
    <dgm:pt modelId="{78457838-B53E-4888-BAFF-96926F3175F4}" type="pres">
      <dgm:prSet presAssocID="{BA77255D-72E3-48E1-BD61-E53C6C5CA959}" presName="FourNodes_2_text" presStyleLbl="node1" presStyleIdx="3" presStyleCnt="4">
        <dgm:presLayoutVars>
          <dgm:bulletEnabled val="1"/>
        </dgm:presLayoutVars>
      </dgm:prSet>
      <dgm:spPr/>
    </dgm:pt>
    <dgm:pt modelId="{473D1EC1-5F93-4CA8-A9E5-1FFE5D7DDFE5}" type="pres">
      <dgm:prSet presAssocID="{BA77255D-72E3-48E1-BD61-E53C6C5CA959}" presName="FourNodes_3_text" presStyleLbl="node1" presStyleIdx="3" presStyleCnt="4">
        <dgm:presLayoutVars>
          <dgm:bulletEnabled val="1"/>
        </dgm:presLayoutVars>
      </dgm:prSet>
      <dgm:spPr/>
    </dgm:pt>
    <dgm:pt modelId="{1520975C-170E-478B-8127-397727211D1C}" type="pres">
      <dgm:prSet presAssocID="{BA77255D-72E3-48E1-BD61-E53C6C5CA959}" presName="FourNodes_4_text" presStyleLbl="node1" presStyleIdx="3" presStyleCnt="4">
        <dgm:presLayoutVars>
          <dgm:bulletEnabled val="1"/>
        </dgm:presLayoutVars>
      </dgm:prSet>
      <dgm:spPr/>
    </dgm:pt>
  </dgm:ptLst>
  <dgm:cxnLst>
    <dgm:cxn modelId="{10308F04-96DD-4C03-A24E-4E22FF49ED2E}" type="presOf" srcId="{D093D462-9DB0-4F80-9727-A1BD71972906}" destId="{78457838-B53E-4888-BAFF-96926F3175F4}" srcOrd="1" destOrd="0" presId="urn:microsoft.com/office/officeart/2005/8/layout/vProcess5"/>
    <dgm:cxn modelId="{4E969713-49A2-47F2-9659-75E556B1BFFC}" srcId="{BA77255D-72E3-48E1-BD61-E53C6C5CA959}" destId="{A39FDABD-E700-4D82-888E-8C3381EEA028}" srcOrd="3" destOrd="0" parTransId="{88CA6129-738A-432B-9FA0-B11F223CDCB0}" sibTransId="{34D7BA65-6269-4BCF-BDB6-09EE9C8A0A59}"/>
    <dgm:cxn modelId="{B3DA821B-E66D-4699-9D97-DB21F5C6E0D4}" type="presOf" srcId="{9D894E0B-0184-4EF2-B026-6EE0BD96F8F5}" destId="{41F77061-6788-42C9-B5CA-483166CE2781}" srcOrd="0" destOrd="0" presId="urn:microsoft.com/office/officeart/2005/8/layout/vProcess5"/>
    <dgm:cxn modelId="{E1F69C31-19CF-4EFF-B99D-ECC58A6FF392}" type="presOf" srcId="{A39FDABD-E700-4D82-888E-8C3381EEA028}" destId="{1520975C-170E-478B-8127-397727211D1C}" srcOrd="1" destOrd="0" presId="urn:microsoft.com/office/officeart/2005/8/layout/vProcess5"/>
    <dgm:cxn modelId="{8C8FFC37-52BF-459D-AFFF-D262F9890746}" srcId="{BA77255D-72E3-48E1-BD61-E53C6C5CA959}" destId="{FC4A8491-1662-4147-938B-CE9B67DF79FD}" srcOrd="0" destOrd="0" parTransId="{27D170F5-3278-45E8-BB9C-9C2211EB8D03}" sibTransId="{19B7CFAC-52FF-406F-8BFF-C2C2303767AE}"/>
    <dgm:cxn modelId="{C8E7CB3C-FB8A-455C-A24D-E72AA664C7F9}" type="presOf" srcId="{19B7CFAC-52FF-406F-8BFF-C2C2303767AE}" destId="{11A64090-8999-4903-8C34-C6459A3DA019}" srcOrd="0" destOrd="0" presId="urn:microsoft.com/office/officeart/2005/8/layout/vProcess5"/>
    <dgm:cxn modelId="{03E4143F-D478-483F-9245-EB5C91854DC8}" type="presOf" srcId="{FC4A8491-1662-4147-938B-CE9B67DF79FD}" destId="{6DA2393F-6983-4A2E-807C-0EF8869CA9CD}" srcOrd="1" destOrd="0" presId="urn:microsoft.com/office/officeart/2005/8/layout/vProcess5"/>
    <dgm:cxn modelId="{B942C75D-C99C-4BA7-B200-4328271D1B5C}" type="presOf" srcId="{D093D462-9DB0-4F80-9727-A1BD71972906}" destId="{44D115B2-2BCC-433C-A5C2-CECB5807623E}" srcOrd="0" destOrd="0" presId="urn:microsoft.com/office/officeart/2005/8/layout/vProcess5"/>
    <dgm:cxn modelId="{02196E67-DF0C-4F9E-B384-2240E4D5DFB6}" type="presOf" srcId="{A39FDABD-E700-4D82-888E-8C3381EEA028}" destId="{AC4DAE53-CAA8-4159-A466-1207F8C1A6F6}" srcOrd="0" destOrd="0" presId="urn:microsoft.com/office/officeart/2005/8/layout/vProcess5"/>
    <dgm:cxn modelId="{8FD26D6E-7C20-4E5D-99E1-369A0645F9E8}" srcId="{BA77255D-72E3-48E1-BD61-E53C6C5CA959}" destId="{159907A0-D2E5-4FFE-901D-614A7424CB14}" srcOrd="2" destOrd="0" parTransId="{AFCC3FC0-DF79-49DA-9126-5BCC18D906FE}" sibTransId="{1081AB21-BA33-4B62-8414-537466EA74B5}"/>
    <dgm:cxn modelId="{B6C8D77C-AF0E-4B93-8CF4-2A56A2926244}" type="presOf" srcId="{159907A0-D2E5-4FFE-901D-614A7424CB14}" destId="{473D1EC1-5F93-4CA8-A9E5-1FFE5D7DDFE5}" srcOrd="1" destOrd="0" presId="urn:microsoft.com/office/officeart/2005/8/layout/vProcess5"/>
    <dgm:cxn modelId="{9D9D4A85-6D6E-425C-A7B4-48AF796BEFA8}" type="presOf" srcId="{FC4A8491-1662-4147-938B-CE9B67DF79FD}" destId="{9709594A-79AF-437B-B137-7A64F56D1C79}" srcOrd="0" destOrd="0" presId="urn:microsoft.com/office/officeart/2005/8/layout/vProcess5"/>
    <dgm:cxn modelId="{0B95819D-927A-4570-B0B2-141BD2CA59CD}" type="presOf" srcId="{1081AB21-BA33-4B62-8414-537466EA74B5}" destId="{07FD4F52-350B-4C91-8D75-1B94E998D6C9}" srcOrd="0" destOrd="0" presId="urn:microsoft.com/office/officeart/2005/8/layout/vProcess5"/>
    <dgm:cxn modelId="{AF63F0B6-B452-47F4-8C9D-65D3ED916B3D}" type="presOf" srcId="{BA77255D-72E3-48E1-BD61-E53C6C5CA959}" destId="{D2D8EEC7-4C68-41EB-83DD-889A9F459656}" srcOrd="0" destOrd="0" presId="urn:microsoft.com/office/officeart/2005/8/layout/vProcess5"/>
    <dgm:cxn modelId="{E4B29AEB-1F12-4673-A061-4484782574E3}" type="presOf" srcId="{159907A0-D2E5-4FFE-901D-614A7424CB14}" destId="{A69AFC32-B9C5-4C96-9E9C-3D58E2362FD4}" srcOrd="0" destOrd="0" presId="urn:microsoft.com/office/officeart/2005/8/layout/vProcess5"/>
    <dgm:cxn modelId="{C5FE7AF9-87C5-4C63-B68D-6519CCE7452F}" srcId="{BA77255D-72E3-48E1-BD61-E53C6C5CA959}" destId="{D093D462-9DB0-4F80-9727-A1BD71972906}" srcOrd="1" destOrd="0" parTransId="{0AAEFE87-B555-4ED2-9F3A-18550BF5B830}" sibTransId="{9D894E0B-0184-4EF2-B026-6EE0BD96F8F5}"/>
    <dgm:cxn modelId="{5FC89A5F-F905-44CB-8406-972437702AC0}" type="presParOf" srcId="{D2D8EEC7-4C68-41EB-83DD-889A9F459656}" destId="{DBDA9D08-4EAF-4432-94E0-A3F7F15E7ED0}" srcOrd="0" destOrd="0" presId="urn:microsoft.com/office/officeart/2005/8/layout/vProcess5"/>
    <dgm:cxn modelId="{8892035F-A598-445E-B1AC-1A4B31750299}" type="presParOf" srcId="{D2D8EEC7-4C68-41EB-83DD-889A9F459656}" destId="{9709594A-79AF-437B-B137-7A64F56D1C79}" srcOrd="1" destOrd="0" presId="urn:microsoft.com/office/officeart/2005/8/layout/vProcess5"/>
    <dgm:cxn modelId="{27007908-20A3-4C7E-8336-0AA1CA7CCA3B}" type="presParOf" srcId="{D2D8EEC7-4C68-41EB-83DD-889A9F459656}" destId="{44D115B2-2BCC-433C-A5C2-CECB5807623E}" srcOrd="2" destOrd="0" presId="urn:microsoft.com/office/officeart/2005/8/layout/vProcess5"/>
    <dgm:cxn modelId="{37AF2E89-AD14-49E7-9FDC-47C9FCCA35B7}" type="presParOf" srcId="{D2D8EEC7-4C68-41EB-83DD-889A9F459656}" destId="{A69AFC32-B9C5-4C96-9E9C-3D58E2362FD4}" srcOrd="3" destOrd="0" presId="urn:microsoft.com/office/officeart/2005/8/layout/vProcess5"/>
    <dgm:cxn modelId="{A7F862DA-4696-4EE6-B900-DB3BEE7E6EBA}" type="presParOf" srcId="{D2D8EEC7-4C68-41EB-83DD-889A9F459656}" destId="{AC4DAE53-CAA8-4159-A466-1207F8C1A6F6}" srcOrd="4" destOrd="0" presId="urn:microsoft.com/office/officeart/2005/8/layout/vProcess5"/>
    <dgm:cxn modelId="{20FBA756-AA55-4437-818C-3D1D0A3A1ED8}" type="presParOf" srcId="{D2D8EEC7-4C68-41EB-83DD-889A9F459656}" destId="{11A64090-8999-4903-8C34-C6459A3DA019}" srcOrd="5" destOrd="0" presId="urn:microsoft.com/office/officeart/2005/8/layout/vProcess5"/>
    <dgm:cxn modelId="{6E3B3405-05FB-4E71-95E0-532B1C27AC54}" type="presParOf" srcId="{D2D8EEC7-4C68-41EB-83DD-889A9F459656}" destId="{41F77061-6788-42C9-B5CA-483166CE2781}" srcOrd="6" destOrd="0" presId="urn:microsoft.com/office/officeart/2005/8/layout/vProcess5"/>
    <dgm:cxn modelId="{CC68CBA1-B8EC-49FD-ABD7-356B540168E3}" type="presParOf" srcId="{D2D8EEC7-4C68-41EB-83DD-889A9F459656}" destId="{07FD4F52-350B-4C91-8D75-1B94E998D6C9}" srcOrd="7" destOrd="0" presId="urn:microsoft.com/office/officeart/2005/8/layout/vProcess5"/>
    <dgm:cxn modelId="{F3EEFE50-CB00-4398-AD64-8C60A64B08D4}" type="presParOf" srcId="{D2D8EEC7-4C68-41EB-83DD-889A9F459656}" destId="{6DA2393F-6983-4A2E-807C-0EF8869CA9CD}" srcOrd="8" destOrd="0" presId="urn:microsoft.com/office/officeart/2005/8/layout/vProcess5"/>
    <dgm:cxn modelId="{C6CC24DC-8553-4351-93FF-F473F395E58F}" type="presParOf" srcId="{D2D8EEC7-4C68-41EB-83DD-889A9F459656}" destId="{78457838-B53E-4888-BAFF-96926F3175F4}" srcOrd="9" destOrd="0" presId="urn:microsoft.com/office/officeart/2005/8/layout/vProcess5"/>
    <dgm:cxn modelId="{A15627E0-303E-46C9-84CD-9661D6CA387D}" type="presParOf" srcId="{D2D8EEC7-4C68-41EB-83DD-889A9F459656}" destId="{473D1EC1-5F93-4CA8-A9E5-1FFE5D7DDFE5}" srcOrd="10" destOrd="0" presId="urn:microsoft.com/office/officeart/2005/8/layout/vProcess5"/>
    <dgm:cxn modelId="{E52432A2-B8F0-4098-BB65-3F05F5C2AF48}" type="presParOf" srcId="{D2D8EEC7-4C68-41EB-83DD-889A9F459656}" destId="{1520975C-170E-478B-8127-397727211D1C}"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CEDA246-9175-4242-8E32-6739D758B130}" type="doc">
      <dgm:prSet loTypeId="urn:microsoft.com/office/officeart/2005/8/layout/process4" loCatId="process" qsTypeId="urn:microsoft.com/office/officeart/2005/8/quickstyle/simple1" qsCatId="simple" csTypeId="urn:microsoft.com/office/officeart/2005/8/colors/colorful2" csCatId="colorful" phldr="1"/>
      <dgm:spPr/>
      <dgm:t>
        <a:bodyPr/>
        <a:lstStyle/>
        <a:p>
          <a:endParaRPr lang="en-US"/>
        </a:p>
      </dgm:t>
    </dgm:pt>
    <dgm:pt modelId="{5B19F081-5474-4113-9CBD-73BEE11030CE}">
      <dgm:prSet/>
      <dgm:spPr/>
      <dgm:t>
        <a:bodyPr/>
        <a:lstStyle/>
        <a:p>
          <a:r>
            <a:rPr lang="en-US" dirty="0"/>
            <a:t>13% of adolescents will be diagnosed with at least one eating disorder by age 20 </a:t>
          </a:r>
        </a:p>
      </dgm:t>
      <dgm:extLst>
        <a:ext uri="{E40237B7-FDA0-4F09-8148-C483321AD2D9}">
          <dgm14:cNvPr xmlns:dgm14="http://schemas.microsoft.com/office/drawing/2010/diagram" id="0" name="" descr="13% of adolescents will be diagnosed with at least one eating disorder by age 20 &#10;"/>
        </a:ext>
      </dgm:extLst>
    </dgm:pt>
    <dgm:pt modelId="{C7AFABC0-8530-4FDE-A7C5-AA621FC53D20}" type="parTrans" cxnId="{DFF03AA2-9E04-47AB-9956-574B78F2BB51}">
      <dgm:prSet/>
      <dgm:spPr/>
      <dgm:t>
        <a:bodyPr/>
        <a:lstStyle/>
        <a:p>
          <a:endParaRPr lang="en-US"/>
        </a:p>
      </dgm:t>
    </dgm:pt>
    <dgm:pt modelId="{04E301D6-0EB3-4B68-8D6F-2C9521729DE7}" type="sibTrans" cxnId="{DFF03AA2-9E04-47AB-9956-574B78F2BB51}">
      <dgm:prSet/>
      <dgm:spPr/>
      <dgm:t>
        <a:bodyPr/>
        <a:lstStyle/>
        <a:p>
          <a:endParaRPr lang="en-US"/>
        </a:p>
      </dgm:t>
    </dgm:pt>
    <dgm:pt modelId="{3492B179-8BD2-483A-9013-FA0F2BB4AA6D}">
      <dgm:prSet/>
      <dgm:spPr/>
      <dgm:t>
        <a:bodyPr/>
        <a:lstStyle/>
        <a:p>
          <a:r>
            <a:rPr lang="en-US" dirty="0"/>
            <a:t>DSM-5-TR lists 6 disorders under the Feeding and Eating Disorders:  anorexia nervosa, bulimia nervosa, and binge-eating disorder (BED), Pica, rumination disorder, avoidant/restrictive food intake disorder</a:t>
          </a:r>
        </a:p>
      </dgm:t>
      <dgm:extLst>
        <a:ext uri="{E40237B7-FDA0-4F09-8148-C483321AD2D9}">
          <dgm14:cNvPr xmlns:dgm14="http://schemas.microsoft.com/office/drawing/2010/diagram" id="0" name="" descr="We will focus on anorexia nervosa, bulimia nervosa, and binge-eating disorder (BED), but there are three other eating disorders listed in the DSM-5 (i.e., Pica, rumination disorder, avoidant/restrictive food intake disorder)&#10;"/>
        </a:ext>
      </dgm:extLst>
    </dgm:pt>
    <dgm:pt modelId="{46DE85D5-88C7-4EE6-AEA7-FB06E968F294}" type="parTrans" cxnId="{3CBCCD71-F99F-43EC-BB9B-27939EA89C66}">
      <dgm:prSet/>
      <dgm:spPr/>
      <dgm:t>
        <a:bodyPr/>
        <a:lstStyle/>
        <a:p>
          <a:endParaRPr lang="en-US"/>
        </a:p>
      </dgm:t>
    </dgm:pt>
    <dgm:pt modelId="{08D79096-111D-44EC-936E-198B0D1E19F9}" type="sibTrans" cxnId="{3CBCCD71-F99F-43EC-BB9B-27939EA89C66}">
      <dgm:prSet/>
      <dgm:spPr/>
      <dgm:t>
        <a:bodyPr/>
        <a:lstStyle/>
        <a:p>
          <a:endParaRPr lang="en-US"/>
        </a:p>
      </dgm:t>
    </dgm:pt>
    <dgm:pt modelId="{69D5EA70-E249-4193-918B-FCFA06454707}">
      <dgm:prSet/>
      <dgm:spPr/>
      <dgm:t>
        <a:bodyPr/>
        <a:lstStyle/>
        <a:p>
          <a:r>
            <a:rPr lang="en-US" dirty="0"/>
            <a:t>If you’d like to find out more, there are tons of resources online including </a:t>
          </a:r>
          <a:r>
            <a:rPr lang="en-US" dirty="0">
              <a:hlinkClick xmlns:r="http://schemas.openxmlformats.org/officeDocument/2006/relationships" r:id="rId1"/>
            </a:rPr>
            <a:t>https://www.nationaleatingdisorders.org/</a:t>
          </a:r>
          <a:endParaRPr lang="en-US" dirty="0"/>
        </a:p>
      </dgm:t>
      <dgm:extLst>
        <a:ext uri="{E40237B7-FDA0-4F09-8148-C483321AD2D9}">
          <dgm14:cNvPr xmlns:dgm14="http://schemas.microsoft.com/office/drawing/2010/diagram" id="0" name="" descr="If you’d like to find out more, there are tons of resources online including https://www.nationaleatingdisorders.org/&#10;"/>
        </a:ext>
      </dgm:extLst>
    </dgm:pt>
    <dgm:pt modelId="{1B0EDE2E-15A4-4FA7-8CD4-C4F9F4E049CD}" type="parTrans" cxnId="{A62415B2-A8AB-4B97-B5E8-5A49200B8725}">
      <dgm:prSet/>
      <dgm:spPr/>
      <dgm:t>
        <a:bodyPr/>
        <a:lstStyle/>
        <a:p>
          <a:endParaRPr lang="en-US"/>
        </a:p>
      </dgm:t>
    </dgm:pt>
    <dgm:pt modelId="{9FE66605-0668-4146-99BA-DA12BF96BB66}" type="sibTrans" cxnId="{A62415B2-A8AB-4B97-B5E8-5A49200B8725}">
      <dgm:prSet/>
      <dgm:spPr/>
      <dgm:t>
        <a:bodyPr/>
        <a:lstStyle/>
        <a:p>
          <a:endParaRPr lang="en-US"/>
        </a:p>
      </dgm:t>
    </dgm:pt>
    <dgm:pt modelId="{212CA8A5-E3FC-47E0-AB8D-EF21A718D174}">
      <dgm:prSet/>
      <dgm:spPr/>
      <dgm:t>
        <a:bodyPr/>
        <a:lstStyle/>
        <a:p>
          <a:r>
            <a:rPr lang="en-US" dirty="0"/>
            <a:t>Diagnostic criteria is mutually exclusive, meaning that only one diagnosis can be assigned at any given time.  See Module 16 for discussion of the last three disorders.</a:t>
          </a:r>
        </a:p>
      </dgm:t>
      <dgm:extLst>
        <a:ext uri="{E40237B7-FDA0-4F09-8148-C483321AD2D9}">
          <dgm14:cNvPr xmlns:dgm14="http://schemas.microsoft.com/office/drawing/2010/diagram" id="0" name="" descr="Diagnostic criteria is mutually exclusive, meaning that only one diagnosis can be assigned at any given time (except for Pica) &#10;"/>
        </a:ext>
      </dgm:extLst>
    </dgm:pt>
    <dgm:pt modelId="{14F91C46-9808-4CE3-A6B1-0D8CA22A4165}" type="parTrans" cxnId="{50723CA5-7D83-4D11-9014-206180C35A02}">
      <dgm:prSet/>
      <dgm:spPr/>
      <dgm:t>
        <a:bodyPr/>
        <a:lstStyle/>
        <a:p>
          <a:endParaRPr lang="en-US"/>
        </a:p>
      </dgm:t>
    </dgm:pt>
    <dgm:pt modelId="{8359C38F-38C7-40DC-AD6A-81C5F9C37D0F}" type="sibTrans" cxnId="{50723CA5-7D83-4D11-9014-206180C35A02}">
      <dgm:prSet/>
      <dgm:spPr/>
      <dgm:t>
        <a:bodyPr/>
        <a:lstStyle/>
        <a:p>
          <a:endParaRPr lang="en-US"/>
        </a:p>
      </dgm:t>
    </dgm:pt>
    <dgm:pt modelId="{FB95AECC-5D1F-4D7A-96A0-0A072CF0D912}" type="pres">
      <dgm:prSet presAssocID="{2CEDA246-9175-4242-8E32-6739D758B130}" presName="Name0" presStyleCnt="0">
        <dgm:presLayoutVars>
          <dgm:dir/>
          <dgm:animLvl val="lvl"/>
          <dgm:resizeHandles val="exact"/>
        </dgm:presLayoutVars>
      </dgm:prSet>
      <dgm:spPr/>
    </dgm:pt>
    <dgm:pt modelId="{5633D569-2CD3-45B7-AF2A-DB4E79EC47DD}" type="pres">
      <dgm:prSet presAssocID="{3492B179-8BD2-483A-9013-FA0F2BB4AA6D}" presName="boxAndChildren" presStyleCnt="0"/>
      <dgm:spPr/>
    </dgm:pt>
    <dgm:pt modelId="{20081F1F-31C6-4AE6-8FE9-ED8D51B35DDA}" type="pres">
      <dgm:prSet presAssocID="{3492B179-8BD2-483A-9013-FA0F2BB4AA6D}" presName="parentTextBox" presStyleLbl="node1" presStyleIdx="0" presStyleCnt="2"/>
      <dgm:spPr/>
    </dgm:pt>
    <dgm:pt modelId="{01E8E911-FDB9-44EA-AD7F-87F20260DADA}" type="pres">
      <dgm:prSet presAssocID="{3492B179-8BD2-483A-9013-FA0F2BB4AA6D}" presName="entireBox" presStyleLbl="node1" presStyleIdx="0" presStyleCnt="2"/>
      <dgm:spPr/>
    </dgm:pt>
    <dgm:pt modelId="{7624A659-A180-4D2C-B57C-5AAD34B76659}" type="pres">
      <dgm:prSet presAssocID="{3492B179-8BD2-483A-9013-FA0F2BB4AA6D}" presName="descendantBox" presStyleCnt="0"/>
      <dgm:spPr/>
    </dgm:pt>
    <dgm:pt modelId="{31AA4A86-A498-4F8F-B612-18B3564D9E4A}" type="pres">
      <dgm:prSet presAssocID="{69D5EA70-E249-4193-918B-FCFA06454707}" presName="childTextBox" presStyleLbl="fgAccFollowNode1" presStyleIdx="0" presStyleCnt="2">
        <dgm:presLayoutVars>
          <dgm:bulletEnabled val="1"/>
        </dgm:presLayoutVars>
      </dgm:prSet>
      <dgm:spPr/>
    </dgm:pt>
    <dgm:pt modelId="{839E3878-AC00-49B5-9B1F-9FECFA480E19}" type="pres">
      <dgm:prSet presAssocID="{212CA8A5-E3FC-47E0-AB8D-EF21A718D174}" presName="childTextBox" presStyleLbl="fgAccFollowNode1" presStyleIdx="1" presStyleCnt="2">
        <dgm:presLayoutVars>
          <dgm:bulletEnabled val="1"/>
        </dgm:presLayoutVars>
      </dgm:prSet>
      <dgm:spPr/>
    </dgm:pt>
    <dgm:pt modelId="{64F367AB-B6DB-4F9B-A56A-8A5CD00E7514}" type="pres">
      <dgm:prSet presAssocID="{04E301D6-0EB3-4B68-8D6F-2C9521729DE7}" presName="sp" presStyleCnt="0"/>
      <dgm:spPr/>
    </dgm:pt>
    <dgm:pt modelId="{5B9B39A2-B4C3-455A-8CAB-92DF29026DC8}" type="pres">
      <dgm:prSet presAssocID="{5B19F081-5474-4113-9CBD-73BEE11030CE}" presName="arrowAndChildren" presStyleCnt="0"/>
      <dgm:spPr/>
    </dgm:pt>
    <dgm:pt modelId="{60C3DEE7-C51F-4905-B098-E5EDA244A732}" type="pres">
      <dgm:prSet presAssocID="{5B19F081-5474-4113-9CBD-73BEE11030CE}" presName="parentTextArrow" presStyleLbl="node1" presStyleIdx="1" presStyleCnt="2"/>
      <dgm:spPr/>
    </dgm:pt>
  </dgm:ptLst>
  <dgm:cxnLst>
    <dgm:cxn modelId="{09C94E01-F1B6-4A7A-9CA5-E107B5FDA063}" type="presOf" srcId="{212CA8A5-E3FC-47E0-AB8D-EF21A718D174}" destId="{839E3878-AC00-49B5-9B1F-9FECFA480E19}" srcOrd="0" destOrd="0" presId="urn:microsoft.com/office/officeart/2005/8/layout/process4"/>
    <dgm:cxn modelId="{26183614-2FA0-4D23-9D12-0292BB8DF7BB}" type="presOf" srcId="{5B19F081-5474-4113-9CBD-73BEE11030CE}" destId="{60C3DEE7-C51F-4905-B098-E5EDA244A732}" srcOrd="0" destOrd="0" presId="urn:microsoft.com/office/officeart/2005/8/layout/process4"/>
    <dgm:cxn modelId="{748ADA35-09E1-460D-97DF-7E2B177C212C}" type="presOf" srcId="{2CEDA246-9175-4242-8E32-6739D758B130}" destId="{FB95AECC-5D1F-4D7A-96A0-0A072CF0D912}" srcOrd="0" destOrd="0" presId="urn:microsoft.com/office/officeart/2005/8/layout/process4"/>
    <dgm:cxn modelId="{6C2B2769-0D8C-4AC6-B7EF-8962AFF2D76A}" type="presOf" srcId="{3492B179-8BD2-483A-9013-FA0F2BB4AA6D}" destId="{01E8E911-FDB9-44EA-AD7F-87F20260DADA}" srcOrd="1" destOrd="0" presId="urn:microsoft.com/office/officeart/2005/8/layout/process4"/>
    <dgm:cxn modelId="{3CBCCD71-F99F-43EC-BB9B-27939EA89C66}" srcId="{2CEDA246-9175-4242-8E32-6739D758B130}" destId="{3492B179-8BD2-483A-9013-FA0F2BB4AA6D}" srcOrd="1" destOrd="0" parTransId="{46DE85D5-88C7-4EE6-AEA7-FB06E968F294}" sibTransId="{08D79096-111D-44EC-936E-198B0D1E19F9}"/>
    <dgm:cxn modelId="{FAD9F95A-8215-44ED-98FC-D44AC04B7C01}" type="presOf" srcId="{3492B179-8BD2-483A-9013-FA0F2BB4AA6D}" destId="{20081F1F-31C6-4AE6-8FE9-ED8D51B35DDA}" srcOrd="0" destOrd="0" presId="urn:microsoft.com/office/officeart/2005/8/layout/process4"/>
    <dgm:cxn modelId="{DFF03AA2-9E04-47AB-9956-574B78F2BB51}" srcId="{2CEDA246-9175-4242-8E32-6739D758B130}" destId="{5B19F081-5474-4113-9CBD-73BEE11030CE}" srcOrd="0" destOrd="0" parTransId="{C7AFABC0-8530-4FDE-A7C5-AA621FC53D20}" sibTransId="{04E301D6-0EB3-4B68-8D6F-2C9521729DE7}"/>
    <dgm:cxn modelId="{50723CA5-7D83-4D11-9014-206180C35A02}" srcId="{3492B179-8BD2-483A-9013-FA0F2BB4AA6D}" destId="{212CA8A5-E3FC-47E0-AB8D-EF21A718D174}" srcOrd="1" destOrd="0" parTransId="{14F91C46-9808-4CE3-A6B1-0D8CA22A4165}" sibTransId="{8359C38F-38C7-40DC-AD6A-81C5F9C37D0F}"/>
    <dgm:cxn modelId="{A62415B2-A8AB-4B97-B5E8-5A49200B8725}" srcId="{3492B179-8BD2-483A-9013-FA0F2BB4AA6D}" destId="{69D5EA70-E249-4193-918B-FCFA06454707}" srcOrd="0" destOrd="0" parTransId="{1B0EDE2E-15A4-4FA7-8CD4-C4F9F4E049CD}" sibTransId="{9FE66605-0668-4146-99BA-DA12BF96BB66}"/>
    <dgm:cxn modelId="{ED32F4BC-1F47-4236-A9DF-6AF6CCDA4F5B}" type="presOf" srcId="{69D5EA70-E249-4193-918B-FCFA06454707}" destId="{31AA4A86-A498-4F8F-B612-18B3564D9E4A}" srcOrd="0" destOrd="0" presId="urn:microsoft.com/office/officeart/2005/8/layout/process4"/>
    <dgm:cxn modelId="{DCA9C8F0-49A6-4CA4-BBA2-F37AC0CF13C5}" type="presParOf" srcId="{FB95AECC-5D1F-4D7A-96A0-0A072CF0D912}" destId="{5633D569-2CD3-45B7-AF2A-DB4E79EC47DD}" srcOrd="0" destOrd="0" presId="urn:microsoft.com/office/officeart/2005/8/layout/process4"/>
    <dgm:cxn modelId="{F5A3E791-8FDB-43AA-AFFF-4D3A7D13F1EF}" type="presParOf" srcId="{5633D569-2CD3-45B7-AF2A-DB4E79EC47DD}" destId="{20081F1F-31C6-4AE6-8FE9-ED8D51B35DDA}" srcOrd="0" destOrd="0" presId="urn:microsoft.com/office/officeart/2005/8/layout/process4"/>
    <dgm:cxn modelId="{6B930FD5-691A-42F9-A58B-BECF1847D35D}" type="presParOf" srcId="{5633D569-2CD3-45B7-AF2A-DB4E79EC47DD}" destId="{01E8E911-FDB9-44EA-AD7F-87F20260DADA}" srcOrd="1" destOrd="0" presId="urn:microsoft.com/office/officeart/2005/8/layout/process4"/>
    <dgm:cxn modelId="{B3C1FE1B-8F5A-4DAB-93FB-86E64DD54BFC}" type="presParOf" srcId="{5633D569-2CD3-45B7-AF2A-DB4E79EC47DD}" destId="{7624A659-A180-4D2C-B57C-5AAD34B76659}" srcOrd="2" destOrd="0" presId="urn:microsoft.com/office/officeart/2005/8/layout/process4"/>
    <dgm:cxn modelId="{24304B8C-6813-40EA-96EE-0B5CA608CAFA}" type="presParOf" srcId="{7624A659-A180-4D2C-B57C-5AAD34B76659}" destId="{31AA4A86-A498-4F8F-B612-18B3564D9E4A}" srcOrd="0" destOrd="0" presId="urn:microsoft.com/office/officeart/2005/8/layout/process4"/>
    <dgm:cxn modelId="{377E22DC-16C3-41B6-85D4-D9A18C5947E1}" type="presParOf" srcId="{7624A659-A180-4D2C-B57C-5AAD34B76659}" destId="{839E3878-AC00-49B5-9B1F-9FECFA480E19}" srcOrd="1" destOrd="0" presId="urn:microsoft.com/office/officeart/2005/8/layout/process4"/>
    <dgm:cxn modelId="{3D8831CD-A4E4-475B-AEB9-DEA237F0E039}" type="presParOf" srcId="{FB95AECC-5D1F-4D7A-96A0-0A072CF0D912}" destId="{64F367AB-B6DB-4F9B-A56A-8A5CD00E7514}" srcOrd="1" destOrd="0" presId="urn:microsoft.com/office/officeart/2005/8/layout/process4"/>
    <dgm:cxn modelId="{9DE20B0B-7E01-47E7-9FE4-22DB723FB307}" type="presParOf" srcId="{FB95AECC-5D1F-4D7A-96A0-0A072CF0D912}" destId="{5B9B39A2-B4C3-455A-8CAB-92DF29026DC8}" srcOrd="2" destOrd="0" presId="urn:microsoft.com/office/officeart/2005/8/layout/process4"/>
    <dgm:cxn modelId="{6717EA98-BCCF-489B-9FB4-C1830C0E86BA}" type="presParOf" srcId="{5B9B39A2-B4C3-455A-8CAB-92DF29026DC8}" destId="{60C3DEE7-C51F-4905-B098-E5EDA244A732}"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9825403-8DB4-4565-82B8-52E51D9BE9E2}" type="doc">
      <dgm:prSet loTypeId="urn:microsoft.com/office/officeart/2005/8/layout/hierarchy1" loCatId="hierarchy" qsTypeId="urn:microsoft.com/office/officeart/2005/8/quickstyle/simple4" qsCatId="simple" csTypeId="urn:microsoft.com/office/officeart/2005/8/colors/accent1_2" csCatId="accent1" phldr="1"/>
      <dgm:spPr/>
      <dgm:t>
        <a:bodyPr/>
        <a:lstStyle/>
        <a:p>
          <a:endParaRPr lang="en-US"/>
        </a:p>
      </dgm:t>
    </dgm:pt>
    <dgm:pt modelId="{B9848B71-3050-457E-8E06-07C264700BDE}">
      <dgm:prSet/>
      <dgm:spPr/>
      <dgm:t>
        <a:bodyPr/>
        <a:lstStyle/>
        <a:p>
          <a:pPr>
            <a:lnSpc>
              <a:spcPct val="100000"/>
            </a:lnSpc>
          </a:pPr>
          <a:r>
            <a:rPr lang="en-US"/>
            <a:t>Involves the progressively stricter restriction of food which leads to significantly low body weight relative to the individual’s age, sex, and development </a:t>
          </a:r>
        </a:p>
      </dgm:t>
    </dgm:pt>
    <dgm:pt modelId="{9C19B7BE-70DB-48AB-8B18-534326EA716A}" type="parTrans" cxnId="{DEE72F33-0CEE-419B-BC47-A9ABACD9A199}">
      <dgm:prSet/>
      <dgm:spPr/>
      <dgm:t>
        <a:bodyPr/>
        <a:lstStyle/>
        <a:p>
          <a:endParaRPr lang="en-US"/>
        </a:p>
      </dgm:t>
    </dgm:pt>
    <dgm:pt modelId="{68307886-219E-4082-87F2-E9510536BD7B}" type="sibTrans" cxnId="{DEE72F33-0CEE-419B-BC47-A9ABACD9A199}">
      <dgm:prSet/>
      <dgm:spPr/>
      <dgm:t>
        <a:bodyPr/>
        <a:lstStyle/>
        <a:p>
          <a:endParaRPr lang="en-US"/>
        </a:p>
      </dgm:t>
    </dgm:pt>
    <dgm:pt modelId="{9ED2BE3D-C2D1-4F45-9AE5-89AD9ACCAC58}">
      <dgm:prSet/>
      <dgm:spPr/>
      <dgm:t>
        <a:bodyPr/>
        <a:lstStyle/>
        <a:p>
          <a:pPr>
            <a:lnSpc>
              <a:spcPct val="100000"/>
            </a:lnSpc>
          </a:pPr>
          <a:r>
            <a:rPr lang="en-US"/>
            <a:t>Oftentimes this restriction corresponds with an altered perception of self and an intense fear of gaining weight or becoming fat</a:t>
          </a:r>
        </a:p>
      </dgm:t>
    </dgm:pt>
    <dgm:pt modelId="{7B580CCD-420B-408F-BC92-9D2D35BAF995}" type="parTrans" cxnId="{A5E6A53F-2A3E-4797-A7D4-7234DCA959CE}">
      <dgm:prSet/>
      <dgm:spPr/>
      <dgm:t>
        <a:bodyPr/>
        <a:lstStyle/>
        <a:p>
          <a:endParaRPr lang="en-US"/>
        </a:p>
      </dgm:t>
    </dgm:pt>
    <dgm:pt modelId="{36AFDCDB-6191-4850-A7C7-A27032787751}" type="sibTrans" cxnId="{A5E6A53F-2A3E-4797-A7D4-7234DCA959CE}">
      <dgm:prSet/>
      <dgm:spPr/>
      <dgm:t>
        <a:bodyPr/>
        <a:lstStyle/>
        <a:p>
          <a:endParaRPr lang="en-US"/>
        </a:p>
      </dgm:t>
    </dgm:pt>
    <dgm:pt modelId="{F601D146-75D7-4003-9041-2F49EE75E302}">
      <dgm:prSet/>
      <dgm:spPr/>
      <dgm:t>
        <a:bodyPr/>
        <a:lstStyle/>
        <a:p>
          <a:pPr>
            <a:lnSpc>
              <a:spcPct val="100000"/>
            </a:lnSpc>
          </a:pPr>
          <a:r>
            <a:rPr lang="en-US"/>
            <a:t>Symptoms are broken into two categories:</a:t>
          </a:r>
        </a:p>
      </dgm:t>
    </dgm:pt>
    <dgm:pt modelId="{75EAA791-C2DD-49F3-A8C3-BA683714ED13}" type="parTrans" cxnId="{897C2D6B-0954-4B9F-8D1F-497AF2EA05FD}">
      <dgm:prSet/>
      <dgm:spPr/>
      <dgm:t>
        <a:bodyPr/>
        <a:lstStyle/>
        <a:p>
          <a:endParaRPr lang="en-US"/>
        </a:p>
      </dgm:t>
    </dgm:pt>
    <dgm:pt modelId="{87B5AA13-9A9A-4138-800F-1E4CC3B1F177}" type="sibTrans" cxnId="{897C2D6B-0954-4B9F-8D1F-497AF2EA05FD}">
      <dgm:prSet/>
      <dgm:spPr/>
      <dgm:t>
        <a:bodyPr/>
        <a:lstStyle/>
        <a:p>
          <a:endParaRPr lang="en-US"/>
        </a:p>
      </dgm:t>
    </dgm:pt>
    <dgm:pt modelId="{E2A2B377-12CD-4519-8148-D41E3D0678BD}">
      <dgm:prSet/>
      <dgm:spPr/>
      <dgm:t>
        <a:bodyPr/>
        <a:lstStyle/>
        <a:p>
          <a:pPr>
            <a:lnSpc>
              <a:spcPct val="100000"/>
            </a:lnSpc>
          </a:pPr>
          <a:r>
            <a:rPr lang="en-US" baseline="0"/>
            <a:t>Emotional/Behavioral </a:t>
          </a:r>
          <a:r>
            <a:rPr lang="en-US" baseline="0">
              <a:sym typeface="Wingdings" panose="05000000000000000000" pitchFamily="2" charset="2"/>
            </a:rPr>
            <a:t></a:t>
          </a:r>
          <a:r>
            <a:rPr lang="en-US" baseline="0"/>
            <a:t> dramatic weight loss; preoccupation with food, weight, calories, etc.; frequent comments about being “fat”; eating a restricted range of foods; avoids mealtimes; rarely eating in public  </a:t>
          </a:r>
          <a:endParaRPr lang="en-US"/>
        </a:p>
      </dgm:t>
    </dgm:pt>
    <dgm:pt modelId="{3643BB7C-568E-4B0E-B366-DE03AB64021B}" type="parTrans" cxnId="{793D7FCD-62E1-4B76-A7C1-4ECA18836B43}">
      <dgm:prSet/>
      <dgm:spPr/>
      <dgm:t>
        <a:bodyPr/>
        <a:lstStyle/>
        <a:p>
          <a:endParaRPr lang="en-US"/>
        </a:p>
      </dgm:t>
    </dgm:pt>
    <dgm:pt modelId="{3AA7E89E-C49E-4719-B2E7-A26F7E8F8B00}" type="sibTrans" cxnId="{793D7FCD-62E1-4B76-A7C1-4ECA18836B43}">
      <dgm:prSet/>
      <dgm:spPr/>
      <dgm:t>
        <a:bodyPr/>
        <a:lstStyle/>
        <a:p>
          <a:endParaRPr lang="en-US"/>
        </a:p>
      </dgm:t>
    </dgm:pt>
    <dgm:pt modelId="{4850E41B-D4F7-4529-B8CF-8B5DC6EBC660}">
      <dgm:prSet/>
      <dgm:spPr/>
      <dgm:t>
        <a:bodyPr/>
        <a:lstStyle/>
        <a:p>
          <a:pPr>
            <a:lnSpc>
              <a:spcPct val="100000"/>
            </a:lnSpc>
          </a:pPr>
          <a:r>
            <a:rPr lang="en-US" baseline="0"/>
            <a:t>Physical </a:t>
          </a:r>
          <a:r>
            <a:rPr lang="en-US" baseline="0">
              <a:sym typeface="Wingdings" panose="05000000000000000000" pitchFamily="2" charset="2"/>
            </a:rPr>
            <a:t></a:t>
          </a:r>
          <a:r>
            <a:rPr lang="en-US" baseline="0"/>
            <a:t> dizziness, difficulty concentration, feeling code, sleep problems, fine hair/hair loss, muscle weakness</a:t>
          </a:r>
          <a:endParaRPr lang="en-US"/>
        </a:p>
      </dgm:t>
    </dgm:pt>
    <dgm:pt modelId="{6FCCF6F0-B4D3-4042-984E-947412689E0F}" type="parTrans" cxnId="{6BABA6EC-5E6D-427D-9C3F-21651F16BDCC}">
      <dgm:prSet/>
      <dgm:spPr/>
      <dgm:t>
        <a:bodyPr/>
        <a:lstStyle/>
        <a:p>
          <a:endParaRPr lang="en-US"/>
        </a:p>
      </dgm:t>
    </dgm:pt>
    <dgm:pt modelId="{979DE4CF-E94F-40D9-9824-27115C5E571F}" type="sibTrans" cxnId="{6BABA6EC-5E6D-427D-9C3F-21651F16BDCC}">
      <dgm:prSet/>
      <dgm:spPr/>
      <dgm:t>
        <a:bodyPr/>
        <a:lstStyle/>
        <a:p>
          <a:endParaRPr lang="en-US"/>
        </a:p>
      </dgm:t>
    </dgm:pt>
    <dgm:pt modelId="{56C7C00D-FB43-4C22-91F0-2733AE83D1EE}" type="pres">
      <dgm:prSet presAssocID="{59825403-8DB4-4565-82B8-52E51D9BE9E2}" presName="hierChild1" presStyleCnt="0">
        <dgm:presLayoutVars>
          <dgm:chPref val="1"/>
          <dgm:dir/>
          <dgm:animOne val="branch"/>
          <dgm:animLvl val="lvl"/>
          <dgm:resizeHandles/>
        </dgm:presLayoutVars>
      </dgm:prSet>
      <dgm:spPr/>
    </dgm:pt>
    <dgm:pt modelId="{2C112765-8108-450A-8274-06448FEF4EB8}" type="pres">
      <dgm:prSet presAssocID="{B9848B71-3050-457E-8E06-07C264700BDE}" presName="hierRoot1" presStyleCnt="0"/>
      <dgm:spPr/>
    </dgm:pt>
    <dgm:pt modelId="{F99E96CC-C960-4C90-AD28-CF8C0BF6C850}" type="pres">
      <dgm:prSet presAssocID="{B9848B71-3050-457E-8E06-07C264700BDE}" presName="composite" presStyleCnt="0"/>
      <dgm:spPr/>
    </dgm:pt>
    <dgm:pt modelId="{649C5349-E070-4A93-BE71-9CFE6A3464F0}" type="pres">
      <dgm:prSet presAssocID="{B9848B71-3050-457E-8E06-07C264700BDE}" presName="background" presStyleLbl="node0" presStyleIdx="0" presStyleCnt="3"/>
      <dgm:spPr/>
    </dgm:pt>
    <dgm:pt modelId="{9877137D-3EA0-4062-94D9-215FD7B9182B}" type="pres">
      <dgm:prSet presAssocID="{B9848B71-3050-457E-8E06-07C264700BDE}" presName="text" presStyleLbl="fgAcc0" presStyleIdx="0" presStyleCnt="3">
        <dgm:presLayoutVars>
          <dgm:chPref val="3"/>
        </dgm:presLayoutVars>
      </dgm:prSet>
      <dgm:spPr/>
    </dgm:pt>
    <dgm:pt modelId="{867B6757-7605-49B8-BF1B-4DB7D816CD00}" type="pres">
      <dgm:prSet presAssocID="{B9848B71-3050-457E-8E06-07C264700BDE}" presName="hierChild2" presStyleCnt="0"/>
      <dgm:spPr/>
    </dgm:pt>
    <dgm:pt modelId="{DDA27D78-FD8A-4EDD-9222-6C5C980B8615}" type="pres">
      <dgm:prSet presAssocID="{9ED2BE3D-C2D1-4F45-9AE5-89AD9ACCAC58}" presName="hierRoot1" presStyleCnt="0"/>
      <dgm:spPr/>
    </dgm:pt>
    <dgm:pt modelId="{5776D263-C543-4EDE-A75B-0423AF4676E9}" type="pres">
      <dgm:prSet presAssocID="{9ED2BE3D-C2D1-4F45-9AE5-89AD9ACCAC58}" presName="composite" presStyleCnt="0"/>
      <dgm:spPr/>
    </dgm:pt>
    <dgm:pt modelId="{05FE33BC-D51D-41F7-8E87-889E120588F8}" type="pres">
      <dgm:prSet presAssocID="{9ED2BE3D-C2D1-4F45-9AE5-89AD9ACCAC58}" presName="background" presStyleLbl="node0" presStyleIdx="1" presStyleCnt="3"/>
      <dgm:spPr/>
    </dgm:pt>
    <dgm:pt modelId="{37B968BE-62E9-4191-959B-D47CCC4E536A}" type="pres">
      <dgm:prSet presAssocID="{9ED2BE3D-C2D1-4F45-9AE5-89AD9ACCAC58}" presName="text" presStyleLbl="fgAcc0" presStyleIdx="1" presStyleCnt="3">
        <dgm:presLayoutVars>
          <dgm:chPref val="3"/>
        </dgm:presLayoutVars>
      </dgm:prSet>
      <dgm:spPr/>
    </dgm:pt>
    <dgm:pt modelId="{243A8602-E47E-4DAF-AB97-F99BB59602C3}" type="pres">
      <dgm:prSet presAssocID="{9ED2BE3D-C2D1-4F45-9AE5-89AD9ACCAC58}" presName="hierChild2" presStyleCnt="0"/>
      <dgm:spPr/>
    </dgm:pt>
    <dgm:pt modelId="{513E253E-2399-4EDB-848B-C9E82C07E730}" type="pres">
      <dgm:prSet presAssocID="{F601D146-75D7-4003-9041-2F49EE75E302}" presName="hierRoot1" presStyleCnt="0"/>
      <dgm:spPr/>
    </dgm:pt>
    <dgm:pt modelId="{6D11CDAB-91E9-4550-B510-B5A201D60D2E}" type="pres">
      <dgm:prSet presAssocID="{F601D146-75D7-4003-9041-2F49EE75E302}" presName="composite" presStyleCnt="0"/>
      <dgm:spPr/>
    </dgm:pt>
    <dgm:pt modelId="{4FD9FBD2-3DEB-4E54-8062-13F122842B85}" type="pres">
      <dgm:prSet presAssocID="{F601D146-75D7-4003-9041-2F49EE75E302}" presName="background" presStyleLbl="node0" presStyleIdx="2" presStyleCnt="3"/>
      <dgm:spPr/>
    </dgm:pt>
    <dgm:pt modelId="{127A9CB8-3C2F-4B28-BEC6-CF99000AAE10}" type="pres">
      <dgm:prSet presAssocID="{F601D146-75D7-4003-9041-2F49EE75E302}" presName="text" presStyleLbl="fgAcc0" presStyleIdx="2" presStyleCnt="3">
        <dgm:presLayoutVars>
          <dgm:chPref val="3"/>
        </dgm:presLayoutVars>
      </dgm:prSet>
      <dgm:spPr/>
    </dgm:pt>
    <dgm:pt modelId="{75EF42A1-2A82-470A-A406-DC54EC466988}" type="pres">
      <dgm:prSet presAssocID="{F601D146-75D7-4003-9041-2F49EE75E302}" presName="hierChild2" presStyleCnt="0"/>
      <dgm:spPr/>
    </dgm:pt>
    <dgm:pt modelId="{341D05F3-F62B-4F15-9231-FEFA5CCCA55D}" type="pres">
      <dgm:prSet presAssocID="{3643BB7C-568E-4B0E-B366-DE03AB64021B}" presName="Name10" presStyleLbl="parChTrans1D2" presStyleIdx="0" presStyleCnt="2"/>
      <dgm:spPr/>
    </dgm:pt>
    <dgm:pt modelId="{589BBBB5-BC32-46BD-9EEE-A17F61BF2B91}" type="pres">
      <dgm:prSet presAssocID="{E2A2B377-12CD-4519-8148-D41E3D0678BD}" presName="hierRoot2" presStyleCnt="0"/>
      <dgm:spPr/>
    </dgm:pt>
    <dgm:pt modelId="{58F1A91A-E555-4EDE-8BC1-141AF2C117FD}" type="pres">
      <dgm:prSet presAssocID="{E2A2B377-12CD-4519-8148-D41E3D0678BD}" presName="composite2" presStyleCnt="0"/>
      <dgm:spPr/>
    </dgm:pt>
    <dgm:pt modelId="{296372C6-3E24-4133-BF12-6B6F63DA4BE0}" type="pres">
      <dgm:prSet presAssocID="{E2A2B377-12CD-4519-8148-D41E3D0678BD}" presName="background2" presStyleLbl="node2" presStyleIdx="0" presStyleCnt="2"/>
      <dgm:spPr/>
    </dgm:pt>
    <dgm:pt modelId="{7F0F4AEE-0CB6-4613-837E-22F69804FF3C}" type="pres">
      <dgm:prSet presAssocID="{E2A2B377-12CD-4519-8148-D41E3D0678BD}" presName="text2" presStyleLbl="fgAcc2" presStyleIdx="0" presStyleCnt="2">
        <dgm:presLayoutVars>
          <dgm:chPref val="3"/>
        </dgm:presLayoutVars>
      </dgm:prSet>
      <dgm:spPr/>
    </dgm:pt>
    <dgm:pt modelId="{99C86ED1-9853-47F3-BC11-C3376D69C67D}" type="pres">
      <dgm:prSet presAssocID="{E2A2B377-12CD-4519-8148-D41E3D0678BD}" presName="hierChild3" presStyleCnt="0"/>
      <dgm:spPr/>
    </dgm:pt>
    <dgm:pt modelId="{08DF9715-60C2-497E-9AC6-A6D863DE9D06}" type="pres">
      <dgm:prSet presAssocID="{6FCCF6F0-B4D3-4042-984E-947412689E0F}" presName="Name10" presStyleLbl="parChTrans1D2" presStyleIdx="1" presStyleCnt="2"/>
      <dgm:spPr/>
    </dgm:pt>
    <dgm:pt modelId="{A92E1D2F-22A4-4E37-AC8F-31EAAB430389}" type="pres">
      <dgm:prSet presAssocID="{4850E41B-D4F7-4529-B8CF-8B5DC6EBC660}" presName="hierRoot2" presStyleCnt="0"/>
      <dgm:spPr/>
    </dgm:pt>
    <dgm:pt modelId="{8B78C271-5DC7-4381-948E-C5B7DB909009}" type="pres">
      <dgm:prSet presAssocID="{4850E41B-D4F7-4529-B8CF-8B5DC6EBC660}" presName="composite2" presStyleCnt="0"/>
      <dgm:spPr/>
    </dgm:pt>
    <dgm:pt modelId="{937BE6A6-CCBE-4E81-A7AA-A52B606932A9}" type="pres">
      <dgm:prSet presAssocID="{4850E41B-D4F7-4529-B8CF-8B5DC6EBC660}" presName="background2" presStyleLbl="node2" presStyleIdx="1" presStyleCnt="2"/>
      <dgm:spPr/>
    </dgm:pt>
    <dgm:pt modelId="{6C227687-8CB2-45B5-BCFE-01300F783BFF}" type="pres">
      <dgm:prSet presAssocID="{4850E41B-D4F7-4529-B8CF-8B5DC6EBC660}" presName="text2" presStyleLbl="fgAcc2" presStyleIdx="1" presStyleCnt="2">
        <dgm:presLayoutVars>
          <dgm:chPref val="3"/>
        </dgm:presLayoutVars>
      </dgm:prSet>
      <dgm:spPr/>
    </dgm:pt>
    <dgm:pt modelId="{7F2079B3-E137-4E14-B1C8-EAB18E73684F}" type="pres">
      <dgm:prSet presAssocID="{4850E41B-D4F7-4529-B8CF-8B5DC6EBC660}" presName="hierChild3" presStyleCnt="0"/>
      <dgm:spPr/>
    </dgm:pt>
  </dgm:ptLst>
  <dgm:cxnLst>
    <dgm:cxn modelId="{34219D2A-69DB-401B-9764-FB51BA13DEA9}" type="presOf" srcId="{E2A2B377-12CD-4519-8148-D41E3D0678BD}" destId="{7F0F4AEE-0CB6-4613-837E-22F69804FF3C}" srcOrd="0" destOrd="0" presId="urn:microsoft.com/office/officeart/2005/8/layout/hierarchy1"/>
    <dgm:cxn modelId="{DEE72F33-0CEE-419B-BC47-A9ABACD9A199}" srcId="{59825403-8DB4-4565-82B8-52E51D9BE9E2}" destId="{B9848B71-3050-457E-8E06-07C264700BDE}" srcOrd="0" destOrd="0" parTransId="{9C19B7BE-70DB-48AB-8B18-534326EA716A}" sibTransId="{68307886-219E-4082-87F2-E9510536BD7B}"/>
    <dgm:cxn modelId="{A5E6A53F-2A3E-4797-A7D4-7234DCA959CE}" srcId="{59825403-8DB4-4565-82B8-52E51D9BE9E2}" destId="{9ED2BE3D-C2D1-4F45-9AE5-89AD9ACCAC58}" srcOrd="1" destOrd="0" parTransId="{7B580CCD-420B-408F-BC92-9D2D35BAF995}" sibTransId="{36AFDCDB-6191-4850-A7C7-A27032787751}"/>
    <dgm:cxn modelId="{E98BEC63-8AFC-4357-9A76-85FAE76A1D13}" type="presOf" srcId="{59825403-8DB4-4565-82B8-52E51D9BE9E2}" destId="{56C7C00D-FB43-4C22-91F0-2733AE83D1EE}" srcOrd="0" destOrd="0" presId="urn:microsoft.com/office/officeart/2005/8/layout/hierarchy1"/>
    <dgm:cxn modelId="{B0FFBD65-35EA-47DB-99C0-49008DB5020B}" type="presOf" srcId="{F601D146-75D7-4003-9041-2F49EE75E302}" destId="{127A9CB8-3C2F-4B28-BEC6-CF99000AAE10}" srcOrd="0" destOrd="0" presId="urn:microsoft.com/office/officeart/2005/8/layout/hierarchy1"/>
    <dgm:cxn modelId="{897C2D6B-0954-4B9F-8D1F-497AF2EA05FD}" srcId="{59825403-8DB4-4565-82B8-52E51D9BE9E2}" destId="{F601D146-75D7-4003-9041-2F49EE75E302}" srcOrd="2" destOrd="0" parTransId="{75EAA791-C2DD-49F3-A8C3-BA683714ED13}" sibTransId="{87B5AA13-9A9A-4138-800F-1E4CC3B1F177}"/>
    <dgm:cxn modelId="{CE7F2074-3B51-4CEE-AB27-B7713B95F915}" type="presOf" srcId="{B9848B71-3050-457E-8E06-07C264700BDE}" destId="{9877137D-3EA0-4062-94D9-215FD7B9182B}" srcOrd="0" destOrd="0" presId="urn:microsoft.com/office/officeart/2005/8/layout/hierarchy1"/>
    <dgm:cxn modelId="{87A11356-596A-4B2E-9D4D-94D694AC1FDA}" type="presOf" srcId="{3643BB7C-568E-4B0E-B366-DE03AB64021B}" destId="{341D05F3-F62B-4F15-9231-FEFA5CCCA55D}" srcOrd="0" destOrd="0" presId="urn:microsoft.com/office/officeart/2005/8/layout/hierarchy1"/>
    <dgm:cxn modelId="{C5D69B56-3764-4E64-A2A4-C16BC22523CB}" type="presOf" srcId="{9ED2BE3D-C2D1-4F45-9AE5-89AD9ACCAC58}" destId="{37B968BE-62E9-4191-959B-D47CCC4E536A}" srcOrd="0" destOrd="0" presId="urn:microsoft.com/office/officeart/2005/8/layout/hierarchy1"/>
    <dgm:cxn modelId="{312582AA-A77A-4577-9A7D-61749D77BBBC}" type="presOf" srcId="{6FCCF6F0-B4D3-4042-984E-947412689E0F}" destId="{08DF9715-60C2-497E-9AC6-A6D863DE9D06}" srcOrd="0" destOrd="0" presId="urn:microsoft.com/office/officeart/2005/8/layout/hierarchy1"/>
    <dgm:cxn modelId="{793D7FCD-62E1-4B76-A7C1-4ECA18836B43}" srcId="{F601D146-75D7-4003-9041-2F49EE75E302}" destId="{E2A2B377-12CD-4519-8148-D41E3D0678BD}" srcOrd="0" destOrd="0" parTransId="{3643BB7C-568E-4B0E-B366-DE03AB64021B}" sibTransId="{3AA7E89E-C49E-4719-B2E7-A26F7E8F8B00}"/>
    <dgm:cxn modelId="{6BABA6EC-5E6D-427D-9C3F-21651F16BDCC}" srcId="{F601D146-75D7-4003-9041-2F49EE75E302}" destId="{4850E41B-D4F7-4529-B8CF-8B5DC6EBC660}" srcOrd="1" destOrd="0" parTransId="{6FCCF6F0-B4D3-4042-984E-947412689E0F}" sibTransId="{979DE4CF-E94F-40D9-9824-27115C5E571F}"/>
    <dgm:cxn modelId="{984DAEF0-3D82-4BA8-ADAC-94CC5B0164F0}" type="presOf" srcId="{4850E41B-D4F7-4529-B8CF-8B5DC6EBC660}" destId="{6C227687-8CB2-45B5-BCFE-01300F783BFF}" srcOrd="0" destOrd="0" presId="urn:microsoft.com/office/officeart/2005/8/layout/hierarchy1"/>
    <dgm:cxn modelId="{AEF1A4DE-99FF-4068-9CBA-B404BC305123}" type="presParOf" srcId="{56C7C00D-FB43-4C22-91F0-2733AE83D1EE}" destId="{2C112765-8108-450A-8274-06448FEF4EB8}" srcOrd="0" destOrd="0" presId="urn:microsoft.com/office/officeart/2005/8/layout/hierarchy1"/>
    <dgm:cxn modelId="{33911729-A54D-4AB9-9599-EABF5E22E09B}" type="presParOf" srcId="{2C112765-8108-450A-8274-06448FEF4EB8}" destId="{F99E96CC-C960-4C90-AD28-CF8C0BF6C850}" srcOrd="0" destOrd="0" presId="urn:microsoft.com/office/officeart/2005/8/layout/hierarchy1"/>
    <dgm:cxn modelId="{14F70F20-67BE-4631-BE83-7F323B064769}" type="presParOf" srcId="{F99E96CC-C960-4C90-AD28-CF8C0BF6C850}" destId="{649C5349-E070-4A93-BE71-9CFE6A3464F0}" srcOrd="0" destOrd="0" presId="urn:microsoft.com/office/officeart/2005/8/layout/hierarchy1"/>
    <dgm:cxn modelId="{D6B6EFEE-55B1-4B7C-9F0C-979D0EED8600}" type="presParOf" srcId="{F99E96CC-C960-4C90-AD28-CF8C0BF6C850}" destId="{9877137D-3EA0-4062-94D9-215FD7B9182B}" srcOrd="1" destOrd="0" presId="urn:microsoft.com/office/officeart/2005/8/layout/hierarchy1"/>
    <dgm:cxn modelId="{D86A3C8C-F9A3-401E-87D4-E0C580DE52B3}" type="presParOf" srcId="{2C112765-8108-450A-8274-06448FEF4EB8}" destId="{867B6757-7605-49B8-BF1B-4DB7D816CD00}" srcOrd="1" destOrd="0" presId="urn:microsoft.com/office/officeart/2005/8/layout/hierarchy1"/>
    <dgm:cxn modelId="{5126EBCD-5F59-4F4E-B7BB-7F2551D770E5}" type="presParOf" srcId="{56C7C00D-FB43-4C22-91F0-2733AE83D1EE}" destId="{DDA27D78-FD8A-4EDD-9222-6C5C980B8615}" srcOrd="1" destOrd="0" presId="urn:microsoft.com/office/officeart/2005/8/layout/hierarchy1"/>
    <dgm:cxn modelId="{7AB0E697-375E-4860-AFF1-B3878F066122}" type="presParOf" srcId="{DDA27D78-FD8A-4EDD-9222-6C5C980B8615}" destId="{5776D263-C543-4EDE-A75B-0423AF4676E9}" srcOrd="0" destOrd="0" presId="urn:microsoft.com/office/officeart/2005/8/layout/hierarchy1"/>
    <dgm:cxn modelId="{42AA8856-F773-4A8A-B7A2-A1A45E17574F}" type="presParOf" srcId="{5776D263-C543-4EDE-A75B-0423AF4676E9}" destId="{05FE33BC-D51D-41F7-8E87-889E120588F8}" srcOrd="0" destOrd="0" presId="urn:microsoft.com/office/officeart/2005/8/layout/hierarchy1"/>
    <dgm:cxn modelId="{CA78A12F-A566-4E7D-97F5-9F3E98551FAF}" type="presParOf" srcId="{5776D263-C543-4EDE-A75B-0423AF4676E9}" destId="{37B968BE-62E9-4191-959B-D47CCC4E536A}" srcOrd="1" destOrd="0" presId="urn:microsoft.com/office/officeart/2005/8/layout/hierarchy1"/>
    <dgm:cxn modelId="{EA482C2B-7C6B-4F6F-845E-E2DBBD574426}" type="presParOf" srcId="{DDA27D78-FD8A-4EDD-9222-6C5C980B8615}" destId="{243A8602-E47E-4DAF-AB97-F99BB59602C3}" srcOrd="1" destOrd="0" presId="urn:microsoft.com/office/officeart/2005/8/layout/hierarchy1"/>
    <dgm:cxn modelId="{6BE221A1-C0B6-4FDC-AE49-C7D74A833F69}" type="presParOf" srcId="{56C7C00D-FB43-4C22-91F0-2733AE83D1EE}" destId="{513E253E-2399-4EDB-848B-C9E82C07E730}" srcOrd="2" destOrd="0" presId="urn:microsoft.com/office/officeart/2005/8/layout/hierarchy1"/>
    <dgm:cxn modelId="{1C21AC10-DEA2-46A7-B9C4-3CCB1853A03F}" type="presParOf" srcId="{513E253E-2399-4EDB-848B-C9E82C07E730}" destId="{6D11CDAB-91E9-4550-B510-B5A201D60D2E}" srcOrd="0" destOrd="0" presId="urn:microsoft.com/office/officeart/2005/8/layout/hierarchy1"/>
    <dgm:cxn modelId="{FC2A9947-9139-48D4-8802-35D0375C567E}" type="presParOf" srcId="{6D11CDAB-91E9-4550-B510-B5A201D60D2E}" destId="{4FD9FBD2-3DEB-4E54-8062-13F122842B85}" srcOrd="0" destOrd="0" presId="urn:microsoft.com/office/officeart/2005/8/layout/hierarchy1"/>
    <dgm:cxn modelId="{F5E194C5-FA58-4206-A981-CC9435E36613}" type="presParOf" srcId="{6D11CDAB-91E9-4550-B510-B5A201D60D2E}" destId="{127A9CB8-3C2F-4B28-BEC6-CF99000AAE10}" srcOrd="1" destOrd="0" presId="urn:microsoft.com/office/officeart/2005/8/layout/hierarchy1"/>
    <dgm:cxn modelId="{52851ADB-058F-439C-90C5-47646A3BCEF9}" type="presParOf" srcId="{513E253E-2399-4EDB-848B-C9E82C07E730}" destId="{75EF42A1-2A82-470A-A406-DC54EC466988}" srcOrd="1" destOrd="0" presId="urn:microsoft.com/office/officeart/2005/8/layout/hierarchy1"/>
    <dgm:cxn modelId="{E4C0127F-55F4-4856-B3F1-B0392BDDB8E0}" type="presParOf" srcId="{75EF42A1-2A82-470A-A406-DC54EC466988}" destId="{341D05F3-F62B-4F15-9231-FEFA5CCCA55D}" srcOrd="0" destOrd="0" presId="urn:microsoft.com/office/officeart/2005/8/layout/hierarchy1"/>
    <dgm:cxn modelId="{C6D626CC-53E9-410E-B55A-D14756B6F1F8}" type="presParOf" srcId="{75EF42A1-2A82-470A-A406-DC54EC466988}" destId="{589BBBB5-BC32-46BD-9EEE-A17F61BF2B91}" srcOrd="1" destOrd="0" presId="urn:microsoft.com/office/officeart/2005/8/layout/hierarchy1"/>
    <dgm:cxn modelId="{9A965D5E-8DFE-4AEB-B762-1441C3D4CCFE}" type="presParOf" srcId="{589BBBB5-BC32-46BD-9EEE-A17F61BF2B91}" destId="{58F1A91A-E555-4EDE-8BC1-141AF2C117FD}" srcOrd="0" destOrd="0" presId="urn:microsoft.com/office/officeart/2005/8/layout/hierarchy1"/>
    <dgm:cxn modelId="{E314024E-7573-4F05-9B0B-93C8E468D5FF}" type="presParOf" srcId="{58F1A91A-E555-4EDE-8BC1-141AF2C117FD}" destId="{296372C6-3E24-4133-BF12-6B6F63DA4BE0}" srcOrd="0" destOrd="0" presId="urn:microsoft.com/office/officeart/2005/8/layout/hierarchy1"/>
    <dgm:cxn modelId="{46B0F85F-DC09-43A9-83CE-21B2148CC856}" type="presParOf" srcId="{58F1A91A-E555-4EDE-8BC1-141AF2C117FD}" destId="{7F0F4AEE-0CB6-4613-837E-22F69804FF3C}" srcOrd="1" destOrd="0" presId="urn:microsoft.com/office/officeart/2005/8/layout/hierarchy1"/>
    <dgm:cxn modelId="{B6907B4E-5226-41DD-BBCE-FB0AE5DF618F}" type="presParOf" srcId="{589BBBB5-BC32-46BD-9EEE-A17F61BF2B91}" destId="{99C86ED1-9853-47F3-BC11-C3376D69C67D}" srcOrd="1" destOrd="0" presId="urn:microsoft.com/office/officeart/2005/8/layout/hierarchy1"/>
    <dgm:cxn modelId="{302E8BA9-B4BA-4BAE-A327-F8C8946879D6}" type="presParOf" srcId="{75EF42A1-2A82-470A-A406-DC54EC466988}" destId="{08DF9715-60C2-497E-9AC6-A6D863DE9D06}" srcOrd="2" destOrd="0" presId="urn:microsoft.com/office/officeart/2005/8/layout/hierarchy1"/>
    <dgm:cxn modelId="{6E05BD7B-2AC0-4053-A2E9-D966776F9228}" type="presParOf" srcId="{75EF42A1-2A82-470A-A406-DC54EC466988}" destId="{A92E1D2F-22A4-4E37-AC8F-31EAAB430389}" srcOrd="3" destOrd="0" presId="urn:microsoft.com/office/officeart/2005/8/layout/hierarchy1"/>
    <dgm:cxn modelId="{17B39F95-7679-46E1-AA39-DA0F020DD453}" type="presParOf" srcId="{A92E1D2F-22A4-4E37-AC8F-31EAAB430389}" destId="{8B78C271-5DC7-4381-948E-C5B7DB909009}" srcOrd="0" destOrd="0" presId="urn:microsoft.com/office/officeart/2005/8/layout/hierarchy1"/>
    <dgm:cxn modelId="{801022AF-6F20-4733-8C77-C3F9ECFB3E14}" type="presParOf" srcId="{8B78C271-5DC7-4381-948E-C5B7DB909009}" destId="{937BE6A6-CCBE-4E81-A7AA-A52B606932A9}" srcOrd="0" destOrd="0" presId="urn:microsoft.com/office/officeart/2005/8/layout/hierarchy1"/>
    <dgm:cxn modelId="{993219F7-2EEF-44D5-B6E8-F0187D43CC3F}" type="presParOf" srcId="{8B78C271-5DC7-4381-948E-C5B7DB909009}" destId="{6C227687-8CB2-45B5-BCFE-01300F783BFF}" srcOrd="1" destOrd="0" presId="urn:microsoft.com/office/officeart/2005/8/layout/hierarchy1"/>
    <dgm:cxn modelId="{F62B2C51-FAE0-40F5-8637-13F9606E722D}" type="presParOf" srcId="{A92E1D2F-22A4-4E37-AC8F-31EAAB430389}" destId="{7F2079B3-E137-4E14-B1C8-EAB18E73684F}"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9A55E3C-CCBA-4049-9BCB-CECB21A3F221}"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4698EBE8-986F-4130-83E7-337F0B8FAFEE}">
      <dgm:prSet/>
      <dgm:spPr/>
      <dgm:t>
        <a:bodyPr/>
        <a:lstStyle/>
        <a:p>
          <a:r>
            <a:rPr lang="en-US"/>
            <a:t>16 mins  Dave Chawner  </a:t>
          </a:r>
          <a:r>
            <a:rPr lang="en-US">
              <a:hlinkClick xmlns:r="http://schemas.openxmlformats.org/officeDocument/2006/relationships" r:id="rId1"/>
            </a:rPr>
            <a:t>https://www.youtube.com/watch?v=lqbL-UhhyPk</a:t>
          </a:r>
          <a:r>
            <a:rPr lang="en-US"/>
            <a:t> </a:t>
          </a:r>
        </a:p>
      </dgm:t>
    </dgm:pt>
    <dgm:pt modelId="{36CD663E-9A87-4301-96E1-62ED25A31527}" type="parTrans" cxnId="{8928C07D-2E34-4C59-97F8-0E55860347B1}">
      <dgm:prSet/>
      <dgm:spPr/>
      <dgm:t>
        <a:bodyPr/>
        <a:lstStyle/>
        <a:p>
          <a:endParaRPr lang="en-US"/>
        </a:p>
      </dgm:t>
    </dgm:pt>
    <dgm:pt modelId="{B470CE70-CE52-469B-B71E-190EEDD59FD9}" type="sibTrans" cxnId="{8928C07D-2E34-4C59-97F8-0E55860347B1}">
      <dgm:prSet/>
      <dgm:spPr/>
      <dgm:t>
        <a:bodyPr/>
        <a:lstStyle/>
        <a:p>
          <a:endParaRPr lang="en-US"/>
        </a:p>
      </dgm:t>
    </dgm:pt>
    <dgm:pt modelId="{C94B46E8-967C-4AB8-B8D1-BA7652D9C59E}">
      <dgm:prSet/>
      <dgm:spPr/>
      <dgm:t>
        <a:bodyPr/>
        <a:lstStyle/>
        <a:p>
          <a:r>
            <a:rPr lang="en-US"/>
            <a:t>19:19 Elisabeth  </a:t>
          </a:r>
          <a:r>
            <a:rPr lang="en-US">
              <a:hlinkClick xmlns:r="http://schemas.openxmlformats.org/officeDocument/2006/relationships" r:id="rId2"/>
            </a:rPr>
            <a:t>https://www.youtube.com/watch?v=GxI0ewBJdMo</a:t>
          </a:r>
          <a:endParaRPr lang="en-US"/>
        </a:p>
      </dgm:t>
    </dgm:pt>
    <dgm:pt modelId="{62845D8F-DAAC-4E54-A4AA-35B02EBFF829}" type="parTrans" cxnId="{28D06E1F-7BF0-41EC-8DCF-4BDC7F990867}">
      <dgm:prSet/>
      <dgm:spPr/>
      <dgm:t>
        <a:bodyPr/>
        <a:lstStyle/>
        <a:p>
          <a:endParaRPr lang="en-US"/>
        </a:p>
      </dgm:t>
    </dgm:pt>
    <dgm:pt modelId="{6F75EF2B-3E50-4190-97F9-A0C351269B2F}" type="sibTrans" cxnId="{28D06E1F-7BF0-41EC-8DCF-4BDC7F990867}">
      <dgm:prSet/>
      <dgm:spPr/>
      <dgm:t>
        <a:bodyPr/>
        <a:lstStyle/>
        <a:p>
          <a:endParaRPr lang="en-US"/>
        </a:p>
      </dgm:t>
    </dgm:pt>
    <dgm:pt modelId="{D94BBB2B-91D0-4D8F-9669-D474FF55A8A7}">
      <dgm:prSet/>
      <dgm:spPr/>
      <dgm:t>
        <a:bodyPr/>
        <a:lstStyle/>
        <a:p>
          <a:r>
            <a:rPr lang="en-US"/>
            <a:t>14:40 Obsessed  </a:t>
          </a:r>
          <a:r>
            <a:rPr lang="en-US">
              <a:hlinkClick xmlns:r="http://schemas.openxmlformats.org/officeDocument/2006/relationships" r:id="rId3"/>
            </a:rPr>
            <a:t>https://www.youtube.com/watch?v=HyHDYsV7vow</a:t>
          </a:r>
          <a:endParaRPr lang="en-US"/>
        </a:p>
      </dgm:t>
    </dgm:pt>
    <dgm:pt modelId="{9657A431-1A61-40B7-BD9D-257A4D891447}" type="parTrans" cxnId="{101789B8-ADC0-42D3-9B4C-626CE40757D1}">
      <dgm:prSet/>
      <dgm:spPr/>
      <dgm:t>
        <a:bodyPr/>
        <a:lstStyle/>
        <a:p>
          <a:endParaRPr lang="en-US"/>
        </a:p>
      </dgm:t>
    </dgm:pt>
    <dgm:pt modelId="{E77994C9-C6B7-4472-9693-89E1364E5142}" type="sibTrans" cxnId="{101789B8-ADC0-42D3-9B4C-626CE40757D1}">
      <dgm:prSet/>
      <dgm:spPr/>
      <dgm:t>
        <a:bodyPr/>
        <a:lstStyle/>
        <a:p>
          <a:endParaRPr lang="en-US"/>
        </a:p>
      </dgm:t>
    </dgm:pt>
    <dgm:pt modelId="{45DB1935-C6C6-41CB-AC30-3418FE871B8A}">
      <dgm:prSet/>
      <dgm:spPr/>
      <dgm:t>
        <a:bodyPr/>
        <a:lstStyle/>
        <a:p>
          <a:r>
            <a:rPr lang="en-US"/>
            <a:t>15:41 Anastasia  EDNOS  </a:t>
          </a:r>
          <a:r>
            <a:rPr lang="en-US">
              <a:hlinkClick xmlns:r="http://schemas.openxmlformats.org/officeDocument/2006/relationships" r:id="rId4"/>
            </a:rPr>
            <a:t>https://www.youtube.com/watch?v=TS09i1OZzWY</a:t>
          </a:r>
          <a:r>
            <a:rPr lang="en-US"/>
            <a:t> </a:t>
          </a:r>
        </a:p>
      </dgm:t>
    </dgm:pt>
    <dgm:pt modelId="{AEDCA10B-B162-476D-A751-BB124D3EAE60}" type="parTrans" cxnId="{11017368-4224-43C6-90C6-44574E6040A4}">
      <dgm:prSet/>
      <dgm:spPr/>
      <dgm:t>
        <a:bodyPr/>
        <a:lstStyle/>
        <a:p>
          <a:endParaRPr lang="en-US"/>
        </a:p>
      </dgm:t>
    </dgm:pt>
    <dgm:pt modelId="{98A234A6-A6A3-4A91-B957-086B1D243152}" type="sibTrans" cxnId="{11017368-4224-43C6-90C6-44574E6040A4}">
      <dgm:prSet/>
      <dgm:spPr/>
      <dgm:t>
        <a:bodyPr/>
        <a:lstStyle/>
        <a:p>
          <a:endParaRPr lang="en-US"/>
        </a:p>
      </dgm:t>
    </dgm:pt>
    <dgm:pt modelId="{75BF72F7-F942-48BB-9589-FC3D7E48E7D9}" type="pres">
      <dgm:prSet presAssocID="{F9A55E3C-CCBA-4049-9BCB-CECB21A3F221}" presName="linear" presStyleCnt="0">
        <dgm:presLayoutVars>
          <dgm:animLvl val="lvl"/>
          <dgm:resizeHandles val="exact"/>
        </dgm:presLayoutVars>
      </dgm:prSet>
      <dgm:spPr/>
    </dgm:pt>
    <dgm:pt modelId="{E10308EC-35E3-41C3-86FD-B54FCF538BA7}" type="pres">
      <dgm:prSet presAssocID="{4698EBE8-986F-4130-83E7-337F0B8FAFEE}" presName="parentText" presStyleLbl="node1" presStyleIdx="0" presStyleCnt="4">
        <dgm:presLayoutVars>
          <dgm:chMax val="0"/>
          <dgm:bulletEnabled val="1"/>
        </dgm:presLayoutVars>
      </dgm:prSet>
      <dgm:spPr/>
    </dgm:pt>
    <dgm:pt modelId="{E64FAF72-CA5A-4861-9393-A6CA42DD9BC7}" type="pres">
      <dgm:prSet presAssocID="{B470CE70-CE52-469B-B71E-190EEDD59FD9}" presName="spacer" presStyleCnt="0"/>
      <dgm:spPr/>
    </dgm:pt>
    <dgm:pt modelId="{14B08085-BEE9-440B-9E8F-7474302F1AB7}" type="pres">
      <dgm:prSet presAssocID="{C94B46E8-967C-4AB8-B8D1-BA7652D9C59E}" presName="parentText" presStyleLbl="node1" presStyleIdx="1" presStyleCnt="4">
        <dgm:presLayoutVars>
          <dgm:chMax val="0"/>
          <dgm:bulletEnabled val="1"/>
        </dgm:presLayoutVars>
      </dgm:prSet>
      <dgm:spPr/>
    </dgm:pt>
    <dgm:pt modelId="{67232535-F94D-4438-92EE-93EF11EB82BA}" type="pres">
      <dgm:prSet presAssocID="{6F75EF2B-3E50-4190-97F9-A0C351269B2F}" presName="spacer" presStyleCnt="0"/>
      <dgm:spPr/>
    </dgm:pt>
    <dgm:pt modelId="{C33FF1FF-BF6D-4061-A3D8-DC250183D833}" type="pres">
      <dgm:prSet presAssocID="{D94BBB2B-91D0-4D8F-9669-D474FF55A8A7}" presName="parentText" presStyleLbl="node1" presStyleIdx="2" presStyleCnt="4">
        <dgm:presLayoutVars>
          <dgm:chMax val="0"/>
          <dgm:bulletEnabled val="1"/>
        </dgm:presLayoutVars>
      </dgm:prSet>
      <dgm:spPr/>
    </dgm:pt>
    <dgm:pt modelId="{5957970C-6F87-4198-858A-04CC0D7C54FC}" type="pres">
      <dgm:prSet presAssocID="{E77994C9-C6B7-4472-9693-89E1364E5142}" presName="spacer" presStyleCnt="0"/>
      <dgm:spPr/>
    </dgm:pt>
    <dgm:pt modelId="{38BE2806-CAFA-4470-977B-92855845EF03}" type="pres">
      <dgm:prSet presAssocID="{45DB1935-C6C6-41CB-AC30-3418FE871B8A}" presName="parentText" presStyleLbl="node1" presStyleIdx="3" presStyleCnt="4">
        <dgm:presLayoutVars>
          <dgm:chMax val="0"/>
          <dgm:bulletEnabled val="1"/>
        </dgm:presLayoutVars>
      </dgm:prSet>
      <dgm:spPr/>
    </dgm:pt>
  </dgm:ptLst>
  <dgm:cxnLst>
    <dgm:cxn modelId="{DC398D18-9BA5-4CF5-A1DA-C89C4B868A25}" type="presOf" srcId="{D94BBB2B-91D0-4D8F-9669-D474FF55A8A7}" destId="{C33FF1FF-BF6D-4061-A3D8-DC250183D833}" srcOrd="0" destOrd="0" presId="urn:microsoft.com/office/officeart/2005/8/layout/vList2"/>
    <dgm:cxn modelId="{28D06E1F-7BF0-41EC-8DCF-4BDC7F990867}" srcId="{F9A55E3C-CCBA-4049-9BCB-CECB21A3F221}" destId="{C94B46E8-967C-4AB8-B8D1-BA7652D9C59E}" srcOrd="1" destOrd="0" parTransId="{62845D8F-DAAC-4E54-A4AA-35B02EBFF829}" sibTransId="{6F75EF2B-3E50-4190-97F9-A0C351269B2F}"/>
    <dgm:cxn modelId="{11017368-4224-43C6-90C6-44574E6040A4}" srcId="{F9A55E3C-CCBA-4049-9BCB-CECB21A3F221}" destId="{45DB1935-C6C6-41CB-AC30-3418FE871B8A}" srcOrd="3" destOrd="0" parTransId="{AEDCA10B-B162-476D-A751-BB124D3EAE60}" sibTransId="{98A234A6-A6A3-4A91-B957-086B1D243152}"/>
    <dgm:cxn modelId="{90E14278-C359-47E5-99C6-E3CEE3E3FD7F}" type="presOf" srcId="{C94B46E8-967C-4AB8-B8D1-BA7652D9C59E}" destId="{14B08085-BEE9-440B-9E8F-7474302F1AB7}" srcOrd="0" destOrd="0" presId="urn:microsoft.com/office/officeart/2005/8/layout/vList2"/>
    <dgm:cxn modelId="{1615FF5A-5471-451C-9A27-B53F2B9CC87B}" type="presOf" srcId="{45DB1935-C6C6-41CB-AC30-3418FE871B8A}" destId="{38BE2806-CAFA-4470-977B-92855845EF03}" srcOrd="0" destOrd="0" presId="urn:microsoft.com/office/officeart/2005/8/layout/vList2"/>
    <dgm:cxn modelId="{8928C07D-2E34-4C59-97F8-0E55860347B1}" srcId="{F9A55E3C-CCBA-4049-9BCB-CECB21A3F221}" destId="{4698EBE8-986F-4130-83E7-337F0B8FAFEE}" srcOrd="0" destOrd="0" parTransId="{36CD663E-9A87-4301-96E1-62ED25A31527}" sibTransId="{B470CE70-CE52-469B-B71E-190EEDD59FD9}"/>
    <dgm:cxn modelId="{C7180CAC-A807-4251-83A7-8E9FBB60966F}" type="presOf" srcId="{F9A55E3C-CCBA-4049-9BCB-CECB21A3F221}" destId="{75BF72F7-F942-48BB-9589-FC3D7E48E7D9}" srcOrd="0" destOrd="0" presId="urn:microsoft.com/office/officeart/2005/8/layout/vList2"/>
    <dgm:cxn modelId="{101789B8-ADC0-42D3-9B4C-626CE40757D1}" srcId="{F9A55E3C-CCBA-4049-9BCB-CECB21A3F221}" destId="{D94BBB2B-91D0-4D8F-9669-D474FF55A8A7}" srcOrd="2" destOrd="0" parTransId="{9657A431-1A61-40B7-BD9D-257A4D891447}" sibTransId="{E77994C9-C6B7-4472-9693-89E1364E5142}"/>
    <dgm:cxn modelId="{F29B10BD-B58C-487D-801B-03488F81C24D}" type="presOf" srcId="{4698EBE8-986F-4130-83E7-337F0B8FAFEE}" destId="{E10308EC-35E3-41C3-86FD-B54FCF538BA7}" srcOrd="0" destOrd="0" presId="urn:microsoft.com/office/officeart/2005/8/layout/vList2"/>
    <dgm:cxn modelId="{45BAB4CE-DEA8-4BD8-9469-AB0C13485DC5}" type="presParOf" srcId="{75BF72F7-F942-48BB-9589-FC3D7E48E7D9}" destId="{E10308EC-35E3-41C3-86FD-B54FCF538BA7}" srcOrd="0" destOrd="0" presId="urn:microsoft.com/office/officeart/2005/8/layout/vList2"/>
    <dgm:cxn modelId="{F21C4D64-47E9-4561-9562-0D5695CE1360}" type="presParOf" srcId="{75BF72F7-F942-48BB-9589-FC3D7E48E7D9}" destId="{E64FAF72-CA5A-4861-9393-A6CA42DD9BC7}" srcOrd="1" destOrd="0" presId="urn:microsoft.com/office/officeart/2005/8/layout/vList2"/>
    <dgm:cxn modelId="{8AAF0730-18FC-4619-B395-630DFD96E650}" type="presParOf" srcId="{75BF72F7-F942-48BB-9589-FC3D7E48E7D9}" destId="{14B08085-BEE9-440B-9E8F-7474302F1AB7}" srcOrd="2" destOrd="0" presId="urn:microsoft.com/office/officeart/2005/8/layout/vList2"/>
    <dgm:cxn modelId="{A84777FE-4533-4F78-9726-F8047714825A}" type="presParOf" srcId="{75BF72F7-F942-48BB-9589-FC3D7E48E7D9}" destId="{67232535-F94D-4438-92EE-93EF11EB82BA}" srcOrd="3" destOrd="0" presId="urn:microsoft.com/office/officeart/2005/8/layout/vList2"/>
    <dgm:cxn modelId="{F6F0DEEE-5285-4B98-95E3-EC103D6F006A}" type="presParOf" srcId="{75BF72F7-F942-48BB-9589-FC3D7E48E7D9}" destId="{C33FF1FF-BF6D-4061-A3D8-DC250183D833}" srcOrd="4" destOrd="0" presId="urn:microsoft.com/office/officeart/2005/8/layout/vList2"/>
    <dgm:cxn modelId="{7F2142D9-83F1-4DDC-A2F6-0DAF06813359}" type="presParOf" srcId="{75BF72F7-F942-48BB-9589-FC3D7E48E7D9}" destId="{5957970C-6F87-4198-858A-04CC0D7C54FC}" srcOrd="5" destOrd="0" presId="urn:microsoft.com/office/officeart/2005/8/layout/vList2"/>
    <dgm:cxn modelId="{8EFF9F23-B881-4D2A-A811-FC5ACDE2626B}" type="presParOf" srcId="{75BF72F7-F942-48BB-9589-FC3D7E48E7D9}" destId="{38BE2806-CAFA-4470-977B-92855845EF03}"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0A94737-BF5C-4CA1-B106-73AC9FFADF98}"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6BEB9E5C-D18E-48DE-88D8-1455BD72AEC5}">
      <dgm:prSet/>
      <dgm:spPr/>
      <dgm:t>
        <a:bodyPr/>
        <a:lstStyle/>
        <a:p>
          <a:r>
            <a:rPr lang="en-US"/>
            <a:t>Involves recurrent binge eating behaviors</a:t>
          </a:r>
        </a:p>
      </dgm:t>
    </dgm:pt>
    <dgm:pt modelId="{DD2F597C-1A33-4F2A-89F9-9840464A8289}" type="parTrans" cxnId="{9F19F951-FD57-4EB3-83C3-E122D09B2DFB}">
      <dgm:prSet/>
      <dgm:spPr/>
      <dgm:t>
        <a:bodyPr/>
        <a:lstStyle/>
        <a:p>
          <a:endParaRPr lang="en-US"/>
        </a:p>
      </dgm:t>
    </dgm:pt>
    <dgm:pt modelId="{CE2C9D5B-D053-4183-B52C-C2F3BD4FDC1B}" type="sibTrans" cxnId="{9F19F951-FD57-4EB3-83C3-E122D09B2DFB}">
      <dgm:prSet/>
      <dgm:spPr/>
      <dgm:t>
        <a:bodyPr/>
        <a:lstStyle/>
        <a:p>
          <a:endParaRPr lang="en-US"/>
        </a:p>
      </dgm:t>
    </dgm:pt>
    <dgm:pt modelId="{BE1EA708-B889-40B2-A8DA-F82DB1989F81}">
      <dgm:prSet/>
      <dgm:spPr/>
      <dgm:t>
        <a:bodyPr/>
        <a:lstStyle/>
        <a:p>
          <a:r>
            <a:rPr lang="en-US" baseline="0"/>
            <a:t>Binge eating </a:t>
          </a:r>
          <a:r>
            <a:rPr lang="en-US" baseline="0">
              <a:sym typeface="Wingdings" panose="05000000000000000000" pitchFamily="2" charset="2"/>
            </a:rPr>
            <a:t></a:t>
          </a:r>
          <a:r>
            <a:rPr lang="en-US" baseline="0"/>
            <a:t> a discrete period where the amount of food consumed is significantly more than most people would eat during a similar time period and during which the individual feels out of control and often disgusted with oneself </a:t>
          </a:r>
          <a:endParaRPr lang="en-US"/>
        </a:p>
      </dgm:t>
    </dgm:pt>
    <dgm:pt modelId="{B9638724-4BC3-4CA8-BC91-74D0C3BC4C00}" type="parTrans" cxnId="{BDEF68A5-4DE8-4795-B9EB-DED7A6614E14}">
      <dgm:prSet/>
      <dgm:spPr/>
      <dgm:t>
        <a:bodyPr/>
        <a:lstStyle/>
        <a:p>
          <a:endParaRPr lang="en-US"/>
        </a:p>
      </dgm:t>
    </dgm:pt>
    <dgm:pt modelId="{E8A15873-C291-4565-90B7-F1496480F67C}" type="sibTrans" cxnId="{BDEF68A5-4DE8-4795-B9EB-DED7A6614E14}">
      <dgm:prSet/>
      <dgm:spPr/>
      <dgm:t>
        <a:bodyPr/>
        <a:lstStyle/>
        <a:p>
          <a:endParaRPr lang="en-US"/>
        </a:p>
      </dgm:t>
    </dgm:pt>
    <dgm:pt modelId="{315FD258-CA69-4A8D-8635-EB72B6D5E1B2}">
      <dgm:prSet/>
      <dgm:spPr/>
      <dgm:t>
        <a:bodyPr/>
        <a:lstStyle/>
        <a:p>
          <a:r>
            <a:rPr lang="en-US" baseline="0"/>
            <a:t>Compensatory behavior </a:t>
          </a:r>
          <a:r>
            <a:rPr lang="en-US" baseline="0">
              <a:sym typeface="Wingdings" panose="05000000000000000000" pitchFamily="2" charset="2"/>
            </a:rPr>
            <a:t></a:t>
          </a:r>
          <a:r>
            <a:rPr lang="en-US" baseline="0"/>
            <a:t> results from self-disgust; an attempt to rid the body of the excessive calories (e.g., vomiting, use of laxatives, fasting or severe restriction, excessive exercise) </a:t>
          </a:r>
          <a:endParaRPr lang="en-US"/>
        </a:p>
      </dgm:t>
    </dgm:pt>
    <dgm:pt modelId="{78E24B99-E96B-469D-8080-E252725A78E7}" type="parTrans" cxnId="{5E719520-9B03-4D23-9B6E-E009BF5E8EDC}">
      <dgm:prSet/>
      <dgm:spPr/>
      <dgm:t>
        <a:bodyPr/>
        <a:lstStyle/>
        <a:p>
          <a:endParaRPr lang="en-US"/>
        </a:p>
      </dgm:t>
    </dgm:pt>
    <dgm:pt modelId="{BBC8BEF7-74ED-47BA-8AE6-E21ED735E178}" type="sibTrans" cxnId="{5E719520-9B03-4D23-9B6E-E009BF5E8EDC}">
      <dgm:prSet/>
      <dgm:spPr/>
      <dgm:t>
        <a:bodyPr/>
        <a:lstStyle/>
        <a:p>
          <a:endParaRPr lang="en-US"/>
        </a:p>
      </dgm:t>
    </dgm:pt>
    <dgm:pt modelId="{C5E88B39-CD7C-4A32-A8E6-80190544D14C}">
      <dgm:prSet/>
      <dgm:spPr/>
      <dgm:t>
        <a:bodyPr/>
        <a:lstStyle/>
        <a:p>
          <a:r>
            <a:rPr lang="en-US" baseline="0"/>
            <a:t>On average, this cycle happens at least once a week for three months </a:t>
          </a:r>
          <a:endParaRPr lang="en-US"/>
        </a:p>
      </dgm:t>
    </dgm:pt>
    <dgm:pt modelId="{F19C2C70-6334-449D-976D-D24003F67B9A}" type="parTrans" cxnId="{23B435ED-A637-4755-84FC-61DD949D60FB}">
      <dgm:prSet/>
      <dgm:spPr/>
      <dgm:t>
        <a:bodyPr/>
        <a:lstStyle/>
        <a:p>
          <a:endParaRPr lang="en-US"/>
        </a:p>
      </dgm:t>
    </dgm:pt>
    <dgm:pt modelId="{36CBBF8B-1D28-45B1-9CAA-5EA98CB1100C}" type="sibTrans" cxnId="{23B435ED-A637-4755-84FC-61DD949D60FB}">
      <dgm:prSet/>
      <dgm:spPr/>
      <dgm:t>
        <a:bodyPr/>
        <a:lstStyle/>
        <a:p>
          <a:endParaRPr lang="en-US"/>
        </a:p>
      </dgm:t>
    </dgm:pt>
    <dgm:pt modelId="{7B5E423C-E710-4EE4-81C0-FC2A289994CC}">
      <dgm:prSet/>
      <dgm:spPr/>
      <dgm:t>
        <a:bodyPr/>
        <a:lstStyle/>
        <a:p>
          <a:r>
            <a:rPr lang="en-US"/>
            <a:t>Symptoms are like anorexia nervosa’s symptoms, but they tend to appear in late adolescence/early adulthood  </a:t>
          </a:r>
        </a:p>
      </dgm:t>
    </dgm:pt>
    <dgm:pt modelId="{8EC77133-207D-4358-8EA2-8B0B22F8E10D}" type="parTrans" cxnId="{8D754CA0-BC9E-44B6-A467-BC45D10FA73A}">
      <dgm:prSet/>
      <dgm:spPr/>
      <dgm:t>
        <a:bodyPr/>
        <a:lstStyle/>
        <a:p>
          <a:endParaRPr lang="en-US"/>
        </a:p>
      </dgm:t>
    </dgm:pt>
    <dgm:pt modelId="{5AD28463-F40E-46A2-B28C-B2E2E0A43223}" type="sibTrans" cxnId="{8D754CA0-BC9E-44B6-A467-BC45D10FA73A}">
      <dgm:prSet/>
      <dgm:spPr/>
      <dgm:t>
        <a:bodyPr/>
        <a:lstStyle/>
        <a:p>
          <a:endParaRPr lang="en-US"/>
        </a:p>
      </dgm:t>
    </dgm:pt>
    <dgm:pt modelId="{860746C6-D610-4A6B-89B7-26A38B084F95}">
      <dgm:prSet/>
      <dgm:spPr/>
      <dgm:t>
        <a:bodyPr/>
        <a:lstStyle/>
        <a:p>
          <a:r>
            <a:rPr lang="en-US" baseline="0"/>
            <a:t>Emotional/Behavioral </a:t>
          </a:r>
          <a:r>
            <a:rPr lang="en-US" baseline="0">
              <a:sym typeface="Wingdings" panose="05000000000000000000" pitchFamily="2" charset="2"/>
            </a:rPr>
            <a:t></a:t>
          </a:r>
          <a:r>
            <a:rPr lang="en-US" baseline="0"/>
            <a:t> hiding food wrappers or containers after binge episodes, feeling uncomfortable eating in public, developing food rituals, disappearing to the bathroom after eating meals, drinking excess amounts of water or non-caloric beverages)  </a:t>
          </a:r>
          <a:endParaRPr lang="en-US"/>
        </a:p>
      </dgm:t>
    </dgm:pt>
    <dgm:pt modelId="{55087038-C4AF-4F9A-929F-674C008B12B1}" type="parTrans" cxnId="{3DE37B23-4474-41D4-9B65-BB74295CFC1A}">
      <dgm:prSet/>
      <dgm:spPr/>
      <dgm:t>
        <a:bodyPr/>
        <a:lstStyle/>
        <a:p>
          <a:endParaRPr lang="en-US"/>
        </a:p>
      </dgm:t>
    </dgm:pt>
    <dgm:pt modelId="{BA51A690-F3E0-4207-A8F8-090062F3E1DF}" type="sibTrans" cxnId="{3DE37B23-4474-41D4-9B65-BB74295CFC1A}">
      <dgm:prSet/>
      <dgm:spPr/>
      <dgm:t>
        <a:bodyPr/>
        <a:lstStyle/>
        <a:p>
          <a:endParaRPr lang="en-US"/>
        </a:p>
      </dgm:t>
    </dgm:pt>
    <dgm:pt modelId="{C5293BA9-3DE5-4BC9-9A2A-5014A42EE615}">
      <dgm:prSet/>
      <dgm:spPr/>
      <dgm:t>
        <a:bodyPr/>
        <a:lstStyle/>
        <a:p>
          <a:r>
            <a:rPr lang="en-US" baseline="0"/>
            <a:t>Physical </a:t>
          </a:r>
          <a:r>
            <a:rPr lang="en-US" baseline="0">
              <a:sym typeface="Wingdings" panose="05000000000000000000" pitchFamily="2" charset="2"/>
            </a:rPr>
            <a:t></a:t>
          </a:r>
          <a:r>
            <a:rPr lang="en-US" baseline="0"/>
            <a:t> weight fluctuations, difficult concentrating, dizziness, sleep disturbance, and possible dental problems due to purging </a:t>
          </a:r>
          <a:endParaRPr lang="en-US"/>
        </a:p>
      </dgm:t>
    </dgm:pt>
    <dgm:pt modelId="{E2F55EE7-C1A2-4430-8FB2-282B410FDDC6}" type="parTrans" cxnId="{D7E0F55D-7B4B-438A-8BB7-D1B50790997D}">
      <dgm:prSet/>
      <dgm:spPr/>
      <dgm:t>
        <a:bodyPr/>
        <a:lstStyle/>
        <a:p>
          <a:endParaRPr lang="en-US"/>
        </a:p>
      </dgm:t>
    </dgm:pt>
    <dgm:pt modelId="{63162A77-0C37-4957-973B-D0AEF778E6C4}" type="sibTrans" cxnId="{D7E0F55D-7B4B-438A-8BB7-D1B50790997D}">
      <dgm:prSet/>
      <dgm:spPr/>
      <dgm:t>
        <a:bodyPr/>
        <a:lstStyle/>
        <a:p>
          <a:endParaRPr lang="en-US"/>
        </a:p>
      </dgm:t>
    </dgm:pt>
    <dgm:pt modelId="{863F0932-C062-4684-923E-AA8367C1E603}" type="pres">
      <dgm:prSet presAssocID="{60A94737-BF5C-4CA1-B106-73AC9FFADF98}" presName="linear" presStyleCnt="0">
        <dgm:presLayoutVars>
          <dgm:animLvl val="lvl"/>
          <dgm:resizeHandles val="exact"/>
        </dgm:presLayoutVars>
      </dgm:prSet>
      <dgm:spPr/>
    </dgm:pt>
    <dgm:pt modelId="{203427A8-867D-4307-B171-824C6B0A4351}" type="pres">
      <dgm:prSet presAssocID="{6BEB9E5C-D18E-48DE-88D8-1455BD72AEC5}" presName="parentText" presStyleLbl="node1" presStyleIdx="0" presStyleCnt="2">
        <dgm:presLayoutVars>
          <dgm:chMax val="0"/>
          <dgm:bulletEnabled val="1"/>
        </dgm:presLayoutVars>
      </dgm:prSet>
      <dgm:spPr/>
    </dgm:pt>
    <dgm:pt modelId="{6676BD35-5D8A-48A9-B222-7B94CE10B32C}" type="pres">
      <dgm:prSet presAssocID="{6BEB9E5C-D18E-48DE-88D8-1455BD72AEC5}" presName="childText" presStyleLbl="revTx" presStyleIdx="0" presStyleCnt="2">
        <dgm:presLayoutVars>
          <dgm:bulletEnabled val="1"/>
        </dgm:presLayoutVars>
      </dgm:prSet>
      <dgm:spPr/>
    </dgm:pt>
    <dgm:pt modelId="{D1BB2401-D778-4469-ACF8-26F6A2B93D3F}" type="pres">
      <dgm:prSet presAssocID="{7B5E423C-E710-4EE4-81C0-FC2A289994CC}" presName="parentText" presStyleLbl="node1" presStyleIdx="1" presStyleCnt="2">
        <dgm:presLayoutVars>
          <dgm:chMax val="0"/>
          <dgm:bulletEnabled val="1"/>
        </dgm:presLayoutVars>
      </dgm:prSet>
      <dgm:spPr/>
    </dgm:pt>
    <dgm:pt modelId="{E6393CB5-004E-403D-AB9B-FF058995A8EA}" type="pres">
      <dgm:prSet presAssocID="{7B5E423C-E710-4EE4-81C0-FC2A289994CC}" presName="childText" presStyleLbl="revTx" presStyleIdx="1" presStyleCnt="2">
        <dgm:presLayoutVars>
          <dgm:bulletEnabled val="1"/>
        </dgm:presLayoutVars>
      </dgm:prSet>
      <dgm:spPr/>
    </dgm:pt>
  </dgm:ptLst>
  <dgm:cxnLst>
    <dgm:cxn modelId="{40015E16-5F93-47FF-87AC-5F746350236A}" type="presOf" srcId="{BE1EA708-B889-40B2-A8DA-F82DB1989F81}" destId="{6676BD35-5D8A-48A9-B222-7B94CE10B32C}" srcOrd="0" destOrd="0" presId="urn:microsoft.com/office/officeart/2005/8/layout/vList2"/>
    <dgm:cxn modelId="{41049C1D-B8AD-48EE-8D7A-422B09135E0D}" type="presOf" srcId="{315FD258-CA69-4A8D-8635-EB72B6D5E1B2}" destId="{6676BD35-5D8A-48A9-B222-7B94CE10B32C}" srcOrd="0" destOrd="1" presId="urn:microsoft.com/office/officeart/2005/8/layout/vList2"/>
    <dgm:cxn modelId="{5E719520-9B03-4D23-9B6E-E009BF5E8EDC}" srcId="{6BEB9E5C-D18E-48DE-88D8-1455BD72AEC5}" destId="{315FD258-CA69-4A8D-8635-EB72B6D5E1B2}" srcOrd="1" destOrd="0" parTransId="{78E24B99-E96B-469D-8080-E252725A78E7}" sibTransId="{BBC8BEF7-74ED-47BA-8AE6-E21ED735E178}"/>
    <dgm:cxn modelId="{3DE37B23-4474-41D4-9B65-BB74295CFC1A}" srcId="{7B5E423C-E710-4EE4-81C0-FC2A289994CC}" destId="{860746C6-D610-4A6B-89B7-26A38B084F95}" srcOrd="0" destOrd="0" parTransId="{55087038-C4AF-4F9A-929F-674C008B12B1}" sibTransId="{BA51A690-F3E0-4207-A8F8-090062F3E1DF}"/>
    <dgm:cxn modelId="{931B2925-1B60-4AF9-9F56-1BC83B4C0AB0}" type="presOf" srcId="{6BEB9E5C-D18E-48DE-88D8-1455BD72AEC5}" destId="{203427A8-867D-4307-B171-824C6B0A4351}" srcOrd="0" destOrd="0" presId="urn:microsoft.com/office/officeart/2005/8/layout/vList2"/>
    <dgm:cxn modelId="{DB05CC39-5B63-42F8-AB87-A95ED5383B06}" type="presOf" srcId="{7B5E423C-E710-4EE4-81C0-FC2A289994CC}" destId="{D1BB2401-D778-4469-ACF8-26F6A2B93D3F}" srcOrd="0" destOrd="0" presId="urn:microsoft.com/office/officeart/2005/8/layout/vList2"/>
    <dgm:cxn modelId="{D7E0F55D-7B4B-438A-8BB7-D1B50790997D}" srcId="{7B5E423C-E710-4EE4-81C0-FC2A289994CC}" destId="{C5293BA9-3DE5-4BC9-9A2A-5014A42EE615}" srcOrd="1" destOrd="0" parTransId="{E2F55EE7-C1A2-4430-8FB2-282B410FDDC6}" sibTransId="{63162A77-0C37-4957-973B-D0AEF778E6C4}"/>
    <dgm:cxn modelId="{A5C6304B-7B23-4B9E-B8A8-F288D27EF84F}" type="presOf" srcId="{C5293BA9-3DE5-4BC9-9A2A-5014A42EE615}" destId="{E6393CB5-004E-403D-AB9B-FF058995A8EA}" srcOrd="0" destOrd="1" presId="urn:microsoft.com/office/officeart/2005/8/layout/vList2"/>
    <dgm:cxn modelId="{9F19F951-FD57-4EB3-83C3-E122D09B2DFB}" srcId="{60A94737-BF5C-4CA1-B106-73AC9FFADF98}" destId="{6BEB9E5C-D18E-48DE-88D8-1455BD72AEC5}" srcOrd="0" destOrd="0" parTransId="{DD2F597C-1A33-4F2A-89F9-9840464A8289}" sibTransId="{CE2C9D5B-D053-4183-B52C-C2F3BD4FDC1B}"/>
    <dgm:cxn modelId="{4BB74658-807D-4AB3-9C13-F0EF1ED09969}" type="presOf" srcId="{860746C6-D610-4A6B-89B7-26A38B084F95}" destId="{E6393CB5-004E-403D-AB9B-FF058995A8EA}" srcOrd="0" destOrd="0" presId="urn:microsoft.com/office/officeart/2005/8/layout/vList2"/>
    <dgm:cxn modelId="{8D754CA0-BC9E-44B6-A467-BC45D10FA73A}" srcId="{60A94737-BF5C-4CA1-B106-73AC9FFADF98}" destId="{7B5E423C-E710-4EE4-81C0-FC2A289994CC}" srcOrd="1" destOrd="0" parTransId="{8EC77133-207D-4358-8EA2-8B0B22F8E10D}" sibTransId="{5AD28463-F40E-46A2-B28C-B2E2E0A43223}"/>
    <dgm:cxn modelId="{BDEF68A5-4DE8-4795-B9EB-DED7A6614E14}" srcId="{6BEB9E5C-D18E-48DE-88D8-1455BD72AEC5}" destId="{BE1EA708-B889-40B2-A8DA-F82DB1989F81}" srcOrd="0" destOrd="0" parTransId="{B9638724-4BC3-4CA8-BC91-74D0C3BC4C00}" sibTransId="{E8A15873-C291-4565-90B7-F1496480F67C}"/>
    <dgm:cxn modelId="{B48B6FAB-79ED-4353-9A25-07A02081FDAE}" type="presOf" srcId="{60A94737-BF5C-4CA1-B106-73AC9FFADF98}" destId="{863F0932-C062-4684-923E-AA8367C1E603}" srcOrd="0" destOrd="0" presId="urn:microsoft.com/office/officeart/2005/8/layout/vList2"/>
    <dgm:cxn modelId="{8A6DF4DE-8C1B-4AF6-B0BE-1C4E671918C8}" type="presOf" srcId="{C5E88B39-CD7C-4A32-A8E6-80190544D14C}" destId="{6676BD35-5D8A-48A9-B222-7B94CE10B32C}" srcOrd="0" destOrd="2" presId="urn:microsoft.com/office/officeart/2005/8/layout/vList2"/>
    <dgm:cxn modelId="{23B435ED-A637-4755-84FC-61DD949D60FB}" srcId="{6BEB9E5C-D18E-48DE-88D8-1455BD72AEC5}" destId="{C5E88B39-CD7C-4A32-A8E6-80190544D14C}" srcOrd="2" destOrd="0" parTransId="{F19C2C70-6334-449D-976D-D24003F67B9A}" sibTransId="{36CBBF8B-1D28-45B1-9CAA-5EA98CB1100C}"/>
    <dgm:cxn modelId="{ADD01608-747E-4E70-872E-DD839B034D0D}" type="presParOf" srcId="{863F0932-C062-4684-923E-AA8367C1E603}" destId="{203427A8-867D-4307-B171-824C6B0A4351}" srcOrd="0" destOrd="0" presId="urn:microsoft.com/office/officeart/2005/8/layout/vList2"/>
    <dgm:cxn modelId="{A3297667-C948-4E5F-A14D-8C98FA84F0C2}" type="presParOf" srcId="{863F0932-C062-4684-923E-AA8367C1E603}" destId="{6676BD35-5D8A-48A9-B222-7B94CE10B32C}" srcOrd="1" destOrd="0" presId="urn:microsoft.com/office/officeart/2005/8/layout/vList2"/>
    <dgm:cxn modelId="{064EA04F-8849-41D8-997B-2365BA88B4DA}" type="presParOf" srcId="{863F0932-C062-4684-923E-AA8367C1E603}" destId="{D1BB2401-D778-4469-ACF8-26F6A2B93D3F}" srcOrd="2" destOrd="0" presId="urn:microsoft.com/office/officeart/2005/8/layout/vList2"/>
    <dgm:cxn modelId="{9FE61B4B-01AF-4886-90B7-5E2975671862}" type="presParOf" srcId="{863F0932-C062-4684-923E-AA8367C1E603}" destId="{E6393CB5-004E-403D-AB9B-FF058995A8EA}"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D88A742-D43F-4B33-83F2-54197F6DE535}"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019C75EE-3567-4144-8BE7-FC4B2A53F199}">
      <dgm:prSet/>
      <dgm:spPr/>
      <dgm:t>
        <a:bodyPr/>
        <a:lstStyle/>
        <a:p>
          <a:pPr>
            <a:lnSpc>
              <a:spcPct val="100000"/>
            </a:lnSpc>
          </a:pPr>
          <a:r>
            <a:rPr lang="en-US"/>
            <a:t>4:25  Zach  </a:t>
          </a:r>
          <a:r>
            <a:rPr lang="en-US">
              <a:hlinkClick xmlns:r="http://schemas.openxmlformats.org/officeDocument/2006/relationships" r:id="rId1"/>
            </a:rPr>
            <a:t>https://www.youtube.com/watch?v=CmQ_1jCSMCY</a:t>
          </a:r>
          <a:endParaRPr lang="en-US"/>
        </a:p>
      </dgm:t>
    </dgm:pt>
    <dgm:pt modelId="{B605DA75-D126-4221-BA98-21EBB73B8D9D}" type="parTrans" cxnId="{80F5CA59-CBFE-4EA2-BFA8-60AC4F77D9FD}">
      <dgm:prSet/>
      <dgm:spPr/>
      <dgm:t>
        <a:bodyPr/>
        <a:lstStyle/>
        <a:p>
          <a:endParaRPr lang="en-US"/>
        </a:p>
      </dgm:t>
    </dgm:pt>
    <dgm:pt modelId="{8F291D0B-3CE8-4E2B-8079-EFB173FA53DB}" type="sibTrans" cxnId="{80F5CA59-CBFE-4EA2-BFA8-60AC4F77D9FD}">
      <dgm:prSet/>
      <dgm:spPr/>
      <dgm:t>
        <a:bodyPr/>
        <a:lstStyle/>
        <a:p>
          <a:endParaRPr lang="en-US"/>
        </a:p>
      </dgm:t>
    </dgm:pt>
    <dgm:pt modelId="{2F1575BA-7BBD-4CBF-9F64-CF9B1B8951A8}">
      <dgm:prSet/>
      <dgm:spPr/>
      <dgm:t>
        <a:bodyPr/>
        <a:lstStyle/>
        <a:p>
          <a:pPr>
            <a:lnSpc>
              <a:spcPct val="100000"/>
            </a:lnSpc>
          </a:pPr>
          <a:r>
            <a:rPr lang="en-US"/>
            <a:t>15  Susannah  </a:t>
          </a:r>
          <a:r>
            <a:rPr lang="en-US">
              <a:hlinkClick xmlns:r="http://schemas.openxmlformats.org/officeDocument/2006/relationships" r:id="rId2"/>
            </a:rPr>
            <a:t>https://www.youtube.com/watch?v=3Q76l_4IDsA</a:t>
          </a:r>
          <a:endParaRPr lang="en-US"/>
        </a:p>
      </dgm:t>
    </dgm:pt>
    <dgm:pt modelId="{2E2FC288-6BA6-4D02-A99D-5FDBEC1B9BDF}" type="parTrans" cxnId="{3970AED0-54EE-4362-81E0-037515A92B23}">
      <dgm:prSet/>
      <dgm:spPr/>
      <dgm:t>
        <a:bodyPr/>
        <a:lstStyle/>
        <a:p>
          <a:endParaRPr lang="en-US"/>
        </a:p>
      </dgm:t>
    </dgm:pt>
    <dgm:pt modelId="{F2E30F5E-6E4C-4A47-86F5-4CD7D5F76607}" type="sibTrans" cxnId="{3970AED0-54EE-4362-81E0-037515A92B23}">
      <dgm:prSet/>
      <dgm:spPr/>
      <dgm:t>
        <a:bodyPr/>
        <a:lstStyle/>
        <a:p>
          <a:endParaRPr lang="en-US"/>
        </a:p>
      </dgm:t>
    </dgm:pt>
    <dgm:pt modelId="{91EABD95-5A0A-4F43-8E6E-E88B9A6C9A08}">
      <dgm:prSet/>
      <dgm:spPr/>
      <dgm:t>
        <a:bodyPr/>
        <a:lstStyle/>
        <a:p>
          <a:pPr>
            <a:lnSpc>
              <a:spcPct val="100000"/>
            </a:lnSpc>
          </a:pPr>
          <a:r>
            <a:rPr lang="en-US"/>
            <a:t>2:44   How to help with bulimia  </a:t>
          </a:r>
          <a:r>
            <a:rPr lang="en-US">
              <a:hlinkClick xmlns:r="http://schemas.openxmlformats.org/officeDocument/2006/relationships" r:id="rId3"/>
            </a:rPr>
            <a:t>https://www.youtube.com/watch?v=SQu1qGtSzQA</a:t>
          </a:r>
          <a:endParaRPr lang="en-US"/>
        </a:p>
      </dgm:t>
    </dgm:pt>
    <dgm:pt modelId="{1F9A11FF-E626-4F5C-ABDE-1498E162160E}" type="parTrans" cxnId="{4E988A48-5186-40E6-8EAF-00117C38730F}">
      <dgm:prSet/>
      <dgm:spPr/>
      <dgm:t>
        <a:bodyPr/>
        <a:lstStyle/>
        <a:p>
          <a:endParaRPr lang="en-US"/>
        </a:p>
      </dgm:t>
    </dgm:pt>
    <dgm:pt modelId="{C4B09840-C759-4970-9971-13CBD34903D6}" type="sibTrans" cxnId="{4E988A48-5186-40E6-8EAF-00117C38730F}">
      <dgm:prSet/>
      <dgm:spPr/>
      <dgm:t>
        <a:bodyPr/>
        <a:lstStyle/>
        <a:p>
          <a:endParaRPr lang="en-US"/>
        </a:p>
      </dgm:t>
    </dgm:pt>
    <dgm:pt modelId="{D004282E-1285-493F-9C46-9E67303F45CB}">
      <dgm:prSet/>
      <dgm:spPr/>
      <dgm:t>
        <a:bodyPr/>
        <a:lstStyle/>
        <a:p>
          <a:pPr>
            <a:lnSpc>
              <a:spcPct val="100000"/>
            </a:lnSpc>
          </a:pPr>
          <a:r>
            <a:rPr lang="en-US"/>
            <a:t>3  min  Andrew  </a:t>
          </a:r>
          <a:r>
            <a:rPr lang="en-US">
              <a:hlinkClick xmlns:r="http://schemas.openxmlformats.org/officeDocument/2006/relationships" r:id="rId4"/>
            </a:rPr>
            <a:t>https://www.youtube.com/watch?v=ijR839tZaQ0</a:t>
          </a:r>
          <a:r>
            <a:rPr lang="en-US"/>
            <a:t> </a:t>
          </a:r>
        </a:p>
      </dgm:t>
    </dgm:pt>
    <dgm:pt modelId="{1B6F5114-BFBB-4543-8397-E0AAE0DCD72D}" type="parTrans" cxnId="{FAC57AEB-1D1C-4653-8974-07619022C262}">
      <dgm:prSet/>
      <dgm:spPr/>
      <dgm:t>
        <a:bodyPr/>
        <a:lstStyle/>
        <a:p>
          <a:endParaRPr lang="en-US"/>
        </a:p>
      </dgm:t>
    </dgm:pt>
    <dgm:pt modelId="{AFF20321-7A12-4651-999F-CB9DCF99E5DA}" type="sibTrans" cxnId="{FAC57AEB-1D1C-4653-8974-07619022C262}">
      <dgm:prSet/>
      <dgm:spPr/>
      <dgm:t>
        <a:bodyPr/>
        <a:lstStyle/>
        <a:p>
          <a:endParaRPr lang="en-US"/>
        </a:p>
      </dgm:t>
    </dgm:pt>
    <dgm:pt modelId="{AF3DD670-66B7-4F77-BB80-F56775C3F694}" type="pres">
      <dgm:prSet presAssocID="{DD88A742-D43F-4B33-83F2-54197F6DE535}" presName="root" presStyleCnt="0">
        <dgm:presLayoutVars>
          <dgm:dir/>
          <dgm:resizeHandles val="exact"/>
        </dgm:presLayoutVars>
      </dgm:prSet>
      <dgm:spPr/>
    </dgm:pt>
    <dgm:pt modelId="{D86B954A-0BFD-4AC0-B7ED-37DFD5E832B1}" type="pres">
      <dgm:prSet presAssocID="{019C75EE-3567-4144-8BE7-FC4B2A53F199}" presName="compNode" presStyleCnt="0"/>
      <dgm:spPr/>
    </dgm:pt>
    <dgm:pt modelId="{C7C1E670-1910-4086-B7DE-8A4473ED0C82}" type="pres">
      <dgm:prSet presAssocID="{019C75EE-3567-4144-8BE7-FC4B2A53F199}" presName="bgRect" presStyleLbl="bgShp" presStyleIdx="0" presStyleCnt="4"/>
      <dgm:spPr/>
    </dgm:pt>
    <dgm:pt modelId="{FA4A408B-1175-4AB4-8747-CC978D46722D}" type="pres">
      <dgm:prSet presAssocID="{019C75EE-3567-4144-8BE7-FC4B2A53F199}" presName="iconRect" presStyleLbl="node1" presStyleIdx="0"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Love Letter"/>
        </a:ext>
      </dgm:extLst>
    </dgm:pt>
    <dgm:pt modelId="{72B0CEF0-1F81-406D-A2BC-98E5D96C5F6D}" type="pres">
      <dgm:prSet presAssocID="{019C75EE-3567-4144-8BE7-FC4B2A53F199}" presName="spaceRect" presStyleCnt="0"/>
      <dgm:spPr/>
    </dgm:pt>
    <dgm:pt modelId="{A902A968-BCC1-4D31-A279-845BF014B7EF}" type="pres">
      <dgm:prSet presAssocID="{019C75EE-3567-4144-8BE7-FC4B2A53F199}" presName="parTx" presStyleLbl="revTx" presStyleIdx="0" presStyleCnt="4">
        <dgm:presLayoutVars>
          <dgm:chMax val="0"/>
          <dgm:chPref val="0"/>
        </dgm:presLayoutVars>
      </dgm:prSet>
      <dgm:spPr/>
    </dgm:pt>
    <dgm:pt modelId="{93BE837F-E96D-4B50-BA18-1F5548F74C92}" type="pres">
      <dgm:prSet presAssocID="{8F291D0B-3CE8-4E2B-8079-EFB173FA53DB}" presName="sibTrans" presStyleCnt="0"/>
      <dgm:spPr/>
    </dgm:pt>
    <dgm:pt modelId="{40BCE6D2-0BE7-4F4C-BDF9-9EB7EB9D6923}" type="pres">
      <dgm:prSet presAssocID="{2F1575BA-7BBD-4CBF-9F64-CF9B1B8951A8}" presName="compNode" presStyleCnt="0"/>
      <dgm:spPr/>
    </dgm:pt>
    <dgm:pt modelId="{83B7093B-AE73-41D7-89DC-8BE2F803D043}" type="pres">
      <dgm:prSet presAssocID="{2F1575BA-7BBD-4CBF-9F64-CF9B1B8951A8}" presName="bgRect" presStyleLbl="bgShp" presStyleIdx="1" presStyleCnt="4"/>
      <dgm:spPr/>
    </dgm:pt>
    <dgm:pt modelId="{467D0BEB-3023-46F8-8374-7E4C67EC2C46}" type="pres">
      <dgm:prSet presAssocID="{2F1575BA-7BBD-4CBF-9F64-CF9B1B8951A8}" presName="iconRect" presStyleLbl="node1" presStyleIdx="1"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Marker"/>
        </a:ext>
      </dgm:extLst>
    </dgm:pt>
    <dgm:pt modelId="{A80354CC-8364-497B-A657-1A1D836A7489}" type="pres">
      <dgm:prSet presAssocID="{2F1575BA-7BBD-4CBF-9F64-CF9B1B8951A8}" presName="spaceRect" presStyleCnt="0"/>
      <dgm:spPr/>
    </dgm:pt>
    <dgm:pt modelId="{080D0755-C09E-4DF0-A877-2DB2E039B1D9}" type="pres">
      <dgm:prSet presAssocID="{2F1575BA-7BBD-4CBF-9F64-CF9B1B8951A8}" presName="parTx" presStyleLbl="revTx" presStyleIdx="1" presStyleCnt="4">
        <dgm:presLayoutVars>
          <dgm:chMax val="0"/>
          <dgm:chPref val="0"/>
        </dgm:presLayoutVars>
      </dgm:prSet>
      <dgm:spPr/>
    </dgm:pt>
    <dgm:pt modelId="{E980665D-216D-4B66-BEE9-E5BB7AE083C3}" type="pres">
      <dgm:prSet presAssocID="{F2E30F5E-6E4C-4A47-86F5-4CD7D5F76607}" presName="sibTrans" presStyleCnt="0"/>
      <dgm:spPr/>
    </dgm:pt>
    <dgm:pt modelId="{6F3BCAF9-912C-443D-AC0C-21F8F983AB2A}" type="pres">
      <dgm:prSet presAssocID="{91EABD95-5A0A-4F43-8E6E-E88B9A6C9A08}" presName="compNode" presStyleCnt="0"/>
      <dgm:spPr/>
    </dgm:pt>
    <dgm:pt modelId="{148B2C00-481B-4523-80D8-EF3857034D8E}" type="pres">
      <dgm:prSet presAssocID="{91EABD95-5A0A-4F43-8E6E-E88B9A6C9A08}" presName="bgRect" presStyleLbl="bgShp" presStyleIdx="2" presStyleCnt="4"/>
      <dgm:spPr/>
    </dgm:pt>
    <dgm:pt modelId="{0E598ECE-E66D-4355-AC05-B7E88CFBF5F7}" type="pres">
      <dgm:prSet presAssocID="{91EABD95-5A0A-4F43-8E6E-E88B9A6C9A08}" presName="iconRect" presStyleLbl="node1" presStyleIdx="2" presStyleCnt="4"/>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dgm:spPr>
      <dgm:extLst>
        <a:ext uri="{E40237B7-FDA0-4F09-8148-C483321AD2D9}">
          <dgm14:cNvPr xmlns:dgm14="http://schemas.microsoft.com/office/drawing/2010/diagram" id="0" name="" descr="Fire"/>
        </a:ext>
      </dgm:extLst>
    </dgm:pt>
    <dgm:pt modelId="{715183BC-B887-4FC7-A318-47AD1E183D06}" type="pres">
      <dgm:prSet presAssocID="{91EABD95-5A0A-4F43-8E6E-E88B9A6C9A08}" presName="spaceRect" presStyleCnt="0"/>
      <dgm:spPr/>
    </dgm:pt>
    <dgm:pt modelId="{AEF06F19-8755-47FD-A278-3110E699994B}" type="pres">
      <dgm:prSet presAssocID="{91EABD95-5A0A-4F43-8E6E-E88B9A6C9A08}" presName="parTx" presStyleLbl="revTx" presStyleIdx="2" presStyleCnt="4">
        <dgm:presLayoutVars>
          <dgm:chMax val="0"/>
          <dgm:chPref val="0"/>
        </dgm:presLayoutVars>
      </dgm:prSet>
      <dgm:spPr/>
    </dgm:pt>
    <dgm:pt modelId="{6248BE86-2184-4EAC-91C6-EB700737EEDC}" type="pres">
      <dgm:prSet presAssocID="{C4B09840-C759-4970-9971-13CBD34903D6}" presName="sibTrans" presStyleCnt="0"/>
      <dgm:spPr/>
    </dgm:pt>
    <dgm:pt modelId="{4FAB55A7-C527-4B71-994E-33539EC2CAE3}" type="pres">
      <dgm:prSet presAssocID="{D004282E-1285-493F-9C46-9E67303F45CB}" presName="compNode" presStyleCnt="0"/>
      <dgm:spPr/>
    </dgm:pt>
    <dgm:pt modelId="{88745988-B8F0-46E7-8A07-0BFB68FC9C79}" type="pres">
      <dgm:prSet presAssocID="{D004282E-1285-493F-9C46-9E67303F45CB}" presName="bgRect" presStyleLbl="bgShp" presStyleIdx="3" presStyleCnt="4"/>
      <dgm:spPr/>
    </dgm:pt>
    <dgm:pt modelId="{297925A1-70CC-4A5B-AACA-E91746FF96D4}" type="pres">
      <dgm:prSet presAssocID="{D004282E-1285-493F-9C46-9E67303F45CB}" presName="iconRect" presStyleLbl="node1" presStyleIdx="3" presStyleCnt="4"/>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dgm:spPr>
      <dgm:extLst>
        <a:ext uri="{E40237B7-FDA0-4F09-8148-C483321AD2D9}">
          <dgm14:cNvPr xmlns:dgm14="http://schemas.microsoft.com/office/drawing/2010/diagram" id="0" name="" descr="Map with pin"/>
        </a:ext>
      </dgm:extLst>
    </dgm:pt>
    <dgm:pt modelId="{8D8F29E2-2514-4DDD-ABEB-08AB7AAEDEE4}" type="pres">
      <dgm:prSet presAssocID="{D004282E-1285-493F-9C46-9E67303F45CB}" presName="spaceRect" presStyleCnt="0"/>
      <dgm:spPr/>
    </dgm:pt>
    <dgm:pt modelId="{690FD414-2E21-4D9C-BEAA-3F9FD506875D}" type="pres">
      <dgm:prSet presAssocID="{D004282E-1285-493F-9C46-9E67303F45CB}" presName="parTx" presStyleLbl="revTx" presStyleIdx="3" presStyleCnt="4">
        <dgm:presLayoutVars>
          <dgm:chMax val="0"/>
          <dgm:chPref val="0"/>
        </dgm:presLayoutVars>
      </dgm:prSet>
      <dgm:spPr/>
    </dgm:pt>
  </dgm:ptLst>
  <dgm:cxnLst>
    <dgm:cxn modelId="{7FC6BE2D-FF88-4FEF-8E56-61D298373369}" type="presOf" srcId="{D004282E-1285-493F-9C46-9E67303F45CB}" destId="{690FD414-2E21-4D9C-BEAA-3F9FD506875D}" srcOrd="0" destOrd="0" presId="urn:microsoft.com/office/officeart/2018/2/layout/IconVerticalSolidList"/>
    <dgm:cxn modelId="{8896543E-6D33-40F3-9814-E3525B3C0600}" type="presOf" srcId="{019C75EE-3567-4144-8BE7-FC4B2A53F199}" destId="{A902A968-BCC1-4D31-A279-845BF014B7EF}" srcOrd="0" destOrd="0" presId="urn:microsoft.com/office/officeart/2018/2/layout/IconVerticalSolidList"/>
    <dgm:cxn modelId="{B8ABC663-246A-4F53-B5EC-F2EC08621212}" type="presOf" srcId="{DD88A742-D43F-4B33-83F2-54197F6DE535}" destId="{AF3DD670-66B7-4F77-BB80-F56775C3F694}" srcOrd="0" destOrd="0" presId="urn:microsoft.com/office/officeart/2018/2/layout/IconVerticalSolidList"/>
    <dgm:cxn modelId="{A3EAA246-CB68-4C68-AF28-7DE21A6239C1}" type="presOf" srcId="{2F1575BA-7BBD-4CBF-9F64-CF9B1B8951A8}" destId="{080D0755-C09E-4DF0-A877-2DB2E039B1D9}" srcOrd="0" destOrd="0" presId="urn:microsoft.com/office/officeart/2018/2/layout/IconVerticalSolidList"/>
    <dgm:cxn modelId="{4E988A48-5186-40E6-8EAF-00117C38730F}" srcId="{DD88A742-D43F-4B33-83F2-54197F6DE535}" destId="{91EABD95-5A0A-4F43-8E6E-E88B9A6C9A08}" srcOrd="2" destOrd="0" parTransId="{1F9A11FF-E626-4F5C-ABDE-1498E162160E}" sibTransId="{C4B09840-C759-4970-9971-13CBD34903D6}"/>
    <dgm:cxn modelId="{80F5CA59-CBFE-4EA2-BFA8-60AC4F77D9FD}" srcId="{DD88A742-D43F-4B33-83F2-54197F6DE535}" destId="{019C75EE-3567-4144-8BE7-FC4B2A53F199}" srcOrd="0" destOrd="0" parTransId="{B605DA75-D126-4221-BA98-21EBB73B8D9D}" sibTransId="{8F291D0B-3CE8-4E2B-8079-EFB173FA53DB}"/>
    <dgm:cxn modelId="{1FA2DA86-8EAA-4D39-9BD2-1F6A442EB8F6}" type="presOf" srcId="{91EABD95-5A0A-4F43-8E6E-E88B9A6C9A08}" destId="{AEF06F19-8755-47FD-A278-3110E699994B}" srcOrd="0" destOrd="0" presId="urn:microsoft.com/office/officeart/2018/2/layout/IconVerticalSolidList"/>
    <dgm:cxn modelId="{3970AED0-54EE-4362-81E0-037515A92B23}" srcId="{DD88A742-D43F-4B33-83F2-54197F6DE535}" destId="{2F1575BA-7BBD-4CBF-9F64-CF9B1B8951A8}" srcOrd="1" destOrd="0" parTransId="{2E2FC288-6BA6-4D02-A99D-5FDBEC1B9BDF}" sibTransId="{F2E30F5E-6E4C-4A47-86F5-4CD7D5F76607}"/>
    <dgm:cxn modelId="{FAC57AEB-1D1C-4653-8974-07619022C262}" srcId="{DD88A742-D43F-4B33-83F2-54197F6DE535}" destId="{D004282E-1285-493F-9C46-9E67303F45CB}" srcOrd="3" destOrd="0" parTransId="{1B6F5114-BFBB-4543-8397-E0AAE0DCD72D}" sibTransId="{AFF20321-7A12-4651-999F-CB9DCF99E5DA}"/>
    <dgm:cxn modelId="{D87E5D66-CDBB-44EC-A83F-5099947944AC}" type="presParOf" srcId="{AF3DD670-66B7-4F77-BB80-F56775C3F694}" destId="{D86B954A-0BFD-4AC0-B7ED-37DFD5E832B1}" srcOrd="0" destOrd="0" presId="urn:microsoft.com/office/officeart/2018/2/layout/IconVerticalSolidList"/>
    <dgm:cxn modelId="{84DDD629-C999-45EB-8236-94A300FBCCD2}" type="presParOf" srcId="{D86B954A-0BFD-4AC0-B7ED-37DFD5E832B1}" destId="{C7C1E670-1910-4086-B7DE-8A4473ED0C82}" srcOrd="0" destOrd="0" presId="urn:microsoft.com/office/officeart/2018/2/layout/IconVerticalSolidList"/>
    <dgm:cxn modelId="{27328638-6268-49C3-B2A0-4D41DA8D9B42}" type="presParOf" srcId="{D86B954A-0BFD-4AC0-B7ED-37DFD5E832B1}" destId="{FA4A408B-1175-4AB4-8747-CC978D46722D}" srcOrd="1" destOrd="0" presId="urn:microsoft.com/office/officeart/2018/2/layout/IconVerticalSolidList"/>
    <dgm:cxn modelId="{38078006-DCBD-41D4-859D-878B6521C3CE}" type="presParOf" srcId="{D86B954A-0BFD-4AC0-B7ED-37DFD5E832B1}" destId="{72B0CEF0-1F81-406D-A2BC-98E5D96C5F6D}" srcOrd="2" destOrd="0" presId="urn:microsoft.com/office/officeart/2018/2/layout/IconVerticalSolidList"/>
    <dgm:cxn modelId="{25A6A555-20DC-47C0-9EAB-D4964EA80BEE}" type="presParOf" srcId="{D86B954A-0BFD-4AC0-B7ED-37DFD5E832B1}" destId="{A902A968-BCC1-4D31-A279-845BF014B7EF}" srcOrd="3" destOrd="0" presId="urn:microsoft.com/office/officeart/2018/2/layout/IconVerticalSolidList"/>
    <dgm:cxn modelId="{1E905A98-73A3-42D5-8834-2C564EE87AFF}" type="presParOf" srcId="{AF3DD670-66B7-4F77-BB80-F56775C3F694}" destId="{93BE837F-E96D-4B50-BA18-1F5548F74C92}" srcOrd="1" destOrd="0" presId="urn:microsoft.com/office/officeart/2018/2/layout/IconVerticalSolidList"/>
    <dgm:cxn modelId="{A4EF8C01-1DFD-4106-ACBD-A31A4E43353E}" type="presParOf" srcId="{AF3DD670-66B7-4F77-BB80-F56775C3F694}" destId="{40BCE6D2-0BE7-4F4C-BDF9-9EB7EB9D6923}" srcOrd="2" destOrd="0" presId="urn:microsoft.com/office/officeart/2018/2/layout/IconVerticalSolidList"/>
    <dgm:cxn modelId="{85DCA547-0859-4DB7-9F3D-B6333CF4A71B}" type="presParOf" srcId="{40BCE6D2-0BE7-4F4C-BDF9-9EB7EB9D6923}" destId="{83B7093B-AE73-41D7-89DC-8BE2F803D043}" srcOrd="0" destOrd="0" presId="urn:microsoft.com/office/officeart/2018/2/layout/IconVerticalSolidList"/>
    <dgm:cxn modelId="{1B0CD075-5A39-4599-AB49-70D7491DEE9E}" type="presParOf" srcId="{40BCE6D2-0BE7-4F4C-BDF9-9EB7EB9D6923}" destId="{467D0BEB-3023-46F8-8374-7E4C67EC2C46}" srcOrd="1" destOrd="0" presId="urn:microsoft.com/office/officeart/2018/2/layout/IconVerticalSolidList"/>
    <dgm:cxn modelId="{C9897E3E-B6EC-4F29-BB98-4F5CC2A1E31C}" type="presParOf" srcId="{40BCE6D2-0BE7-4F4C-BDF9-9EB7EB9D6923}" destId="{A80354CC-8364-497B-A657-1A1D836A7489}" srcOrd="2" destOrd="0" presId="urn:microsoft.com/office/officeart/2018/2/layout/IconVerticalSolidList"/>
    <dgm:cxn modelId="{36F5B2B5-4BD8-4A7F-BB26-1CD101F97566}" type="presParOf" srcId="{40BCE6D2-0BE7-4F4C-BDF9-9EB7EB9D6923}" destId="{080D0755-C09E-4DF0-A877-2DB2E039B1D9}" srcOrd="3" destOrd="0" presId="urn:microsoft.com/office/officeart/2018/2/layout/IconVerticalSolidList"/>
    <dgm:cxn modelId="{38939FBF-0318-40AF-94E6-A6F908E8D37C}" type="presParOf" srcId="{AF3DD670-66B7-4F77-BB80-F56775C3F694}" destId="{E980665D-216D-4B66-BEE9-E5BB7AE083C3}" srcOrd="3" destOrd="0" presId="urn:microsoft.com/office/officeart/2018/2/layout/IconVerticalSolidList"/>
    <dgm:cxn modelId="{683313C8-C5EE-46D6-A133-7FA9A94AE446}" type="presParOf" srcId="{AF3DD670-66B7-4F77-BB80-F56775C3F694}" destId="{6F3BCAF9-912C-443D-AC0C-21F8F983AB2A}" srcOrd="4" destOrd="0" presId="urn:microsoft.com/office/officeart/2018/2/layout/IconVerticalSolidList"/>
    <dgm:cxn modelId="{9B8BA41E-8C0E-44BB-89CA-FBBD6E9492AF}" type="presParOf" srcId="{6F3BCAF9-912C-443D-AC0C-21F8F983AB2A}" destId="{148B2C00-481B-4523-80D8-EF3857034D8E}" srcOrd="0" destOrd="0" presId="urn:microsoft.com/office/officeart/2018/2/layout/IconVerticalSolidList"/>
    <dgm:cxn modelId="{C3B061AB-1B63-4174-AEA0-4552EC764B0C}" type="presParOf" srcId="{6F3BCAF9-912C-443D-AC0C-21F8F983AB2A}" destId="{0E598ECE-E66D-4355-AC05-B7E88CFBF5F7}" srcOrd="1" destOrd="0" presId="urn:microsoft.com/office/officeart/2018/2/layout/IconVerticalSolidList"/>
    <dgm:cxn modelId="{8AAFF55A-B130-466B-BD6A-32A49ED03767}" type="presParOf" srcId="{6F3BCAF9-912C-443D-AC0C-21F8F983AB2A}" destId="{715183BC-B887-4FC7-A318-47AD1E183D06}" srcOrd="2" destOrd="0" presId="urn:microsoft.com/office/officeart/2018/2/layout/IconVerticalSolidList"/>
    <dgm:cxn modelId="{FB1A370F-9120-4836-ABF8-01BB8F9FDE68}" type="presParOf" srcId="{6F3BCAF9-912C-443D-AC0C-21F8F983AB2A}" destId="{AEF06F19-8755-47FD-A278-3110E699994B}" srcOrd="3" destOrd="0" presId="urn:microsoft.com/office/officeart/2018/2/layout/IconVerticalSolidList"/>
    <dgm:cxn modelId="{70DB16EE-DA14-4B5B-969D-096C30751F45}" type="presParOf" srcId="{AF3DD670-66B7-4F77-BB80-F56775C3F694}" destId="{6248BE86-2184-4EAC-91C6-EB700737EEDC}" srcOrd="5" destOrd="0" presId="urn:microsoft.com/office/officeart/2018/2/layout/IconVerticalSolidList"/>
    <dgm:cxn modelId="{BF848904-ECAF-4172-B6A3-20E37505A173}" type="presParOf" srcId="{AF3DD670-66B7-4F77-BB80-F56775C3F694}" destId="{4FAB55A7-C527-4B71-994E-33539EC2CAE3}" srcOrd="6" destOrd="0" presId="urn:microsoft.com/office/officeart/2018/2/layout/IconVerticalSolidList"/>
    <dgm:cxn modelId="{0ADCFCAE-DD62-4E38-A432-E45ECD1F5BEC}" type="presParOf" srcId="{4FAB55A7-C527-4B71-994E-33539EC2CAE3}" destId="{88745988-B8F0-46E7-8A07-0BFB68FC9C79}" srcOrd="0" destOrd="0" presId="urn:microsoft.com/office/officeart/2018/2/layout/IconVerticalSolidList"/>
    <dgm:cxn modelId="{5491A974-2E01-443E-A785-FC2B719D2C3F}" type="presParOf" srcId="{4FAB55A7-C527-4B71-994E-33539EC2CAE3}" destId="{297925A1-70CC-4A5B-AACA-E91746FF96D4}" srcOrd="1" destOrd="0" presId="urn:microsoft.com/office/officeart/2018/2/layout/IconVerticalSolidList"/>
    <dgm:cxn modelId="{72C02C9F-9AF4-4C07-B91C-0607352622ED}" type="presParOf" srcId="{4FAB55A7-C527-4B71-994E-33539EC2CAE3}" destId="{8D8F29E2-2514-4DDD-ABEB-08AB7AAEDEE4}" srcOrd="2" destOrd="0" presId="urn:microsoft.com/office/officeart/2018/2/layout/IconVerticalSolidList"/>
    <dgm:cxn modelId="{010BCB46-D77E-4597-BC11-3C50674D4201}" type="presParOf" srcId="{4FAB55A7-C527-4B71-994E-33539EC2CAE3}" destId="{690FD414-2E21-4D9C-BEAA-3F9FD506875D}"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B699525-762F-462E-B346-7EF24756880D}"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en-US"/>
        </a:p>
      </dgm:t>
    </dgm:pt>
    <dgm:pt modelId="{E839916A-8673-4652-A9D7-D0E52F8B5954}">
      <dgm:prSet/>
      <dgm:spPr/>
      <dgm:t>
        <a:bodyPr/>
        <a:lstStyle/>
        <a:p>
          <a:r>
            <a:rPr lang="en-US" dirty="0"/>
            <a:t>Like bulimia nervosa in that there are binge eating episodes with feelings of being out of control</a:t>
          </a:r>
        </a:p>
      </dgm:t>
      <dgm:extLst>
        <a:ext uri="{E40237B7-FDA0-4F09-8148-C483321AD2D9}">
          <dgm14:cNvPr xmlns:dgm14="http://schemas.microsoft.com/office/drawing/2010/diagram" id="0" name="" descr="Like bulimia nervosa in that there are binge eating episodes with feelings of being out of control&#10;"/>
        </a:ext>
      </dgm:extLst>
    </dgm:pt>
    <dgm:pt modelId="{FBEF7511-0DB3-4438-A932-7942444011F9}" type="parTrans" cxnId="{C631CE90-1D50-4ECF-BF90-B8FEBE2896E1}">
      <dgm:prSet/>
      <dgm:spPr/>
      <dgm:t>
        <a:bodyPr/>
        <a:lstStyle/>
        <a:p>
          <a:endParaRPr lang="en-US"/>
        </a:p>
      </dgm:t>
    </dgm:pt>
    <dgm:pt modelId="{55A5FC9A-17F6-4253-9E96-2A46D6D73D7D}" type="sibTrans" cxnId="{C631CE90-1D50-4ECF-BF90-B8FEBE2896E1}">
      <dgm:prSet/>
      <dgm:spPr/>
      <dgm:t>
        <a:bodyPr/>
        <a:lstStyle/>
        <a:p>
          <a:endParaRPr lang="en-US"/>
        </a:p>
      </dgm:t>
    </dgm:pt>
    <dgm:pt modelId="{8BAC235F-29FA-44F6-A466-C2492DC15AF4}">
      <dgm:prSet/>
      <dgm:spPr/>
      <dgm:t>
        <a:bodyPr/>
        <a:lstStyle/>
        <a:p>
          <a:r>
            <a:rPr lang="en-US" dirty="0"/>
            <a:t>Unlike bulimia nervosa because there aren’t compensatory behaviors (although they may still feel shame, embarrassment and guilt) </a:t>
          </a:r>
        </a:p>
      </dgm:t>
      <dgm:extLst>
        <a:ext uri="{E40237B7-FDA0-4F09-8148-C483321AD2D9}">
          <dgm14:cNvPr xmlns:dgm14="http://schemas.microsoft.com/office/drawing/2010/diagram" id="0" name="" descr="Unlike bulimia nervosa because there aren’t compensatory behaviors (although they may still feel shame, embarrassment and guilt) &#10;"/>
        </a:ext>
      </dgm:extLst>
    </dgm:pt>
    <dgm:pt modelId="{908B822E-C8B3-49F3-9559-4F1728ED0965}" type="parTrans" cxnId="{979FA14D-7855-4ACA-B0B7-18354F4B3488}">
      <dgm:prSet/>
      <dgm:spPr/>
      <dgm:t>
        <a:bodyPr/>
        <a:lstStyle/>
        <a:p>
          <a:endParaRPr lang="en-US"/>
        </a:p>
      </dgm:t>
    </dgm:pt>
    <dgm:pt modelId="{2C5CEFB7-93D8-4A85-A568-AF7D965D58C1}" type="sibTrans" cxnId="{979FA14D-7855-4ACA-B0B7-18354F4B3488}">
      <dgm:prSet/>
      <dgm:spPr/>
      <dgm:t>
        <a:bodyPr/>
        <a:lstStyle/>
        <a:p>
          <a:endParaRPr lang="en-US"/>
        </a:p>
      </dgm:t>
    </dgm:pt>
    <dgm:pt modelId="{1F06DBC2-DCE2-47DC-8AA9-6C2CF6709EF1}">
      <dgm:prSet/>
      <dgm:spPr/>
      <dgm:t>
        <a:bodyPr/>
        <a:lstStyle/>
        <a:p>
          <a:r>
            <a:rPr lang="en-US" dirty="0"/>
            <a:t>On average, happens at least once a week for three months</a:t>
          </a:r>
        </a:p>
      </dgm:t>
      <dgm:extLst>
        <a:ext uri="{E40237B7-FDA0-4F09-8148-C483321AD2D9}">
          <dgm14:cNvPr xmlns:dgm14="http://schemas.microsoft.com/office/drawing/2010/diagram" id="0" name="" descr="On average, happens at least once a week for three months&#10;"/>
        </a:ext>
      </dgm:extLst>
    </dgm:pt>
    <dgm:pt modelId="{00D8A931-A967-4F92-9CB3-D9062532E8A7}" type="parTrans" cxnId="{646DD049-2C17-415B-A20D-530984235210}">
      <dgm:prSet/>
      <dgm:spPr/>
      <dgm:t>
        <a:bodyPr/>
        <a:lstStyle/>
        <a:p>
          <a:endParaRPr lang="en-US"/>
        </a:p>
      </dgm:t>
    </dgm:pt>
    <dgm:pt modelId="{96255AAE-AA91-4096-AAAB-CFCA62EA736E}" type="sibTrans" cxnId="{646DD049-2C17-415B-A20D-530984235210}">
      <dgm:prSet/>
      <dgm:spPr/>
      <dgm:t>
        <a:bodyPr/>
        <a:lstStyle/>
        <a:p>
          <a:endParaRPr lang="en-US"/>
        </a:p>
      </dgm:t>
    </dgm:pt>
    <dgm:pt modelId="{65AAB6A6-8D3E-40E7-A208-873C80E83E60}">
      <dgm:prSet/>
      <dgm:spPr/>
      <dgm:t>
        <a:bodyPr/>
        <a:lstStyle/>
        <a:p>
          <a:r>
            <a:rPr lang="en-US" dirty="0"/>
            <a:t>Individuals with BED are at risk for obesity and other related health disorders  </a:t>
          </a:r>
        </a:p>
      </dgm:t>
      <dgm:extLst>
        <a:ext uri="{E40237B7-FDA0-4F09-8148-C483321AD2D9}">
          <dgm14:cNvPr xmlns:dgm14="http://schemas.microsoft.com/office/drawing/2010/diagram" id="0" name="" descr="Individuals with BED are at risk for obesity and other related health disorders  &#10;"/>
        </a:ext>
      </dgm:extLst>
    </dgm:pt>
    <dgm:pt modelId="{F398990A-75A2-4A80-9923-4E240AF8AD14}" type="parTrans" cxnId="{0CE45763-F35D-4C10-B22D-EC9EA18CD851}">
      <dgm:prSet/>
      <dgm:spPr/>
      <dgm:t>
        <a:bodyPr/>
        <a:lstStyle/>
        <a:p>
          <a:endParaRPr lang="en-US"/>
        </a:p>
      </dgm:t>
    </dgm:pt>
    <dgm:pt modelId="{AEC8D6A8-28E4-45F7-B04B-B561AEB5BBBE}" type="sibTrans" cxnId="{0CE45763-F35D-4C10-B22D-EC9EA18CD851}">
      <dgm:prSet/>
      <dgm:spPr/>
      <dgm:t>
        <a:bodyPr/>
        <a:lstStyle/>
        <a:p>
          <a:endParaRPr lang="en-US"/>
        </a:p>
      </dgm:t>
    </dgm:pt>
    <dgm:pt modelId="{2A727B2C-6892-4F37-BF95-08AABFB6CC8F}">
      <dgm:prSet/>
      <dgm:spPr/>
      <dgm:t>
        <a:bodyPr/>
        <a:lstStyle/>
        <a:p>
          <a:r>
            <a:rPr lang="en-US" dirty="0"/>
            <a:t>Rarely eat in public due to embarrassment over the quantity of food they eat, and therefore, they will secretly binge and discretely dispose of wrappers and containers </a:t>
          </a:r>
        </a:p>
      </dgm:t>
      <dgm:extLst>
        <a:ext uri="{E40237B7-FDA0-4F09-8148-C483321AD2D9}">
          <dgm14:cNvPr xmlns:dgm14="http://schemas.microsoft.com/office/drawing/2010/diagram" id="0" name="" descr="Rarely eat in public due to embarrassment over the quantity of food they eat, and therefore, they will secretly binge and discretely dispose of wrappers and containers &#10;"/>
        </a:ext>
      </dgm:extLst>
    </dgm:pt>
    <dgm:pt modelId="{C7229CED-6511-4F0A-AD00-EAEBDD559602}" type="parTrans" cxnId="{7A90CC3B-59DB-4960-9FF5-3524B39AAF2C}">
      <dgm:prSet/>
      <dgm:spPr/>
      <dgm:t>
        <a:bodyPr/>
        <a:lstStyle/>
        <a:p>
          <a:endParaRPr lang="en-US"/>
        </a:p>
      </dgm:t>
    </dgm:pt>
    <dgm:pt modelId="{28EFC177-9EEF-4DE7-89A5-41F20FC3F082}" type="sibTrans" cxnId="{7A90CC3B-59DB-4960-9FF5-3524B39AAF2C}">
      <dgm:prSet/>
      <dgm:spPr/>
      <dgm:t>
        <a:bodyPr/>
        <a:lstStyle/>
        <a:p>
          <a:endParaRPr lang="en-US"/>
        </a:p>
      </dgm:t>
    </dgm:pt>
    <dgm:pt modelId="{8597AF05-3361-44FE-BC6F-7527065D5370}">
      <dgm:prSet/>
      <dgm:spPr/>
      <dgm:t>
        <a:bodyPr/>
        <a:lstStyle/>
        <a:p>
          <a:r>
            <a:rPr lang="en-US" dirty="0"/>
            <a:t>Onset seems to be later than that of anorexia nervosa and bulimia nervosa (i.e., most patients are middle-aged) and about 1/3+ are male (although the gender different is smaller than that of anorexia nervosa and bulimia nervosa)</a:t>
          </a:r>
        </a:p>
      </dgm:t>
      <dgm:extLst>
        <a:ext uri="{E40237B7-FDA0-4F09-8148-C483321AD2D9}">
          <dgm14:cNvPr xmlns:dgm14="http://schemas.microsoft.com/office/drawing/2010/diagram" id="0" name="" descr="Onset seems to be later than that of anorexia nervosa and bulimia nervosa (i.e., most patients are middle-aged) and about 1/3+ are male (although the gender different is smaller than that of anorexia nervosa and bulimia nervosa)&#10;"/>
        </a:ext>
      </dgm:extLst>
    </dgm:pt>
    <dgm:pt modelId="{9E865714-3A2B-4D9F-83F8-47F8AD2BF7CE}" type="parTrans" cxnId="{590B292D-91A4-4821-A6FF-D329D9CDA11E}">
      <dgm:prSet/>
      <dgm:spPr/>
      <dgm:t>
        <a:bodyPr/>
        <a:lstStyle/>
        <a:p>
          <a:endParaRPr lang="en-US"/>
        </a:p>
      </dgm:t>
    </dgm:pt>
    <dgm:pt modelId="{AE6D6211-548A-41D2-9955-CD7AEFB2433D}" type="sibTrans" cxnId="{590B292D-91A4-4821-A6FF-D329D9CDA11E}">
      <dgm:prSet/>
      <dgm:spPr/>
      <dgm:t>
        <a:bodyPr/>
        <a:lstStyle/>
        <a:p>
          <a:endParaRPr lang="en-US"/>
        </a:p>
      </dgm:t>
    </dgm:pt>
    <dgm:pt modelId="{C0C14D22-D522-42DF-8F9F-D21DA90CA06C}">
      <dgm:prSet/>
      <dgm:spPr/>
      <dgm:t>
        <a:bodyPr/>
        <a:lstStyle/>
        <a:p>
          <a:r>
            <a:rPr lang="en-US" dirty="0"/>
            <a:t>More phasic than persistent </a:t>
          </a:r>
        </a:p>
      </dgm:t>
      <dgm:extLst>
        <a:ext uri="{E40237B7-FDA0-4F09-8148-C483321AD2D9}">
          <dgm14:cNvPr xmlns:dgm14="http://schemas.microsoft.com/office/drawing/2010/diagram" id="0" name="" descr="More phasic than persistent &#10;"/>
        </a:ext>
      </dgm:extLst>
    </dgm:pt>
    <dgm:pt modelId="{46BDFEAC-9DAD-4422-BCA0-B56D9FACD4DD}" type="parTrans" cxnId="{5439BD3D-E11E-44F5-860F-E94017D97871}">
      <dgm:prSet/>
      <dgm:spPr/>
      <dgm:t>
        <a:bodyPr/>
        <a:lstStyle/>
        <a:p>
          <a:endParaRPr lang="en-US"/>
        </a:p>
      </dgm:t>
    </dgm:pt>
    <dgm:pt modelId="{FFC3AC5F-64C4-442F-AEE0-8C9831685F45}" type="sibTrans" cxnId="{5439BD3D-E11E-44F5-860F-E94017D97871}">
      <dgm:prSet/>
      <dgm:spPr/>
      <dgm:t>
        <a:bodyPr/>
        <a:lstStyle/>
        <a:p>
          <a:endParaRPr lang="en-US"/>
        </a:p>
      </dgm:t>
    </dgm:pt>
    <dgm:pt modelId="{1CC9CBEF-0055-4D82-BFAF-A1D0EB9EB55A}">
      <dgm:prSet/>
      <dgm:spPr/>
      <dgm:t>
        <a:bodyPr/>
        <a:lstStyle/>
        <a:p>
          <a:r>
            <a:rPr lang="en-US" dirty="0"/>
            <a:t>Often comorbid with bipolar disorder, depressive disorders, and anxiety disorders</a:t>
          </a:r>
        </a:p>
      </dgm:t>
      <dgm:extLst>
        <a:ext uri="{E40237B7-FDA0-4F09-8148-C483321AD2D9}">
          <dgm14:cNvPr xmlns:dgm14="http://schemas.microsoft.com/office/drawing/2010/diagram" id="0" name="" descr="Often comorbid with bipolar disorder, depressive disorders, and anxiety disorders&#10;"/>
        </a:ext>
      </dgm:extLst>
    </dgm:pt>
    <dgm:pt modelId="{B184314B-4050-44AF-9DA4-E1B15A350256}" type="parTrans" cxnId="{8445A873-418C-4A9C-A285-348527277FC2}">
      <dgm:prSet/>
      <dgm:spPr/>
      <dgm:t>
        <a:bodyPr/>
        <a:lstStyle/>
        <a:p>
          <a:endParaRPr lang="en-US"/>
        </a:p>
      </dgm:t>
    </dgm:pt>
    <dgm:pt modelId="{6C4DB097-50F1-4DF8-B44B-3ACDE089197B}" type="sibTrans" cxnId="{8445A873-418C-4A9C-A285-348527277FC2}">
      <dgm:prSet/>
      <dgm:spPr/>
      <dgm:t>
        <a:bodyPr/>
        <a:lstStyle/>
        <a:p>
          <a:endParaRPr lang="en-US"/>
        </a:p>
      </dgm:t>
    </dgm:pt>
    <dgm:pt modelId="{A40BC1DD-8CEB-4CB9-976B-1FB417675A06}" type="pres">
      <dgm:prSet presAssocID="{BB699525-762F-462E-B346-7EF24756880D}" presName="diagram" presStyleCnt="0">
        <dgm:presLayoutVars>
          <dgm:dir/>
          <dgm:resizeHandles val="exact"/>
        </dgm:presLayoutVars>
      </dgm:prSet>
      <dgm:spPr/>
    </dgm:pt>
    <dgm:pt modelId="{B1E3B571-901E-4256-9DA8-DE65F95D21E0}" type="pres">
      <dgm:prSet presAssocID="{E839916A-8673-4652-A9D7-D0E52F8B5954}" presName="node" presStyleLbl="node1" presStyleIdx="0" presStyleCnt="8">
        <dgm:presLayoutVars>
          <dgm:bulletEnabled val="1"/>
        </dgm:presLayoutVars>
      </dgm:prSet>
      <dgm:spPr/>
    </dgm:pt>
    <dgm:pt modelId="{1B9DD4F9-7384-4A4E-A148-64037987FED2}" type="pres">
      <dgm:prSet presAssocID="{55A5FC9A-17F6-4253-9E96-2A46D6D73D7D}" presName="sibTrans" presStyleCnt="0"/>
      <dgm:spPr/>
    </dgm:pt>
    <dgm:pt modelId="{133DF663-9389-4588-B4B7-FA0A3C87ECB4}" type="pres">
      <dgm:prSet presAssocID="{8BAC235F-29FA-44F6-A466-C2492DC15AF4}" presName="node" presStyleLbl="node1" presStyleIdx="1" presStyleCnt="8">
        <dgm:presLayoutVars>
          <dgm:bulletEnabled val="1"/>
        </dgm:presLayoutVars>
      </dgm:prSet>
      <dgm:spPr/>
    </dgm:pt>
    <dgm:pt modelId="{9B115AA0-3C54-40C2-9088-DA25BFAFA030}" type="pres">
      <dgm:prSet presAssocID="{2C5CEFB7-93D8-4A85-A568-AF7D965D58C1}" presName="sibTrans" presStyleCnt="0"/>
      <dgm:spPr/>
    </dgm:pt>
    <dgm:pt modelId="{40D05C84-1950-4042-BDF8-017982EB3B19}" type="pres">
      <dgm:prSet presAssocID="{1F06DBC2-DCE2-47DC-8AA9-6C2CF6709EF1}" presName="node" presStyleLbl="node1" presStyleIdx="2" presStyleCnt="8">
        <dgm:presLayoutVars>
          <dgm:bulletEnabled val="1"/>
        </dgm:presLayoutVars>
      </dgm:prSet>
      <dgm:spPr/>
    </dgm:pt>
    <dgm:pt modelId="{3EEED224-53A6-4A87-8C50-DDB34918D5F1}" type="pres">
      <dgm:prSet presAssocID="{96255AAE-AA91-4096-AAAB-CFCA62EA736E}" presName="sibTrans" presStyleCnt="0"/>
      <dgm:spPr/>
    </dgm:pt>
    <dgm:pt modelId="{C63F88AC-471C-4E22-BFC7-7082273FAA5D}" type="pres">
      <dgm:prSet presAssocID="{65AAB6A6-8D3E-40E7-A208-873C80E83E60}" presName="node" presStyleLbl="node1" presStyleIdx="3" presStyleCnt="8">
        <dgm:presLayoutVars>
          <dgm:bulletEnabled val="1"/>
        </dgm:presLayoutVars>
      </dgm:prSet>
      <dgm:spPr/>
    </dgm:pt>
    <dgm:pt modelId="{27390FFB-6D69-43C1-B454-B1B07EF93CA1}" type="pres">
      <dgm:prSet presAssocID="{AEC8D6A8-28E4-45F7-B04B-B561AEB5BBBE}" presName="sibTrans" presStyleCnt="0"/>
      <dgm:spPr/>
    </dgm:pt>
    <dgm:pt modelId="{A03DC813-A407-430C-BFBA-997C506C9D60}" type="pres">
      <dgm:prSet presAssocID="{2A727B2C-6892-4F37-BF95-08AABFB6CC8F}" presName="node" presStyleLbl="node1" presStyleIdx="4" presStyleCnt="8">
        <dgm:presLayoutVars>
          <dgm:bulletEnabled val="1"/>
        </dgm:presLayoutVars>
      </dgm:prSet>
      <dgm:spPr/>
    </dgm:pt>
    <dgm:pt modelId="{5A9ED40F-AB55-41F8-8EE7-5AD267ABA616}" type="pres">
      <dgm:prSet presAssocID="{28EFC177-9EEF-4DE7-89A5-41F20FC3F082}" presName="sibTrans" presStyleCnt="0"/>
      <dgm:spPr/>
    </dgm:pt>
    <dgm:pt modelId="{03121807-AE65-418E-87AA-C4653B8F21C7}" type="pres">
      <dgm:prSet presAssocID="{8597AF05-3361-44FE-BC6F-7527065D5370}" presName="node" presStyleLbl="node1" presStyleIdx="5" presStyleCnt="8">
        <dgm:presLayoutVars>
          <dgm:bulletEnabled val="1"/>
        </dgm:presLayoutVars>
      </dgm:prSet>
      <dgm:spPr/>
    </dgm:pt>
    <dgm:pt modelId="{96EAD2FE-0990-4F27-A8EA-55E0C712473F}" type="pres">
      <dgm:prSet presAssocID="{AE6D6211-548A-41D2-9955-CD7AEFB2433D}" presName="sibTrans" presStyleCnt="0"/>
      <dgm:spPr/>
    </dgm:pt>
    <dgm:pt modelId="{5D26C015-A39F-42DD-9A93-9B5DAE7B03C4}" type="pres">
      <dgm:prSet presAssocID="{C0C14D22-D522-42DF-8F9F-D21DA90CA06C}" presName="node" presStyleLbl="node1" presStyleIdx="6" presStyleCnt="8">
        <dgm:presLayoutVars>
          <dgm:bulletEnabled val="1"/>
        </dgm:presLayoutVars>
      </dgm:prSet>
      <dgm:spPr/>
    </dgm:pt>
    <dgm:pt modelId="{A690F0B4-E3BB-4E22-A6F1-EA675EB9D10E}" type="pres">
      <dgm:prSet presAssocID="{FFC3AC5F-64C4-442F-AEE0-8C9831685F45}" presName="sibTrans" presStyleCnt="0"/>
      <dgm:spPr/>
    </dgm:pt>
    <dgm:pt modelId="{B9DC064E-2179-4E6A-BA2A-DEC0E936621A}" type="pres">
      <dgm:prSet presAssocID="{1CC9CBEF-0055-4D82-BFAF-A1D0EB9EB55A}" presName="node" presStyleLbl="node1" presStyleIdx="7" presStyleCnt="8">
        <dgm:presLayoutVars>
          <dgm:bulletEnabled val="1"/>
        </dgm:presLayoutVars>
      </dgm:prSet>
      <dgm:spPr/>
    </dgm:pt>
  </dgm:ptLst>
  <dgm:cxnLst>
    <dgm:cxn modelId="{2209600B-282F-4690-A846-632F9ED66792}" type="presOf" srcId="{BB699525-762F-462E-B346-7EF24756880D}" destId="{A40BC1DD-8CEB-4CB9-976B-1FB417675A06}" srcOrd="0" destOrd="0" presId="urn:microsoft.com/office/officeart/2005/8/layout/default"/>
    <dgm:cxn modelId="{590B292D-91A4-4821-A6FF-D329D9CDA11E}" srcId="{BB699525-762F-462E-B346-7EF24756880D}" destId="{8597AF05-3361-44FE-BC6F-7527065D5370}" srcOrd="5" destOrd="0" parTransId="{9E865714-3A2B-4D9F-83F8-47F8AD2BF7CE}" sibTransId="{AE6D6211-548A-41D2-9955-CD7AEFB2433D}"/>
    <dgm:cxn modelId="{7A90CC3B-59DB-4960-9FF5-3524B39AAF2C}" srcId="{BB699525-762F-462E-B346-7EF24756880D}" destId="{2A727B2C-6892-4F37-BF95-08AABFB6CC8F}" srcOrd="4" destOrd="0" parTransId="{C7229CED-6511-4F0A-AD00-EAEBDD559602}" sibTransId="{28EFC177-9EEF-4DE7-89A5-41F20FC3F082}"/>
    <dgm:cxn modelId="{5439BD3D-E11E-44F5-860F-E94017D97871}" srcId="{BB699525-762F-462E-B346-7EF24756880D}" destId="{C0C14D22-D522-42DF-8F9F-D21DA90CA06C}" srcOrd="6" destOrd="0" parTransId="{46BDFEAC-9DAD-4422-BCA0-B56D9FACD4DD}" sibTransId="{FFC3AC5F-64C4-442F-AEE0-8C9831685F45}"/>
    <dgm:cxn modelId="{CDADF041-C966-4C80-942F-B57679EF2DB8}" type="presOf" srcId="{8597AF05-3361-44FE-BC6F-7527065D5370}" destId="{03121807-AE65-418E-87AA-C4653B8F21C7}" srcOrd="0" destOrd="0" presId="urn:microsoft.com/office/officeart/2005/8/layout/default"/>
    <dgm:cxn modelId="{0CE45763-F35D-4C10-B22D-EC9EA18CD851}" srcId="{BB699525-762F-462E-B346-7EF24756880D}" destId="{65AAB6A6-8D3E-40E7-A208-873C80E83E60}" srcOrd="3" destOrd="0" parTransId="{F398990A-75A2-4A80-9923-4E240AF8AD14}" sibTransId="{AEC8D6A8-28E4-45F7-B04B-B561AEB5BBBE}"/>
    <dgm:cxn modelId="{646DD049-2C17-415B-A20D-530984235210}" srcId="{BB699525-762F-462E-B346-7EF24756880D}" destId="{1F06DBC2-DCE2-47DC-8AA9-6C2CF6709EF1}" srcOrd="2" destOrd="0" parTransId="{00D8A931-A967-4F92-9CB3-D9062532E8A7}" sibTransId="{96255AAE-AA91-4096-AAAB-CFCA62EA736E}"/>
    <dgm:cxn modelId="{6970C34A-0550-4D87-BDFF-DB1F08C489A4}" type="presOf" srcId="{1F06DBC2-DCE2-47DC-8AA9-6C2CF6709EF1}" destId="{40D05C84-1950-4042-BDF8-017982EB3B19}" srcOrd="0" destOrd="0" presId="urn:microsoft.com/office/officeart/2005/8/layout/default"/>
    <dgm:cxn modelId="{979FA14D-7855-4ACA-B0B7-18354F4B3488}" srcId="{BB699525-762F-462E-B346-7EF24756880D}" destId="{8BAC235F-29FA-44F6-A466-C2492DC15AF4}" srcOrd="1" destOrd="0" parTransId="{908B822E-C8B3-49F3-9559-4F1728ED0965}" sibTransId="{2C5CEFB7-93D8-4A85-A568-AF7D965D58C1}"/>
    <dgm:cxn modelId="{8445A873-418C-4A9C-A285-348527277FC2}" srcId="{BB699525-762F-462E-B346-7EF24756880D}" destId="{1CC9CBEF-0055-4D82-BFAF-A1D0EB9EB55A}" srcOrd="7" destOrd="0" parTransId="{B184314B-4050-44AF-9DA4-E1B15A350256}" sibTransId="{6C4DB097-50F1-4DF8-B44B-3ACDE089197B}"/>
    <dgm:cxn modelId="{C631CE90-1D50-4ECF-BF90-B8FEBE2896E1}" srcId="{BB699525-762F-462E-B346-7EF24756880D}" destId="{E839916A-8673-4652-A9D7-D0E52F8B5954}" srcOrd="0" destOrd="0" parTransId="{FBEF7511-0DB3-4438-A932-7942444011F9}" sibTransId="{55A5FC9A-17F6-4253-9E96-2A46D6D73D7D}"/>
    <dgm:cxn modelId="{057DE0A6-09BF-41C2-8F16-B8D32B99B4D0}" type="presOf" srcId="{2A727B2C-6892-4F37-BF95-08AABFB6CC8F}" destId="{A03DC813-A407-430C-BFBA-997C506C9D60}" srcOrd="0" destOrd="0" presId="urn:microsoft.com/office/officeart/2005/8/layout/default"/>
    <dgm:cxn modelId="{3D5F0DA8-C7D6-4DC7-A466-1A99FDD12C3B}" type="presOf" srcId="{8BAC235F-29FA-44F6-A466-C2492DC15AF4}" destId="{133DF663-9389-4588-B4B7-FA0A3C87ECB4}" srcOrd="0" destOrd="0" presId="urn:microsoft.com/office/officeart/2005/8/layout/default"/>
    <dgm:cxn modelId="{A42236C3-294B-4C74-9CA1-6223CA335CF1}" type="presOf" srcId="{65AAB6A6-8D3E-40E7-A208-873C80E83E60}" destId="{C63F88AC-471C-4E22-BFC7-7082273FAA5D}" srcOrd="0" destOrd="0" presId="urn:microsoft.com/office/officeart/2005/8/layout/default"/>
    <dgm:cxn modelId="{BB7C70C9-0F3E-4B1A-B7B8-F5126BC4167F}" type="presOf" srcId="{C0C14D22-D522-42DF-8F9F-D21DA90CA06C}" destId="{5D26C015-A39F-42DD-9A93-9B5DAE7B03C4}" srcOrd="0" destOrd="0" presId="urn:microsoft.com/office/officeart/2005/8/layout/default"/>
    <dgm:cxn modelId="{3B4802E9-2B56-4372-B151-4D9CCACDE016}" type="presOf" srcId="{1CC9CBEF-0055-4D82-BFAF-A1D0EB9EB55A}" destId="{B9DC064E-2179-4E6A-BA2A-DEC0E936621A}" srcOrd="0" destOrd="0" presId="urn:microsoft.com/office/officeart/2005/8/layout/default"/>
    <dgm:cxn modelId="{8C1CCDFB-FD8C-414B-ABD5-354F27919052}" type="presOf" srcId="{E839916A-8673-4652-A9D7-D0E52F8B5954}" destId="{B1E3B571-901E-4256-9DA8-DE65F95D21E0}" srcOrd="0" destOrd="0" presId="urn:microsoft.com/office/officeart/2005/8/layout/default"/>
    <dgm:cxn modelId="{1D545CEB-CDA4-4919-BB5F-5AE3AE6A8D52}" type="presParOf" srcId="{A40BC1DD-8CEB-4CB9-976B-1FB417675A06}" destId="{B1E3B571-901E-4256-9DA8-DE65F95D21E0}" srcOrd="0" destOrd="0" presId="urn:microsoft.com/office/officeart/2005/8/layout/default"/>
    <dgm:cxn modelId="{F600A79B-B861-4B3E-BA8B-3C11A747DA45}" type="presParOf" srcId="{A40BC1DD-8CEB-4CB9-976B-1FB417675A06}" destId="{1B9DD4F9-7384-4A4E-A148-64037987FED2}" srcOrd="1" destOrd="0" presId="urn:microsoft.com/office/officeart/2005/8/layout/default"/>
    <dgm:cxn modelId="{10F7DCDD-9649-43CC-9583-911168F9DF4D}" type="presParOf" srcId="{A40BC1DD-8CEB-4CB9-976B-1FB417675A06}" destId="{133DF663-9389-4588-B4B7-FA0A3C87ECB4}" srcOrd="2" destOrd="0" presId="urn:microsoft.com/office/officeart/2005/8/layout/default"/>
    <dgm:cxn modelId="{7239E8AF-8F21-4239-A20A-4A822229570C}" type="presParOf" srcId="{A40BC1DD-8CEB-4CB9-976B-1FB417675A06}" destId="{9B115AA0-3C54-40C2-9088-DA25BFAFA030}" srcOrd="3" destOrd="0" presId="urn:microsoft.com/office/officeart/2005/8/layout/default"/>
    <dgm:cxn modelId="{9C6B59CC-1F57-495F-9B9C-7F37DFB5C0B3}" type="presParOf" srcId="{A40BC1DD-8CEB-4CB9-976B-1FB417675A06}" destId="{40D05C84-1950-4042-BDF8-017982EB3B19}" srcOrd="4" destOrd="0" presId="urn:microsoft.com/office/officeart/2005/8/layout/default"/>
    <dgm:cxn modelId="{E3CAF0DF-5041-4A23-A175-390A777358D4}" type="presParOf" srcId="{A40BC1DD-8CEB-4CB9-976B-1FB417675A06}" destId="{3EEED224-53A6-4A87-8C50-DDB34918D5F1}" srcOrd="5" destOrd="0" presId="urn:microsoft.com/office/officeart/2005/8/layout/default"/>
    <dgm:cxn modelId="{A0061E94-0B42-499A-9D7B-A8D7C03FE283}" type="presParOf" srcId="{A40BC1DD-8CEB-4CB9-976B-1FB417675A06}" destId="{C63F88AC-471C-4E22-BFC7-7082273FAA5D}" srcOrd="6" destOrd="0" presId="urn:microsoft.com/office/officeart/2005/8/layout/default"/>
    <dgm:cxn modelId="{938CBF7A-C45C-444E-AA02-A2DF917E5629}" type="presParOf" srcId="{A40BC1DD-8CEB-4CB9-976B-1FB417675A06}" destId="{27390FFB-6D69-43C1-B454-B1B07EF93CA1}" srcOrd="7" destOrd="0" presId="urn:microsoft.com/office/officeart/2005/8/layout/default"/>
    <dgm:cxn modelId="{78503BB1-8DA1-40FB-A42E-D3262587F6B8}" type="presParOf" srcId="{A40BC1DD-8CEB-4CB9-976B-1FB417675A06}" destId="{A03DC813-A407-430C-BFBA-997C506C9D60}" srcOrd="8" destOrd="0" presId="urn:microsoft.com/office/officeart/2005/8/layout/default"/>
    <dgm:cxn modelId="{F97A105A-813F-4119-99A2-7B85FDCE2EA6}" type="presParOf" srcId="{A40BC1DD-8CEB-4CB9-976B-1FB417675A06}" destId="{5A9ED40F-AB55-41F8-8EE7-5AD267ABA616}" srcOrd="9" destOrd="0" presId="urn:microsoft.com/office/officeart/2005/8/layout/default"/>
    <dgm:cxn modelId="{D3B06AE9-A651-48CD-A10C-7C52F6148F85}" type="presParOf" srcId="{A40BC1DD-8CEB-4CB9-976B-1FB417675A06}" destId="{03121807-AE65-418E-87AA-C4653B8F21C7}" srcOrd="10" destOrd="0" presId="urn:microsoft.com/office/officeart/2005/8/layout/default"/>
    <dgm:cxn modelId="{E3E9411C-B0C4-4366-963B-9F2582F04751}" type="presParOf" srcId="{A40BC1DD-8CEB-4CB9-976B-1FB417675A06}" destId="{96EAD2FE-0990-4F27-A8EA-55E0C712473F}" srcOrd="11" destOrd="0" presId="urn:microsoft.com/office/officeart/2005/8/layout/default"/>
    <dgm:cxn modelId="{A991E356-FE80-49EF-8130-09C138BFAA67}" type="presParOf" srcId="{A40BC1DD-8CEB-4CB9-976B-1FB417675A06}" destId="{5D26C015-A39F-42DD-9A93-9B5DAE7B03C4}" srcOrd="12" destOrd="0" presId="urn:microsoft.com/office/officeart/2005/8/layout/default"/>
    <dgm:cxn modelId="{630087C6-13DE-4039-9AFD-E6C1B244A358}" type="presParOf" srcId="{A40BC1DD-8CEB-4CB9-976B-1FB417675A06}" destId="{A690F0B4-E3BB-4E22-A6F1-EA675EB9D10E}" srcOrd="13" destOrd="0" presId="urn:microsoft.com/office/officeart/2005/8/layout/default"/>
    <dgm:cxn modelId="{4634D156-B11B-44DC-BECA-104C8660F48F}" type="presParOf" srcId="{A40BC1DD-8CEB-4CB9-976B-1FB417675A06}" destId="{B9DC064E-2179-4E6A-BA2A-DEC0E936621A}" srcOrd="1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CA0BC171-E7FC-41CE-8D90-B7B7DB07D2B6}" type="doc">
      <dgm:prSet loTypeId="urn:microsoft.com/office/officeart/2005/8/layout/vProcess5" loCatId="process" qsTypeId="urn:microsoft.com/office/officeart/2005/8/quickstyle/simple4" qsCatId="simple" csTypeId="urn:microsoft.com/office/officeart/2005/8/colors/colorful2" csCatId="colorful"/>
      <dgm:spPr/>
      <dgm:t>
        <a:bodyPr/>
        <a:lstStyle/>
        <a:p>
          <a:endParaRPr lang="en-US"/>
        </a:p>
      </dgm:t>
    </dgm:pt>
    <dgm:pt modelId="{0C4254EE-E2FC-412B-8247-9713CFB69A2F}">
      <dgm:prSet/>
      <dgm:spPr/>
      <dgm:t>
        <a:bodyPr/>
        <a:lstStyle/>
        <a:p>
          <a:r>
            <a:rPr lang="en-US" b="0" i="0" baseline="0"/>
            <a:t>1. What does mutually exclusive mean? What does it mean with respect to eating disorders? </a:t>
          </a:r>
          <a:endParaRPr lang="en-US"/>
        </a:p>
      </dgm:t>
    </dgm:pt>
    <dgm:pt modelId="{117B6ADF-0623-450A-ACEB-C83AA8ECC01A}" type="parTrans" cxnId="{FD20B3B0-83D8-489E-8F28-7329D1E35C7B}">
      <dgm:prSet/>
      <dgm:spPr/>
      <dgm:t>
        <a:bodyPr/>
        <a:lstStyle/>
        <a:p>
          <a:endParaRPr lang="en-US"/>
        </a:p>
      </dgm:t>
    </dgm:pt>
    <dgm:pt modelId="{D3E58002-C63E-433B-93FD-65D0986BA68D}" type="sibTrans" cxnId="{FD20B3B0-83D8-489E-8F28-7329D1E35C7B}">
      <dgm:prSet/>
      <dgm:spPr/>
      <dgm:t>
        <a:bodyPr/>
        <a:lstStyle/>
        <a:p>
          <a:endParaRPr lang="en-US"/>
        </a:p>
      </dgm:t>
    </dgm:pt>
    <dgm:pt modelId="{AFBCA635-7ED8-4C23-AA8A-8DDD97ACB6FF}">
      <dgm:prSet/>
      <dgm:spPr/>
      <dgm:t>
        <a:bodyPr/>
        <a:lstStyle/>
        <a:p>
          <a:r>
            <a:rPr lang="en-US" b="0" i="0" baseline="0"/>
            <a:t>2. What are the key differences in diagnostic criteria for anorexia, bulimia, and binge eating disorder? </a:t>
          </a:r>
          <a:endParaRPr lang="en-US"/>
        </a:p>
      </dgm:t>
    </dgm:pt>
    <dgm:pt modelId="{928CF68B-ACE8-4952-ADFD-FF2AAC7B107F}" type="parTrans" cxnId="{630F043F-CC34-469C-9388-5CD88B6DD1A3}">
      <dgm:prSet/>
      <dgm:spPr/>
      <dgm:t>
        <a:bodyPr/>
        <a:lstStyle/>
        <a:p>
          <a:endParaRPr lang="en-US"/>
        </a:p>
      </dgm:t>
    </dgm:pt>
    <dgm:pt modelId="{3C0CD2B5-AA74-4CC7-8C64-9447A4613733}" type="sibTrans" cxnId="{630F043F-CC34-469C-9388-5CD88B6DD1A3}">
      <dgm:prSet/>
      <dgm:spPr/>
      <dgm:t>
        <a:bodyPr/>
        <a:lstStyle/>
        <a:p>
          <a:endParaRPr lang="en-US"/>
        </a:p>
      </dgm:t>
    </dgm:pt>
    <dgm:pt modelId="{2F9DB55C-A4A9-4FF2-8C70-D486F35AA61C}">
      <dgm:prSet/>
      <dgm:spPr/>
      <dgm:t>
        <a:bodyPr/>
        <a:lstStyle/>
        <a:p>
          <a:r>
            <a:rPr lang="en-US" b="0" i="0" baseline="0"/>
            <a:t>3. Define compensatory behavior. What disorder is this found in? </a:t>
          </a:r>
          <a:endParaRPr lang="en-US"/>
        </a:p>
      </dgm:t>
    </dgm:pt>
    <dgm:pt modelId="{5B33083B-8E58-44F8-BB85-4079A1DBF170}" type="parTrans" cxnId="{1DB20223-520D-44D7-8E11-51E26E9E6FB3}">
      <dgm:prSet/>
      <dgm:spPr/>
      <dgm:t>
        <a:bodyPr/>
        <a:lstStyle/>
        <a:p>
          <a:endParaRPr lang="en-US"/>
        </a:p>
      </dgm:t>
    </dgm:pt>
    <dgm:pt modelId="{6633F172-DF02-4907-9D3E-E55CB52CB708}" type="sibTrans" cxnId="{1DB20223-520D-44D7-8E11-51E26E9E6FB3}">
      <dgm:prSet/>
      <dgm:spPr/>
      <dgm:t>
        <a:bodyPr/>
        <a:lstStyle/>
        <a:p>
          <a:endParaRPr lang="en-US"/>
        </a:p>
      </dgm:t>
    </dgm:pt>
    <dgm:pt modelId="{1D507545-D5A8-47F0-BCBD-46F3DE062144}" type="pres">
      <dgm:prSet presAssocID="{CA0BC171-E7FC-41CE-8D90-B7B7DB07D2B6}" presName="outerComposite" presStyleCnt="0">
        <dgm:presLayoutVars>
          <dgm:chMax val="5"/>
          <dgm:dir/>
          <dgm:resizeHandles val="exact"/>
        </dgm:presLayoutVars>
      </dgm:prSet>
      <dgm:spPr/>
    </dgm:pt>
    <dgm:pt modelId="{41CC6129-193F-41B7-8D92-A8D4FCC057DC}" type="pres">
      <dgm:prSet presAssocID="{CA0BC171-E7FC-41CE-8D90-B7B7DB07D2B6}" presName="dummyMaxCanvas" presStyleCnt="0">
        <dgm:presLayoutVars/>
      </dgm:prSet>
      <dgm:spPr/>
    </dgm:pt>
    <dgm:pt modelId="{0C38FD4B-EFA0-40B6-A730-DD0F2B363754}" type="pres">
      <dgm:prSet presAssocID="{CA0BC171-E7FC-41CE-8D90-B7B7DB07D2B6}" presName="ThreeNodes_1" presStyleLbl="node1" presStyleIdx="0" presStyleCnt="3">
        <dgm:presLayoutVars>
          <dgm:bulletEnabled val="1"/>
        </dgm:presLayoutVars>
      </dgm:prSet>
      <dgm:spPr/>
    </dgm:pt>
    <dgm:pt modelId="{B6BE4DFF-4BF6-4CE2-AAED-CE1FD70E5E09}" type="pres">
      <dgm:prSet presAssocID="{CA0BC171-E7FC-41CE-8D90-B7B7DB07D2B6}" presName="ThreeNodes_2" presStyleLbl="node1" presStyleIdx="1" presStyleCnt="3">
        <dgm:presLayoutVars>
          <dgm:bulletEnabled val="1"/>
        </dgm:presLayoutVars>
      </dgm:prSet>
      <dgm:spPr/>
    </dgm:pt>
    <dgm:pt modelId="{ACF504EA-43A0-4FE5-A47A-0E2AB828EACD}" type="pres">
      <dgm:prSet presAssocID="{CA0BC171-E7FC-41CE-8D90-B7B7DB07D2B6}" presName="ThreeNodes_3" presStyleLbl="node1" presStyleIdx="2" presStyleCnt="3">
        <dgm:presLayoutVars>
          <dgm:bulletEnabled val="1"/>
        </dgm:presLayoutVars>
      </dgm:prSet>
      <dgm:spPr/>
    </dgm:pt>
    <dgm:pt modelId="{DD839191-D48F-4E12-8E16-37ED031D112F}" type="pres">
      <dgm:prSet presAssocID="{CA0BC171-E7FC-41CE-8D90-B7B7DB07D2B6}" presName="ThreeConn_1-2" presStyleLbl="fgAccFollowNode1" presStyleIdx="0" presStyleCnt="2">
        <dgm:presLayoutVars>
          <dgm:bulletEnabled val="1"/>
        </dgm:presLayoutVars>
      </dgm:prSet>
      <dgm:spPr/>
    </dgm:pt>
    <dgm:pt modelId="{94E5D3F4-0A7D-432F-B20B-56B689BC51E8}" type="pres">
      <dgm:prSet presAssocID="{CA0BC171-E7FC-41CE-8D90-B7B7DB07D2B6}" presName="ThreeConn_2-3" presStyleLbl="fgAccFollowNode1" presStyleIdx="1" presStyleCnt="2">
        <dgm:presLayoutVars>
          <dgm:bulletEnabled val="1"/>
        </dgm:presLayoutVars>
      </dgm:prSet>
      <dgm:spPr/>
    </dgm:pt>
    <dgm:pt modelId="{19061AF3-2EEC-421F-B708-F8426588A7AC}" type="pres">
      <dgm:prSet presAssocID="{CA0BC171-E7FC-41CE-8D90-B7B7DB07D2B6}" presName="ThreeNodes_1_text" presStyleLbl="node1" presStyleIdx="2" presStyleCnt="3">
        <dgm:presLayoutVars>
          <dgm:bulletEnabled val="1"/>
        </dgm:presLayoutVars>
      </dgm:prSet>
      <dgm:spPr/>
    </dgm:pt>
    <dgm:pt modelId="{EF74B121-C90E-4145-A2ED-81A76DE312EF}" type="pres">
      <dgm:prSet presAssocID="{CA0BC171-E7FC-41CE-8D90-B7B7DB07D2B6}" presName="ThreeNodes_2_text" presStyleLbl="node1" presStyleIdx="2" presStyleCnt="3">
        <dgm:presLayoutVars>
          <dgm:bulletEnabled val="1"/>
        </dgm:presLayoutVars>
      </dgm:prSet>
      <dgm:spPr/>
    </dgm:pt>
    <dgm:pt modelId="{60BA41CE-AA5E-4C40-8208-04D208ACA9FA}" type="pres">
      <dgm:prSet presAssocID="{CA0BC171-E7FC-41CE-8D90-B7B7DB07D2B6}" presName="ThreeNodes_3_text" presStyleLbl="node1" presStyleIdx="2" presStyleCnt="3">
        <dgm:presLayoutVars>
          <dgm:bulletEnabled val="1"/>
        </dgm:presLayoutVars>
      </dgm:prSet>
      <dgm:spPr/>
    </dgm:pt>
  </dgm:ptLst>
  <dgm:cxnLst>
    <dgm:cxn modelId="{5E8A7A00-C9DB-4FAE-B956-5EE212A4B14A}" type="presOf" srcId="{CA0BC171-E7FC-41CE-8D90-B7B7DB07D2B6}" destId="{1D507545-D5A8-47F0-BCBD-46F3DE062144}" srcOrd="0" destOrd="0" presId="urn:microsoft.com/office/officeart/2005/8/layout/vProcess5"/>
    <dgm:cxn modelId="{7D13A01D-8412-4DDD-832A-D93733102639}" type="presOf" srcId="{2F9DB55C-A4A9-4FF2-8C70-D486F35AA61C}" destId="{60BA41CE-AA5E-4C40-8208-04D208ACA9FA}" srcOrd="1" destOrd="0" presId="urn:microsoft.com/office/officeart/2005/8/layout/vProcess5"/>
    <dgm:cxn modelId="{1DB20223-520D-44D7-8E11-51E26E9E6FB3}" srcId="{CA0BC171-E7FC-41CE-8D90-B7B7DB07D2B6}" destId="{2F9DB55C-A4A9-4FF2-8C70-D486F35AA61C}" srcOrd="2" destOrd="0" parTransId="{5B33083B-8E58-44F8-BB85-4079A1DBF170}" sibTransId="{6633F172-DF02-4907-9D3E-E55CB52CB708}"/>
    <dgm:cxn modelId="{630F043F-CC34-469C-9388-5CD88B6DD1A3}" srcId="{CA0BC171-E7FC-41CE-8D90-B7B7DB07D2B6}" destId="{AFBCA635-7ED8-4C23-AA8A-8DDD97ACB6FF}" srcOrd="1" destOrd="0" parTransId="{928CF68B-ACE8-4952-ADFD-FF2AAC7B107F}" sibTransId="{3C0CD2B5-AA74-4CC7-8C64-9447A4613733}"/>
    <dgm:cxn modelId="{BD90CB5B-46E4-420D-B599-FD094ABDD625}" type="presOf" srcId="{AFBCA635-7ED8-4C23-AA8A-8DDD97ACB6FF}" destId="{B6BE4DFF-4BF6-4CE2-AAED-CE1FD70E5E09}" srcOrd="0" destOrd="0" presId="urn:microsoft.com/office/officeart/2005/8/layout/vProcess5"/>
    <dgm:cxn modelId="{F8AA9A4E-AD02-48D9-9141-583DE2AA6821}" type="presOf" srcId="{0C4254EE-E2FC-412B-8247-9713CFB69A2F}" destId="{0C38FD4B-EFA0-40B6-A730-DD0F2B363754}" srcOrd="0" destOrd="0" presId="urn:microsoft.com/office/officeart/2005/8/layout/vProcess5"/>
    <dgm:cxn modelId="{765EDE7A-C409-4DAD-80C7-4BC97183614F}" type="presOf" srcId="{3C0CD2B5-AA74-4CC7-8C64-9447A4613733}" destId="{94E5D3F4-0A7D-432F-B20B-56B689BC51E8}" srcOrd="0" destOrd="0" presId="urn:microsoft.com/office/officeart/2005/8/layout/vProcess5"/>
    <dgm:cxn modelId="{73B32985-BEAA-4517-B11B-68CF08ECEA4B}" type="presOf" srcId="{2F9DB55C-A4A9-4FF2-8C70-D486F35AA61C}" destId="{ACF504EA-43A0-4FE5-A47A-0E2AB828EACD}" srcOrd="0" destOrd="0" presId="urn:microsoft.com/office/officeart/2005/8/layout/vProcess5"/>
    <dgm:cxn modelId="{23B1FE9A-6288-414A-AAE4-69EA9971458E}" type="presOf" srcId="{AFBCA635-7ED8-4C23-AA8A-8DDD97ACB6FF}" destId="{EF74B121-C90E-4145-A2ED-81A76DE312EF}" srcOrd="1" destOrd="0" presId="urn:microsoft.com/office/officeart/2005/8/layout/vProcess5"/>
    <dgm:cxn modelId="{FD20B3B0-83D8-489E-8F28-7329D1E35C7B}" srcId="{CA0BC171-E7FC-41CE-8D90-B7B7DB07D2B6}" destId="{0C4254EE-E2FC-412B-8247-9713CFB69A2F}" srcOrd="0" destOrd="0" parTransId="{117B6ADF-0623-450A-ACEB-C83AA8ECC01A}" sibTransId="{D3E58002-C63E-433B-93FD-65D0986BA68D}"/>
    <dgm:cxn modelId="{C709D7B6-9096-47F3-B40C-41E2F9CAC27C}" type="presOf" srcId="{0C4254EE-E2FC-412B-8247-9713CFB69A2F}" destId="{19061AF3-2EEC-421F-B708-F8426588A7AC}" srcOrd="1" destOrd="0" presId="urn:microsoft.com/office/officeart/2005/8/layout/vProcess5"/>
    <dgm:cxn modelId="{2DC241D4-41F6-4E3D-B381-40DCF6D9D1D7}" type="presOf" srcId="{D3E58002-C63E-433B-93FD-65D0986BA68D}" destId="{DD839191-D48F-4E12-8E16-37ED031D112F}" srcOrd="0" destOrd="0" presId="urn:microsoft.com/office/officeart/2005/8/layout/vProcess5"/>
    <dgm:cxn modelId="{719FCC25-0F1C-4C9C-A944-75B152047A15}" type="presParOf" srcId="{1D507545-D5A8-47F0-BCBD-46F3DE062144}" destId="{41CC6129-193F-41B7-8D92-A8D4FCC057DC}" srcOrd="0" destOrd="0" presId="urn:microsoft.com/office/officeart/2005/8/layout/vProcess5"/>
    <dgm:cxn modelId="{9CEBC4E2-58C5-4098-9043-4B95FEB25006}" type="presParOf" srcId="{1D507545-D5A8-47F0-BCBD-46F3DE062144}" destId="{0C38FD4B-EFA0-40B6-A730-DD0F2B363754}" srcOrd="1" destOrd="0" presId="urn:microsoft.com/office/officeart/2005/8/layout/vProcess5"/>
    <dgm:cxn modelId="{FF6BB2BD-A135-4960-B61B-F3E88D372063}" type="presParOf" srcId="{1D507545-D5A8-47F0-BCBD-46F3DE062144}" destId="{B6BE4DFF-4BF6-4CE2-AAED-CE1FD70E5E09}" srcOrd="2" destOrd="0" presId="urn:microsoft.com/office/officeart/2005/8/layout/vProcess5"/>
    <dgm:cxn modelId="{07ECF323-4172-4BB7-ACCB-32821E41996F}" type="presParOf" srcId="{1D507545-D5A8-47F0-BCBD-46F3DE062144}" destId="{ACF504EA-43A0-4FE5-A47A-0E2AB828EACD}" srcOrd="3" destOrd="0" presId="urn:microsoft.com/office/officeart/2005/8/layout/vProcess5"/>
    <dgm:cxn modelId="{91E38EEB-2611-404D-89D3-FA1E8502B4D3}" type="presParOf" srcId="{1D507545-D5A8-47F0-BCBD-46F3DE062144}" destId="{DD839191-D48F-4E12-8E16-37ED031D112F}" srcOrd="4" destOrd="0" presId="urn:microsoft.com/office/officeart/2005/8/layout/vProcess5"/>
    <dgm:cxn modelId="{CCEB2BD0-ADDB-4773-A8B7-C150A628D4EA}" type="presParOf" srcId="{1D507545-D5A8-47F0-BCBD-46F3DE062144}" destId="{94E5D3F4-0A7D-432F-B20B-56B689BC51E8}" srcOrd="5" destOrd="0" presId="urn:microsoft.com/office/officeart/2005/8/layout/vProcess5"/>
    <dgm:cxn modelId="{F5046F82-813A-473F-A7C1-7FCADAE8B0A4}" type="presParOf" srcId="{1D507545-D5A8-47F0-BCBD-46F3DE062144}" destId="{19061AF3-2EEC-421F-B708-F8426588A7AC}" srcOrd="6" destOrd="0" presId="urn:microsoft.com/office/officeart/2005/8/layout/vProcess5"/>
    <dgm:cxn modelId="{BF721610-03AE-429A-863B-9792AE37D4E2}" type="presParOf" srcId="{1D507545-D5A8-47F0-BCBD-46F3DE062144}" destId="{EF74B121-C90E-4145-A2ED-81A76DE312EF}" srcOrd="7" destOrd="0" presId="urn:microsoft.com/office/officeart/2005/8/layout/vProcess5"/>
    <dgm:cxn modelId="{6FAEC7DE-1D90-4D34-8979-28599F12CE88}" type="presParOf" srcId="{1D507545-D5A8-47F0-BCBD-46F3DE062144}" destId="{60BA41CE-AA5E-4C40-8208-04D208ACA9FA}"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35A1F530-93C5-440E-9FEB-257DDF1D07A1}" type="doc">
      <dgm:prSet loTypeId="urn:microsoft.com/office/officeart/2016/7/layout/VerticalSolidActionList" loCatId="List" qsTypeId="urn:microsoft.com/office/officeart/2005/8/quickstyle/simple1" qsCatId="simple" csTypeId="urn:microsoft.com/office/officeart/2005/8/colors/colorful5" csCatId="colorful" phldr="1"/>
      <dgm:spPr/>
      <dgm:t>
        <a:bodyPr/>
        <a:lstStyle/>
        <a:p>
          <a:endParaRPr lang="en-US"/>
        </a:p>
      </dgm:t>
    </dgm:pt>
    <dgm:pt modelId="{2620DF40-7D0B-4ECF-88AD-CDF3E1B2B66B}">
      <dgm:prSet custT="1"/>
      <dgm:spPr/>
      <dgm:t>
        <a:bodyPr/>
        <a:lstStyle/>
        <a:p>
          <a:pPr>
            <a:defRPr b="1"/>
          </a:pPr>
          <a:r>
            <a:rPr lang="en-US" sz="1800"/>
            <a:t>Anorexia nervosa</a:t>
          </a:r>
        </a:p>
      </dgm:t>
    </dgm:pt>
    <dgm:pt modelId="{AF8A0712-6795-4120-99B4-1694DE42B6E5}" type="parTrans" cxnId="{9D0D3B10-BAE6-4DCD-8E7D-F40CF6FA7A4F}">
      <dgm:prSet/>
      <dgm:spPr/>
      <dgm:t>
        <a:bodyPr/>
        <a:lstStyle/>
        <a:p>
          <a:endParaRPr lang="en-US" sz="2400"/>
        </a:p>
      </dgm:t>
    </dgm:pt>
    <dgm:pt modelId="{63CE8930-CEFD-4472-82E7-E73D031C8C21}" type="sibTrans" cxnId="{9D0D3B10-BAE6-4DCD-8E7D-F40CF6FA7A4F}">
      <dgm:prSet/>
      <dgm:spPr/>
      <dgm:t>
        <a:bodyPr/>
        <a:lstStyle/>
        <a:p>
          <a:endParaRPr lang="en-US" sz="2400"/>
        </a:p>
      </dgm:t>
    </dgm:pt>
    <dgm:pt modelId="{6446AEEF-7402-4745-80B8-6B32C7EB6792}">
      <dgm:prSet custT="1"/>
      <dgm:spPr/>
      <dgm:t>
        <a:bodyPr/>
        <a:lstStyle/>
        <a:p>
          <a:r>
            <a:rPr lang="en-US" sz="1400" dirty="0"/>
            <a:t>Prevalence rate: 0.3-0.4% in young women; 0.1% for men; most prevalent in </a:t>
          </a:r>
          <a:r>
            <a:rPr lang="en-US" sz="1400" dirty="0" err="1"/>
            <a:t>postindustrialized</a:t>
          </a:r>
          <a:r>
            <a:rPr lang="en-US" sz="1400" dirty="0"/>
            <a:t>, high-income countries like the United States, Australia, New Zealand, Japan and many European countries.  In the US, prevalence is lower among Latinx and non-Latinx Black Americans than non-Latinx Whites.</a:t>
          </a:r>
        </a:p>
      </dgm:t>
      <dgm:extLst>
        <a:ext uri="{E40237B7-FDA0-4F09-8148-C483321AD2D9}">
          <dgm14:cNvPr xmlns:dgm14="http://schemas.microsoft.com/office/drawing/2010/diagram" id="0" name="" descr="Anorexia nervosa: Prevalence rate: 0.4% in young women; unknown for men although estimated female-to-male ratio is 10:1 &#10;"/>
        </a:ext>
      </dgm:extLst>
    </dgm:pt>
    <dgm:pt modelId="{3AB3A30D-22BA-4427-ADC9-F573AA6EDA20}" type="parTrans" cxnId="{E211468A-AF92-430E-B276-FAE18B8E4703}">
      <dgm:prSet/>
      <dgm:spPr/>
      <dgm:t>
        <a:bodyPr/>
        <a:lstStyle/>
        <a:p>
          <a:endParaRPr lang="en-US" sz="2400"/>
        </a:p>
      </dgm:t>
    </dgm:pt>
    <dgm:pt modelId="{A6ED41A9-24EC-483E-87F0-CE49CC9FA6FA}" type="sibTrans" cxnId="{E211468A-AF92-430E-B276-FAE18B8E4703}">
      <dgm:prSet/>
      <dgm:spPr/>
      <dgm:t>
        <a:bodyPr/>
        <a:lstStyle/>
        <a:p>
          <a:endParaRPr lang="en-US" sz="2400"/>
        </a:p>
      </dgm:t>
    </dgm:pt>
    <dgm:pt modelId="{E0F7DB2C-7A1E-4896-AB59-7D23E830472A}">
      <dgm:prSet custT="1"/>
      <dgm:spPr/>
      <dgm:t>
        <a:bodyPr/>
        <a:lstStyle/>
        <a:p>
          <a:pPr>
            <a:defRPr b="1"/>
          </a:pPr>
          <a:r>
            <a:rPr lang="en-US" sz="1800"/>
            <a:t>Bulimia nervosa</a:t>
          </a:r>
        </a:p>
      </dgm:t>
    </dgm:pt>
    <dgm:pt modelId="{5128435E-0A74-4732-AD29-C2D8990AC6DD}" type="parTrans" cxnId="{CA988184-C1D5-42EB-ACE6-D98A236706CA}">
      <dgm:prSet/>
      <dgm:spPr/>
      <dgm:t>
        <a:bodyPr/>
        <a:lstStyle/>
        <a:p>
          <a:endParaRPr lang="en-US" sz="2400"/>
        </a:p>
      </dgm:t>
    </dgm:pt>
    <dgm:pt modelId="{2704EFD2-5082-4514-8AF8-A8E422A7C42E}" type="sibTrans" cxnId="{CA988184-C1D5-42EB-ACE6-D98A236706CA}">
      <dgm:prSet/>
      <dgm:spPr/>
      <dgm:t>
        <a:bodyPr/>
        <a:lstStyle/>
        <a:p>
          <a:endParaRPr lang="en-US" sz="2400"/>
        </a:p>
      </dgm:t>
    </dgm:pt>
    <dgm:pt modelId="{C77450B7-D578-4159-9FDF-F1E19065CB4B}">
      <dgm:prSet custT="1"/>
      <dgm:spPr/>
      <dgm:t>
        <a:bodyPr/>
        <a:lstStyle/>
        <a:p>
          <a:r>
            <a:rPr lang="en-US" sz="1400" dirty="0"/>
            <a:t>Prevalence rate: 1.0% in young women; 0.1% of men; Another study shows between 1.1% and 4.6% of females and 0.1% of males will develop bulimia and subthreshold bulimia occurs in 2.0% to 5.4% of adolescent females.  DSM reports 12 month prevalence ranges from 0.14% to 0.3% with higher rates in females and high-income countries.  Rates are similar across </a:t>
          </a:r>
          <a:r>
            <a:rPr lang="en-US" sz="1400" dirty="0" err="1"/>
            <a:t>ethnoracial</a:t>
          </a:r>
          <a:r>
            <a:rPr lang="en-US" sz="1400" dirty="0"/>
            <a:t> groups. </a:t>
          </a:r>
        </a:p>
      </dgm:t>
      <dgm:extLst>
        <a:ext uri="{E40237B7-FDA0-4F09-8148-C483321AD2D9}">
          <dgm14:cNvPr xmlns:dgm14="http://schemas.microsoft.com/office/drawing/2010/diagram" id="0" name="" descr="Bulimia nervosa: Prevalence rate: 1-1.5% in young women; unknown for men although estimated female-to-male ratio is 10:1 &#10;"/>
        </a:ext>
      </dgm:extLst>
    </dgm:pt>
    <dgm:pt modelId="{7DE3B2F2-781C-4C8D-BFE9-21D577B1C6A4}" type="parTrans" cxnId="{94B84EC2-F3F3-417A-93EC-4A9967EAFED0}">
      <dgm:prSet/>
      <dgm:spPr/>
      <dgm:t>
        <a:bodyPr/>
        <a:lstStyle/>
        <a:p>
          <a:endParaRPr lang="en-US" sz="2400"/>
        </a:p>
      </dgm:t>
    </dgm:pt>
    <dgm:pt modelId="{4FC290A5-1CDC-4BCE-82E4-DDA161C059C1}" type="sibTrans" cxnId="{94B84EC2-F3F3-417A-93EC-4A9967EAFED0}">
      <dgm:prSet/>
      <dgm:spPr/>
      <dgm:t>
        <a:bodyPr/>
        <a:lstStyle/>
        <a:p>
          <a:endParaRPr lang="en-US" sz="2400"/>
        </a:p>
      </dgm:t>
    </dgm:pt>
    <dgm:pt modelId="{3D8F676E-A329-40F9-A8E2-02B5CA9F33FA}">
      <dgm:prSet custT="1"/>
      <dgm:spPr/>
      <dgm:t>
        <a:bodyPr/>
        <a:lstStyle/>
        <a:p>
          <a:pPr>
            <a:defRPr b="1"/>
          </a:pPr>
          <a:r>
            <a:rPr lang="en-US" sz="1800"/>
            <a:t>Binge-eating disorder</a:t>
          </a:r>
        </a:p>
      </dgm:t>
    </dgm:pt>
    <dgm:pt modelId="{D2027A1B-D255-4654-9518-DAF2E4DA9636}" type="parTrans" cxnId="{02AECC57-4093-478E-A2E9-C6F48FE1A58D}">
      <dgm:prSet/>
      <dgm:spPr/>
      <dgm:t>
        <a:bodyPr/>
        <a:lstStyle/>
        <a:p>
          <a:endParaRPr lang="en-US" sz="2400"/>
        </a:p>
      </dgm:t>
    </dgm:pt>
    <dgm:pt modelId="{750C6CF9-329B-4CD3-9DE5-587B9D2DB3EC}" type="sibTrans" cxnId="{02AECC57-4093-478E-A2E9-C6F48FE1A58D}">
      <dgm:prSet/>
      <dgm:spPr/>
      <dgm:t>
        <a:bodyPr/>
        <a:lstStyle/>
        <a:p>
          <a:endParaRPr lang="en-US" sz="2400"/>
        </a:p>
      </dgm:t>
    </dgm:pt>
    <dgm:pt modelId="{299406AC-DD79-4D25-89E8-C19C2D984F1B}">
      <dgm:prSet custT="1"/>
      <dgm:spPr/>
      <dgm:t>
        <a:bodyPr/>
        <a:lstStyle/>
        <a:p>
          <a:r>
            <a:rPr lang="en-US" sz="1400" dirty="0"/>
            <a:t>Prevalence rate: three times more common than anorexia and bulimia and it more common than breast cancer, HIV and schizophrenia.  Between 0.2%-3.5 % of females and 0.9%-2.0% of males will develop BED with subthreshold occurring n 1.6% of adolescent females.  12 month prevalence of 0.44% to 1.2% with rates 2-3 times higher in women, similar rates across </a:t>
          </a:r>
          <a:r>
            <a:rPr lang="en-US" sz="1400" dirty="0" err="1"/>
            <a:t>ethnoracial</a:t>
          </a:r>
          <a:r>
            <a:rPr lang="en-US" sz="1400" dirty="0"/>
            <a:t> groups in the US and between most high income industrialized countries.  </a:t>
          </a:r>
        </a:p>
      </dgm:t>
      <dgm:extLst>
        <a:ext uri="{E40237B7-FDA0-4F09-8148-C483321AD2D9}">
          <dgm14:cNvPr xmlns:dgm14="http://schemas.microsoft.com/office/drawing/2010/diagram" id="0" name="" descr="Binge-eating disorder: Prevalence rate: 1.6% in women; 0.8% in men &#10;"/>
        </a:ext>
      </dgm:extLst>
    </dgm:pt>
    <dgm:pt modelId="{0AD9C688-3384-4341-919E-5B691DB04452}" type="parTrans" cxnId="{4C8A4434-1A10-4030-B6B8-810D754DAFDF}">
      <dgm:prSet/>
      <dgm:spPr/>
      <dgm:t>
        <a:bodyPr/>
        <a:lstStyle/>
        <a:p>
          <a:endParaRPr lang="en-US" sz="2400"/>
        </a:p>
      </dgm:t>
    </dgm:pt>
    <dgm:pt modelId="{F0C017FC-050B-435F-8B8E-85805D5FE736}" type="sibTrans" cxnId="{4C8A4434-1A10-4030-B6B8-810D754DAFDF}">
      <dgm:prSet/>
      <dgm:spPr/>
      <dgm:t>
        <a:bodyPr/>
        <a:lstStyle/>
        <a:p>
          <a:endParaRPr lang="en-US" sz="2400"/>
        </a:p>
      </dgm:t>
    </dgm:pt>
    <dgm:pt modelId="{FA48DBE3-767E-459D-B3C5-9D220603882B}" type="pres">
      <dgm:prSet presAssocID="{35A1F530-93C5-440E-9FEB-257DDF1D07A1}" presName="Name0" presStyleCnt="0">
        <dgm:presLayoutVars>
          <dgm:dir/>
          <dgm:animLvl val="lvl"/>
          <dgm:resizeHandles val="exact"/>
        </dgm:presLayoutVars>
      </dgm:prSet>
      <dgm:spPr/>
    </dgm:pt>
    <dgm:pt modelId="{C63544CB-6104-408F-A0BD-CE36FDF03264}" type="pres">
      <dgm:prSet presAssocID="{2620DF40-7D0B-4ECF-88AD-CDF3E1B2B66B}" presName="linNode" presStyleCnt="0"/>
      <dgm:spPr/>
    </dgm:pt>
    <dgm:pt modelId="{7E1D031F-18DF-42D5-838A-75EEFF9ADDE8}" type="pres">
      <dgm:prSet presAssocID="{2620DF40-7D0B-4ECF-88AD-CDF3E1B2B66B}" presName="parentText" presStyleLbl="alignNode1" presStyleIdx="0" presStyleCnt="3">
        <dgm:presLayoutVars>
          <dgm:chMax val="1"/>
          <dgm:bulletEnabled/>
        </dgm:presLayoutVars>
      </dgm:prSet>
      <dgm:spPr/>
    </dgm:pt>
    <dgm:pt modelId="{22D4963D-82CE-4699-A706-B15CAFB39C2B}" type="pres">
      <dgm:prSet presAssocID="{2620DF40-7D0B-4ECF-88AD-CDF3E1B2B66B}" presName="descendantText" presStyleLbl="alignAccFollowNode1" presStyleIdx="0" presStyleCnt="3">
        <dgm:presLayoutVars>
          <dgm:bulletEnabled/>
        </dgm:presLayoutVars>
      </dgm:prSet>
      <dgm:spPr/>
    </dgm:pt>
    <dgm:pt modelId="{2B52C797-7122-4247-B49A-76AFB180D86A}" type="pres">
      <dgm:prSet presAssocID="{63CE8930-CEFD-4472-82E7-E73D031C8C21}" presName="sp" presStyleCnt="0"/>
      <dgm:spPr/>
    </dgm:pt>
    <dgm:pt modelId="{DD3FEABD-7D2E-439E-9EDA-F3E64E7A3FE9}" type="pres">
      <dgm:prSet presAssocID="{E0F7DB2C-7A1E-4896-AB59-7D23E830472A}" presName="linNode" presStyleCnt="0"/>
      <dgm:spPr/>
    </dgm:pt>
    <dgm:pt modelId="{FAAFDC68-FFAF-4609-9D65-775BBA0B0B5A}" type="pres">
      <dgm:prSet presAssocID="{E0F7DB2C-7A1E-4896-AB59-7D23E830472A}" presName="parentText" presStyleLbl="alignNode1" presStyleIdx="1" presStyleCnt="3">
        <dgm:presLayoutVars>
          <dgm:chMax val="1"/>
          <dgm:bulletEnabled/>
        </dgm:presLayoutVars>
      </dgm:prSet>
      <dgm:spPr/>
    </dgm:pt>
    <dgm:pt modelId="{AE7E8C7A-60DD-472D-90FB-D71400340007}" type="pres">
      <dgm:prSet presAssocID="{E0F7DB2C-7A1E-4896-AB59-7D23E830472A}" presName="descendantText" presStyleLbl="alignAccFollowNode1" presStyleIdx="1" presStyleCnt="3">
        <dgm:presLayoutVars>
          <dgm:bulletEnabled/>
        </dgm:presLayoutVars>
      </dgm:prSet>
      <dgm:spPr/>
    </dgm:pt>
    <dgm:pt modelId="{F156794B-3DC7-432F-A21D-D9E88260C140}" type="pres">
      <dgm:prSet presAssocID="{2704EFD2-5082-4514-8AF8-A8E422A7C42E}" presName="sp" presStyleCnt="0"/>
      <dgm:spPr/>
    </dgm:pt>
    <dgm:pt modelId="{E9C877C1-18C8-4EE6-A623-D7E500E50463}" type="pres">
      <dgm:prSet presAssocID="{3D8F676E-A329-40F9-A8E2-02B5CA9F33FA}" presName="linNode" presStyleCnt="0"/>
      <dgm:spPr/>
    </dgm:pt>
    <dgm:pt modelId="{6B2F089E-D527-4D37-8AB9-4AB43B660A31}" type="pres">
      <dgm:prSet presAssocID="{3D8F676E-A329-40F9-A8E2-02B5CA9F33FA}" presName="parentText" presStyleLbl="alignNode1" presStyleIdx="2" presStyleCnt="3">
        <dgm:presLayoutVars>
          <dgm:chMax val="1"/>
          <dgm:bulletEnabled/>
        </dgm:presLayoutVars>
      </dgm:prSet>
      <dgm:spPr/>
    </dgm:pt>
    <dgm:pt modelId="{409ADF6D-FBEB-494C-9B76-1D63AA17C83A}" type="pres">
      <dgm:prSet presAssocID="{3D8F676E-A329-40F9-A8E2-02B5CA9F33FA}" presName="descendantText" presStyleLbl="alignAccFollowNode1" presStyleIdx="2" presStyleCnt="3">
        <dgm:presLayoutVars>
          <dgm:bulletEnabled/>
        </dgm:presLayoutVars>
      </dgm:prSet>
      <dgm:spPr/>
    </dgm:pt>
  </dgm:ptLst>
  <dgm:cxnLst>
    <dgm:cxn modelId="{16C28B07-1ACA-469F-A7C4-78DD92D0198E}" type="presOf" srcId="{299406AC-DD79-4D25-89E8-C19C2D984F1B}" destId="{409ADF6D-FBEB-494C-9B76-1D63AA17C83A}" srcOrd="0" destOrd="0" presId="urn:microsoft.com/office/officeart/2016/7/layout/VerticalSolidActionList"/>
    <dgm:cxn modelId="{9D0D3B10-BAE6-4DCD-8E7D-F40CF6FA7A4F}" srcId="{35A1F530-93C5-440E-9FEB-257DDF1D07A1}" destId="{2620DF40-7D0B-4ECF-88AD-CDF3E1B2B66B}" srcOrd="0" destOrd="0" parTransId="{AF8A0712-6795-4120-99B4-1694DE42B6E5}" sibTransId="{63CE8930-CEFD-4472-82E7-E73D031C8C21}"/>
    <dgm:cxn modelId="{233B9E15-5B86-4C48-A2C7-CDC6F8B7CB06}" type="presOf" srcId="{E0F7DB2C-7A1E-4896-AB59-7D23E830472A}" destId="{FAAFDC68-FFAF-4609-9D65-775BBA0B0B5A}" srcOrd="0" destOrd="0" presId="urn:microsoft.com/office/officeart/2016/7/layout/VerticalSolidActionList"/>
    <dgm:cxn modelId="{CF9D1B1D-1E3A-471B-8A25-F7F61C3225E1}" type="presOf" srcId="{3D8F676E-A329-40F9-A8E2-02B5CA9F33FA}" destId="{6B2F089E-D527-4D37-8AB9-4AB43B660A31}" srcOrd="0" destOrd="0" presId="urn:microsoft.com/office/officeart/2016/7/layout/VerticalSolidActionList"/>
    <dgm:cxn modelId="{0D85741F-12C3-4242-B02C-C76230C225F2}" type="presOf" srcId="{6446AEEF-7402-4745-80B8-6B32C7EB6792}" destId="{22D4963D-82CE-4699-A706-B15CAFB39C2B}" srcOrd="0" destOrd="0" presId="urn:microsoft.com/office/officeart/2016/7/layout/VerticalSolidActionList"/>
    <dgm:cxn modelId="{4C8A4434-1A10-4030-B6B8-810D754DAFDF}" srcId="{3D8F676E-A329-40F9-A8E2-02B5CA9F33FA}" destId="{299406AC-DD79-4D25-89E8-C19C2D984F1B}" srcOrd="0" destOrd="0" parTransId="{0AD9C688-3384-4341-919E-5B691DB04452}" sibTransId="{F0C017FC-050B-435F-8B8E-85805D5FE736}"/>
    <dgm:cxn modelId="{02AECC57-4093-478E-A2E9-C6F48FE1A58D}" srcId="{35A1F530-93C5-440E-9FEB-257DDF1D07A1}" destId="{3D8F676E-A329-40F9-A8E2-02B5CA9F33FA}" srcOrd="2" destOrd="0" parTransId="{D2027A1B-D255-4654-9518-DAF2E4DA9636}" sibTransId="{750C6CF9-329B-4CD3-9DE5-587B9D2DB3EC}"/>
    <dgm:cxn modelId="{CA988184-C1D5-42EB-ACE6-D98A236706CA}" srcId="{35A1F530-93C5-440E-9FEB-257DDF1D07A1}" destId="{E0F7DB2C-7A1E-4896-AB59-7D23E830472A}" srcOrd="1" destOrd="0" parTransId="{5128435E-0A74-4732-AD29-C2D8990AC6DD}" sibTransId="{2704EFD2-5082-4514-8AF8-A8E422A7C42E}"/>
    <dgm:cxn modelId="{E211468A-AF92-430E-B276-FAE18B8E4703}" srcId="{2620DF40-7D0B-4ECF-88AD-CDF3E1B2B66B}" destId="{6446AEEF-7402-4745-80B8-6B32C7EB6792}" srcOrd="0" destOrd="0" parTransId="{3AB3A30D-22BA-4427-ADC9-F573AA6EDA20}" sibTransId="{A6ED41A9-24EC-483E-87F0-CE49CC9FA6FA}"/>
    <dgm:cxn modelId="{6D9F049F-1827-43E3-9FA1-73FDB2C0A025}" type="presOf" srcId="{C77450B7-D578-4159-9FDF-F1E19065CB4B}" destId="{AE7E8C7A-60DD-472D-90FB-D71400340007}" srcOrd="0" destOrd="0" presId="urn:microsoft.com/office/officeart/2016/7/layout/VerticalSolidActionList"/>
    <dgm:cxn modelId="{206750AC-0510-45A8-978B-CC365F387352}" type="presOf" srcId="{2620DF40-7D0B-4ECF-88AD-CDF3E1B2B66B}" destId="{7E1D031F-18DF-42D5-838A-75EEFF9ADDE8}" srcOrd="0" destOrd="0" presId="urn:microsoft.com/office/officeart/2016/7/layout/VerticalSolidActionList"/>
    <dgm:cxn modelId="{94B84EC2-F3F3-417A-93EC-4A9967EAFED0}" srcId="{E0F7DB2C-7A1E-4896-AB59-7D23E830472A}" destId="{C77450B7-D578-4159-9FDF-F1E19065CB4B}" srcOrd="0" destOrd="0" parTransId="{7DE3B2F2-781C-4C8D-BFE9-21D577B1C6A4}" sibTransId="{4FC290A5-1CDC-4BCE-82E4-DDA161C059C1}"/>
    <dgm:cxn modelId="{25E80BFD-F456-4C95-9F72-4C80A374653B}" type="presOf" srcId="{35A1F530-93C5-440E-9FEB-257DDF1D07A1}" destId="{FA48DBE3-767E-459D-B3C5-9D220603882B}" srcOrd="0" destOrd="0" presId="urn:microsoft.com/office/officeart/2016/7/layout/VerticalSolidActionList"/>
    <dgm:cxn modelId="{C5714A65-8169-41AF-8BD5-57E010FCA505}" type="presParOf" srcId="{FA48DBE3-767E-459D-B3C5-9D220603882B}" destId="{C63544CB-6104-408F-A0BD-CE36FDF03264}" srcOrd="0" destOrd="0" presId="urn:microsoft.com/office/officeart/2016/7/layout/VerticalSolidActionList"/>
    <dgm:cxn modelId="{F7CEC16E-3542-403A-831B-E23F9296B31A}" type="presParOf" srcId="{C63544CB-6104-408F-A0BD-CE36FDF03264}" destId="{7E1D031F-18DF-42D5-838A-75EEFF9ADDE8}" srcOrd="0" destOrd="0" presId="urn:microsoft.com/office/officeart/2016/7/layout/VerticalSolidActionList"/>
    <dgm:cxn modelId="{C1B8A612-A7EE-4077-A8C2-EC2F4AF40657}" type="presParOf" srcId="{C63544CB-6104-408F-A0BD-CE36FDF03264}" destId="{22D4963D-82CE-4699-A706-B15CAFB39C2B}" srcOrd="1" destOrd="0" presId="urn:microsoft.com/office/officeart/2016/7/layout/VerticalSolidActionList"/>
    <dgm:cxn modelId="{068D661A-4BFC-462B-B94F-2AFE96535C86}" type="presParOf" srcId="{FA48DBE3-767E-459D-B3C5-9D220603882B}" destId="{2B52C797-7122-4247-B49A-76AFB180D86A}" srcOrd="1" destOrd="0" presId="urn:microsoft.com/office/officeart/2016/7/layout/VerticalSolidActionList"/>
    <dgm:cxn modelId="{5A46EBE3-40CB-48E6-828B-FB0FDE2B8C4F}" type="presParOf" srcId="{FA48DBE3-767E-459D-B3C5-9D220603882B}" destId="{DD3FEABD-7D2E-439E-9EDA-F3E64E7A3FE9}" srcOrd="2" destOrd="0" presId="urn:microsoft.com/office/officeart/2016/7/layout/VerticalSolidActionList"/>
    <dgm:cxn modelId="{5E3F7FE6-B816-4CAC-8FA8-B26F51286B28}" type="presParOf" srcId="{DD3FEABD-7D2E-439E-9EDA-F3E64E7A3FE9}" destId="{FAAFDC68-FFAF-4609-9D65-775BBA0B0B5A}" srcOrd="0" destOrd="0" presId="urn:microsoft.com/office/officeart/2016/7/layout/VerticalSolidActionList"/>
    <dgm:cxn modelId="{33A1087E-125F-4C24-B4E7-51F857ED2D17}" type="presParOf" srcId="{DD3FEABD-7D2E-439E-9EDA-F3E64E7A3FE9}" destId="{AE7E8C7A-60DD-472D-90FB-D71400340007}" srcOrd="1" destOrd="0" presId="urn:microsoft.com/office/officeart/2016/7/layout/VerticalSolidActionList"/>
    <dgm:cxn modelId="{92971270-95A6-467E-BF88-0A49C5085A83}" type="presParOf" srcId="{FA48DBE3-767E-459D-B3C5-9D220603882B}" destId="{F156794B-3DC7-432F-A21D-D9E88260C140}" srcOrd="3" destOrd="0" presId="urn:microsoft.com/office/officeart/2016/7/layout/VerticalSolidActionList"/>
    <dgm:cxn modelId="{907AC24D-B30F-45E9-AE1B-9D16A48D42A2}" type="presParOf" srcId="{FA48DBE3-767E-459D-B3C5-9D220603882B}" destId="{E9C877C1-18C8-4EE6-A623-D7E500E50463}" srcOrd="4" destOrd="0" presId="urn:microsoft.com/office/officeart/2016/7/layout/VerticalSolidActionList"/>
    <dgm:cxn modelId="{198EC548-3470-4AEC-A46D-4022B1874A23}" type="presParOf" srcId="{E9C877C1-18C8-4EE6-A623-D7E500E50463}" destId="{6B2F089E-D527-4D37-8AB9-4AB43B660A31}" srcOrd="0" destOrd="0" presId="urn:microsoft.com/office/officeart/2016/7/layout/VerticalSolidActionList"/>
    <dgm:cxn modelId="{72E909C4-E353-418C-ABF1-CFC99EE6D2CC}" type="presParOf" srcId="{E9C877C1-18C8-4EE6-A623-D7E500E50463}" destId="{409ADF6D-FBEB-494C-9B76-1D63AA17C83A}" srcOrd="1" destOrd="0" presId="urn:microsoft.com/office/officeart/2016/7/layout/VerticalSolidAction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9B92CD-CB9C-4D5F-97A5-742FF4850716}">
      <dsp:nvSpPr>
        <dsp:cNvPr id="0" name=""/>
        <dsp:cNvSpPr/>
      </dsp:nvSpPr>
      <dsp:spPr>
        <a:xfrm>
          <a:off x="6624" y="664655"/>
          <a:ext cx="2070808" cy="2484970"/>
        </a:xfrm>
        <a:prstGeom prst="rect">
          <a:avLst/>
        </a:prstGeom>
        <a:solidFill>
          <a:schemeClr val="accent2">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4550" tIns="0" rIns="204550" bIns="330200" numCol="1" spcCol="1270" anchor="t" anchorCtr="0">
          <a:noAutofit/>
        </a:bodyPr>
        <a:lstStyle/>
        <a:p>
          <a:pPr marL="0" lvl="0" indent="0" algn="l" defTabSz="844550">
            <a:lnSpc>
              <a:spcPct val="90000"/>
            </a:lnSpc>
            <a:spcBef>
              <a:spcPct val="0"/>
            </a:spcBef>
            <a:spcAft>
              <a:spcPct val="35000"/>
            </a:spcAft>
            <a:buNone/>
          </a:pPr>
          <a:r>
            <a:rPr lang="en-US" sz="1900" kern="1200"/>
            <a:t>Describe how eating disorders present. </a:t>
          </a:r>
        </a:p>
      </dsp:txBody>
      <dsp:txXfrm>
        <a:off x="6624" y="1658643"/>
        <a:ext cx="2070808" cy="1490982"/>
      </dsp:txXfrm>
    </dsp:sp>
    <dsp:sp modelId="{FA991F49-5F77-42E3-811A-B2884A05FC52}">
      <dsp:nvSpPr>
        <dsp:cNvPr id="0" name=""/>
        <dsp:cNvSpPr/>
      </dsp:nvSpPr>
      <dsp:spPr>
        <a:xfrm>
          <a:off x="6624" y="664655"/>
          <a:ext cx="2070808" cy="993988"/>
        </a:xfrm>
        <a:prstGeom prst="rect">
          <a:avLst/>
        </a:prstGeom>
        <a:noFill/>
        <a:ln w="15875"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204550" tIns="165100" rIns="204550" bIns="165100" numCol="1" spcCol="1270" anchor="ctr" anchorCtr="0">
          <a:noAutofit/>
        </a:bodyPr>
        <a:lstStyle/>
        <a:p>
          <a:pPr marL="0" lvl="0" indent="0" algn="l" defTabSz="2222500">
            <a:lnSpc>
              <a:spcPct val="90000"/>
            </a:lnSpc>
            <a:spcBef>
              <a:spcPct val="0"/>
            </a:spcBef>
            <a:spcAft>
              <a:spcPct val="35000"/>
            </a:spcAft>
            <a:buNone/>
          </a:pPr>
          <a:r>
            <a:rPr lang="en-US" sz="5000" kern="1200"/>
            <a:t>01</a:t>
          </a:r>
        </a:p>
      </dsp:txBody>
      <dsp:txXfrm>
        <a:off x="6624" y="664655"/>
        <a:ext cx="2070808" cy="993988"/>
      </dsp:txXfrm>
    </dsp:sp>
    <dsp:sp modelId="{66940590-A30E-4C29-9DAA-E956BBB8023D}">
      <dsp:nvSpPr>
        <dsp:cNvPr id="0" name=""/>
        <dsp:cNvSpPr/>
      </dsp:nvSpPr>
      <dsp:spPr>
        <a:xfrm>
          <a:off x="2243097" y="664655"/>
          <a:ext cx="2070808" cy="2484970"/>
        </a:xfrm>
        <a:prstGeom prst="rect">
          <a:avLst/>
        </a:prstGeom>
        <a:solidFill>
          <a:schemeClr val="accent3">
            <a:hueOff val="0"/>
            <a:satOff val="0"/>
            <a:lumOff val="0"/>
            <a:alphaOff val="0"/>
          </a:schemeClr>
        </a:solidFill>
        <a:ln w="1587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4550" tIns="0" rIns="204550" bIns="330200" numCol="1" spcCol="1270" anchor="t" anchorCtr="0">
          <a:noAutofit/>
        </a:bodyPr>
        <a:lstStyle/>
        <a:p>
          <a:pPr marL="0" lvl="0" indent="0" algn="l" defTabSz="844550">
            <a:lnSpc>
              <a:spcPct val="90000"/>
            </a:lnSpc>
            <a:spcBef>
              <a:spcPct val="0"/>
            </a:spcBef>
            <a:spcAft>
              <a:spcPct val="35000"/>
            </a:spcAft>
            <a:buNone/>
          </a:pPr>
          <a:r>
            <a:rPr lang="en-US" sz="1900" kern="1200"/>
            <a:t>Describe the epidemiology of eating disorders. </a:t>
          </a:r>
        </a:p>
      </dsp:txBody>
      <dsp:txXfrm>
        <a:off x="2243097" y="1658643"/>
        <a:ext cx="2070808" cy="1490982"/>
      </dsp:txXfrm>
    </dsp:sp>
    <dsp:sp modelId="{CD22D5C6-8083-4AC1-BE84-2D2CC8BDBC2F}">
      <dsp:nvSpPr>
        <dsp:cNvPr id="0" name=""/>
        <dsp:cNvSpPr/>
      </dsp:nvSpPr>
      <dsp:spPr>
        <a:xfrm>
          <a:off x="2243097" y="664655"/>
          <a:ext cx="2070808" cy="993988"/>
        </a:xfrm>
        <a:prstGeom prst="rect">
          <a:avLst/>
        </a:prstGeom>
        <a:noFill/>
        <a:ln w="15875"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204550" tIns="165100" rIns="204550" bIns="165100" numCol="1" spcCol="1270" anchor="ctr" anchorCtr="0">
          <a:noAutofit/>
        </a:bodyPr>
        <a:lstStyle/>
        <a:p>
          <a:pPr marL="0" lvl="0" indent="0" algn="l" defTabSz="2222500">
            <a:lnSpc>
              <a:spcPct val="90000"/>
            </a:lnSpc>
            <a:spcBef>
              <a:spcPct val="0"/>
            </a:spcBef>
            <a:spcAft>
              <a:spcPct val="35000"/>
            </a:spcAft>
            <a:buNone/>
          </a:pPr>
          <a:r>
            <a:rPr lang="en-US" sz="5000" kern="1200"/>
            <a:t>02</a:t>
          </a:r>
        </a:p>
      </dsp:txBody>
      <dsp:txXfrm>
        <a:off x="2243097" y="664655"/>
        <a:ext cx="2070808" cy="993988"/>
      </dsp:txXfrm>
    </dsp:sp>
    <dsp:sp modelId="{A726E22C-0E82-4ADF-A723-2A7409109585}">
      <dsp:nvSpPr>
        <dsp:cNvPr id="0" name=""/>
        <dsp:cNvSpPr/>
      </dsp:nvSpPr>
      <dsp:spPr>
        <a:xfrm>
          <a:off x="4479570" y="664655"/>
          <a:ext cx="2070808" cy="2484970"/>
        </a:xfrm>
        <a:prstGeom prst="rect">
          <a:avLst/>
        </a:prstGeom>
        <a:solidFill>
          <a:schemeClr val="accent4">
            <a:hueOff val="0"/>
            <a:satOff val="0"/>
            <a:lumOff val="0"/>
            <a:alphaOff val="0"/>
          </a:schemeClr>
        </a:solidFill>
        <a:ln w="15875"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4550" tIns="0" rIns="204550" bIns="330200" numCol="1" spcCol="1270" anchor="t" anchorCtr="0">
          <a:noAutofit/>
        </a:bodyPr>
        <a:lstStyle/>
        <a:p>
          <a:pPr marL="0" lvl="0" indent="0" algn="l" defTabSz="844550">
            <a:lnSpc>
              <a:spcPct val="90000"/>
            </a:lnSpc>
            <a:spcBef>
              <a:spcPct val="0"/>
            </a:spcBef>
            <a:spcAft>
              <a:spcPct val="35000"/>
            </a:spcAft>
            <a:buNone/>
          </a:pPr>
          <a:r>
            <a:rPr lang="en-US" sz="1900" kern="1200"/>
            <a:t>Describe comorbidity in relation to eating disorders. </a:t>
          </a:r>
        </a:p>
      </dsp:txBody>
      <dsp:txXfrm>
        <a:off x="4479570" y="1658643"/>
        <a:ext cx="2070808" cy="1490982"/>
      </dsp:txXfrm>
    </dsp:sp>
    <dsp:sp modelId="{787DDD01-77D4-4A80-A9B0-67724815113C}">
      <dsp:nvSpPr>
        <dsp:cNvPr id="0" name=""/>
        <dsp:cNvSpPr/>
      </dsp:nvSpPr>
      <dsp:spPr>
        <a:xfrm>
          <a:off x="4479570" y="664655"/>
          <a:ext cx="2070808" cy="993988"/>
        </a:xfrm>
        <a:prstGeom prst="rect">
          <a:avLst/>
        </a:prstGeom>
        <a:noFill/>
        <a:ln w="15875"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204550" tIns="165100" rIns="204550" bIns="165100" numCol="1" spcCol="1270" anchor="ctr" anchorCtr="0">
          <a:noAutofit/>
        </a:bodyPr>
        <a:lstStyle/>
        <a:p>
          <a:pPr marL="0" lvl="0" indent="0" algn="l" defTabSz="2222500">
            <a:lnSpc>
              <a:spcPct val="90000"/>
            </a:lnSpc>
            <a:spcBef>
              <a:spcPct val="0"/>
            </a:spcBef>
            <a:spcAft>
              <a:spcPct val="35000"/>
            </a:spcAft>
            <a:buNone/>
          </a:pPr>
          <a:r>
            <a:rPr lang="en-US" sz="5000" kern="1200"/>
            <a:t>03</a:t>
          </a:r>
        </a:p>
      </dsp:txBody>
      <dsp:txXfrm>
        <a:off x="4479570" y="664655"/>
        <a:ext cx="2070808" cy="993988"/>
      </dsp:txXfrm>
    </dsp:sp>
    <dsp:sp modelId="{1440A4AD-1A60-4181-BCCD-290F663A2ACB}">
      <dsp:nvSpPr>
        <dsp:cNvPr id="0" name=""/>
        <dsp:cNvSpPr/>
      </dsp:nvSpPr>
      <dsp:spPr>
        <a:xfrm>
          <a:off x="6716043" y="664655"/>
          <a:ext cx="2070808" cy="2484970"/>
        </a:xfrm>
        <a:prstGeom prst="rect">
          <a:avLst/>
        </a:prstGeom>
        <a:solidFill>
          <a:schemeClr val="accent5">
            <a:hueOff val="0"/>
            <a:satOff val="0"/>
            <a:lumOff val="0"/>
            <a:alphaOff val="0"/>
          </a:schemeClr>
        </a:solidFill>
        <a:ln w="15875"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4550" tIns="0" rIns="204550" bIns="330200" numCol="1" spcCol="1270" anchor="t" anchorCtr="0">
          <a:noAutofit/>
        </a:bodyPr>
        <a:lstStyle/>
        <a:p>
          <a:pPr marL="0" lvl="0" indent="0" algn="l" defTabSz="844550">
            <a:lnSpc>
              <a:spcPct val="90000"/>
            </a:lnSpc>
            <a:spcBef>
              <a:spcPct val="0"/>
            </a:spcBef>
            <a:spcAft>
              <a:spcPct val="35000"/>
            </a:spcAft>
            <a:buNone/>
          </a:pPr>
          <a:r>
            <a:rPr lang="en-US" sz="1900" kern="1200"/>
            <a:t>Describe the etiology of eating disorders. </a:t>
          </a:r>
        </a:p>
      </dsp:txBody>
      <dsp:txXfrm>
        <a:off x="6716043" y="1658643"/>
        <a:ext cx="2070808" cy="1490982"/>
      </dsp:txXfrm>
    </dsp:sp>
    <dsp:sp modelId="{7603C39F-ADD4-4BE6-847D-87A0DFA147D2}">
      <dsp:nvSpPr>
        <dsp:cNvPr id="0" name=""/>
        <dsp:cNvSpPr/>
      </dsp:nvSpPr>
      <dsp:spPr>
        <a:xfrm>
          <a:off x="6716043" y="664655"/>
          <a:ext cx="2070808" cy="993988"/>
        </a:xfrm>
        <a:prstGeom prst="rect">
          <a:avLst/>
        </a:prstGeom>
        <a:noFill/>
        <a:ln w="15875"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204550" tIns="165100" rIns="204550" bIns="165100" numCol="1" spcCol="1270" anchor="ctr" anchorCtr="0">
          <a:noAutofit/>
        </a:bodyPr>
        <a:lstStyle/>
        <a:p>
          <a:pPr marL="0" lvl="0" indent="0" algn="l" defTabSz="2222500">
            <a:lnSpc>
              <a:spcPct val="90000"/>
            </a:lnSpc>
            <a:spcBef>
              <a:spcPct val="0"/>
            </a:spcBef>
            <a:spcAft>
              <a:spcPct val="35000"/>
            </a:spcAft>
            <a:buNone/>
          </a:pPr>
          <a:r>
            <a:rPr lang="en-US" sz="5000" kern="1200"/>
            <a:t>04</a:t>
          </a:r>
        </a:p>
      </dsp:txBody>
      <dsp:txXfrm>
        <a:off x="6716043" y="664655"/>
        <a:ext cx="2070808" cy="993988"/>
      </dsp:txXfrm>
    </dsp:sp>
    <dsp:sp modelId="{3930B78F-CE08-4D30-B569-C8BE813E9A4A}">
      <dsp:nvSpPr>
        <dsp:cNvPr id="0" name=""/>
        <dsp:cNvSpPr/>
      </dsp:nvSpPr>
      <dsp:spPr>
        <a:xfrm>
          <a:off x="8952517" y="664655"/>
          <a:ext cx="2070808" cy="2484970"/>
        </a:xfrm>
        <a:prstGeom prst="rect">
          <a:avLst/>
        </a:prstGeom>
        <a:solidFill>
          <a:schemeClr val="accent6">
            <a:hueOff val="0"/>
            <a:satOff val="0"/>
            <a:lumOff val="0"/>
            <a:alphaOff val="0"/>
          </a:schemeClr>
        </a:solidFill>
        <a:ln w="15875"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4550" tIns="0" rIns="204550" bIns="330200" numCol="1" spcCol="1270" anchor="t" anchorCtr="0">
          <a:noAutofit/>
        </a:bodyPr>
        <a:lstStyle/>
        <a:p>
          <a:pPr marL="0" lvl="0" indent="0" algn="l" defTabSz="844550">
            <a:lnSpc>
              <a:spcPct val="90000"/>
            </a:lnSpc>
            <a:spcBef>
              <a:spcPct val="0"/>
            </a:spcBef>
            <a:spcAft>
              <a:spcPct val="35000"/>
            </a:spcAft>
            <a:buNone/>
          </a:pPr>
          <a:r>
            <a:rPr lang="en-US" sz="1900" kern="1200"/>
            <a:t>Describe treatment options for eating disorders.</a:t>
          </a:r>
        </a:p>
      </dsp:txBody>
      <dsp:txXfrm>
        <a:off x="8952517" y="1658643"/>
        <a:ext cx="2070808" cy="1490982"/>
      </dsp:txXfrm>
    </dsp:sp>
    <dsp:sp modelId="{597FD232-C4B7-4992-B95C-E49F0F389590}">
      <dsp:nvSpPr>
        <dsp:cNvPr id="0" name=""/>
        <dsp:cNvSpPr/>
      </dsp:nvSpPr>
      <dsp:spPr>
        <a:xfrm>
          <a:off x="8952517" y="664655"/>
          <a:ext cx="2070808" cy="993988"/>
        </a:xfrm>
        <a:prstGeom prst="rect">
          <a:avLst/>
        </a:prstGeom>
        <a:noFill/>
        <a:ln w="15875"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204550" tIns="165100" rIns="204550" bIns="165100" numCol="1" spcCol="1270" anchor="ctr" anchorCtr="0">
          <a:noAutofit/>
        </a:bodyPr>
        <a:lstStyle/>
        <a:p>
          <a:pPr marL="0" lvl="0" indent="0" algn="l" defTabSz="2222500">
            <a:lnSpc>
              <a:spcPct val="90000"/>
            </a:lnSpc>
            <a:spcBef>
              <a:spcPct val="0"/>
            </a:spcBef>
            <a:spcAft>
              <a:spcPct val="35000"/>
            </a:spcAft>
            <a:buNone/>
          </a:pPr>
          <a:r>
            <a:rPr lang="en-US" sz="5000" kern="1200"/>
            <a:t>05</a:t>
          </a:r>
        </a:p>
      </dsp:txBody>
      <dsp:txXfrm>
        <a:off x="8952517" y="664655"/>
        <a:ext cx="2070808" cy="993988"/>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146BC1-FC85-4C45-A581-F7987EE4F3AB}">
      <dsp:nvSpPr>
        <dsp:cNvPr id="0" name=""/>
        <dsp:cNvSpPr/>
      </dsp:nvSpPr>
      <dsp:spPr>
        <a:xfrm>
          <a:off x="0" y="90689"/>
          <a:ext cx="5913437" cy="1433396"/>
        </a:xfrm>
        <a:prstGeom prst="roundRect">
          <a:avLst/>
        </a:prstGeom>
        <a:gradFill rotWithShape="0">
          <a:gsLst>
            <a:gs pos="0">
              <a:schemeClr val="accent2">
                <a:hueOff val="0"/>
                <a:satOff val="0"/>
                <a:lumOff val="0"/>
                <a:alphaOff val="0"/>
                <a:tint val="98000"/>
                <a:satMod val="110000"/>
                <a:lumMod val="104000"/>
              </a:schemeClr>
            </a:gs>
            <a:gs pos="69000">
              <a:schemeClr val="accent2">
                <a:hueOff val="0"/>
                <a:satOff val="0"/>
                <a:lumOff val="0"/>
                <a:alphaOff val="0"/>
                <a:shade val="88000"/>
                <a:satMod val="130000"/>
                <a:lumMod val="92000"/>
              </a:schemeClr>
            </a:gs>
            <a:gs pos="100000">
              <a:schemeClr val="accent2">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b="0" i="0" kern="1200" baseline="0"/>
            <a:t>1. Which feeding and eating disorder is most common? </a:t>
          </a:r>
          <a:endParaRPr lang="en-US" sz="2700" kern="1200"/>
        </a:p>
      </dsp:txBody>
      <dsp:txXfrm>
        <a:off x="69973" y="160662"/>
        <a:ext cx="5773491" cy="1293450"/>
      </dsp:txXfrm>
    </dsp:sp>
    <dsp:sp modelId="{43256787-0861-4B96-A1B6-02814753531E}">
      <dsp:nvSpPr>
        <dsp:cNvPr id="0" name=""/>
        <dsp:cNvSpPr/>
      </dsp:nvSpPr>
      <dsp:spPr>
        <a:xfrm>
          <a:off x="0" y="1601845"/>
          <a:ext cx="5913437" cy="1433396"/>
        </a:xfrm>
        <a:prstGeom prst="roundRect">
          <a:avLst/>
        </a:prstGeom>
        <a:gradFill rotWithShape="0">
          <a:gsLst>
            <a:gs pos="0">
              <a:schemeClr val="accent2">
                <a:hueOff val="-1696488"/>
                <a:satOff val="5592"/>
                <a:lumOff val="5981"/>
                <a:alphaOff val="0"/>
                <a:tint val="98000"/>
                <a:satMod val="110000"/>
                <a:lumMod val="104000"/>
              </a:schemeClr>
            </a:gs>
            <a:gs pos="69000">
              <a:schemeClr val="accent2">
                <a:hueOff val="-1696488"/>
                <a:satOff val="5592"/>
                <a:lumOff val="5981"/>
                <a:alphaOff val="0"/>
                <a:shade val="88000"/>
                <a:satMod val="130000"/>
                <a:lumMod val="92000"/>
              </a:schemeClr>
            </a:gs>
            <a:gs pos="100000">
              <a:schemeClr val="accent2">
                <a:hueOff val="-1696488"/>
                <a:satOff val="5592"/>
                <a:lumOff val="5981"/>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b="0" i="0" kern="1200" baseline="0"/>
            <a:t>2. What gender differences occur with regards to the eating disorders? </a:t>
          </a:r>
          <a:endParaRPr lang="en-US" sz="2700" kern="1200"/>
        </a:p>
      </dsp:txBody>
      <dsp:txXfrm>
        <a:off x="69973" y="1671818"/>
        <a:ext cx="5773491" cy="1293450"/>
      </dsp:txXfrm>
    </dsp:sp>
    <dsp:sp modelId="{E8B1F904-0AB6-4B9D-829C-613C8B4301AD}">
      <dsp:nvSpPr>
        <dsp:cNvPr id="0" name=""/>
        <dsp:cNvSpPr/>
      </dsp:nvSpPr>
      <dsp:spPr>
        <a:xfrm>
          <a:off x="0" y="3113002"/>
          <a:ext cx="5913437" cy="1433396"/>
        </a:xfrm>
        <a:prstGeom prst="roundRect">
          <a:avLst/>
        </a:prstGeom>
        <a:gradFill rotWithShape="0">
          <a:gsLst>
            <a:gs pos="0">
              <a:schemeClr val="accent2">
                <a:hueOff val="-3392975"/>
                <a:satOff val="11185"/>
                <a:lumOff val="11961"/>
                <a:alphaOff val="0"/>
                <a:tint val="98000"/>
                <a:satMod val="110000"/>
                <a:lumMod val="104000"/>
              </a:schemeClr>
            </a:gs>
            <a:gs pos="69000">
              <a:schemeClr val="accent2">
                <a:hueOff val="-3392975"/>
                <a:satOff val="11185"/>
                <a:lumOff val="11961"/>
                <a:alphaOff val="0"/>
                <a:shade val="88000"/>
                <a:satMod val="130000"/>
                <a:lumMod val="92000"/>
              </a:schemeClr>
            </a:gs>
            <a:gs pos="100000">
              <a:schemeClr val="accent2">
                <a:hueOff val="-3392975"/>
                <a:satOff val="11185"/>
                <a:lumOff val="11961"/>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b="0" i="0" kern="1200" baseline="0"/>
            <a:t>3. Are there any other noteworthy similarities or differences in the prevalence rates of the three disorders? </a:t>
          </a:r>
          <a:endParaRPr lang="en-US" sz="2700" kern="1200"/>
        </a:p>
      </dsp:txBody>
      <dsp:txXfrm>
        <a:off x="69973" y="3182975"/>
        <a:ext cx="5773491" cy="129345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38A00D-653E-494A-8078-A169F29F6116}">
      <dsp:nvSpPr>
        <dsp:cNvPr id="0" name=""/>
        <dsp:cNvSpPr/>
      </dsp:nvSpPr>
      <dsp:spPr>
        <a:xfrm>
          <a:off x="4208362" y="1795"/>
          <a:ext cx="1187650" cy="771972"/>
        </a:xfrm>
        <a:prstGeom prst="roundRect">
          <a:avLst/>
        </a:prstGeom>
        <a:gradFill rotWithShape="0">
          <a:gsLst>
            <a:gs pos="0">
              <a:schemeClr val="accent2">
                <a:hueOff val="0"/>
                <a:satOff val="0"/>
                <a:lumOff val="0"/>
                <a:alphaOff val="0"/>
                <a:tint val="98000"/>
                <a:satMod val="110000"/>
                <a:lumMod val="104000"/>
              </a:schemeClr>
            </a:gs>
            <a:gs pos="69000">
              <a:schemeClr val="accent2">
                <a:hueOff val="0"/>
                <a:satOff val="0"/>
                <a:lumOff val="0"/>
                <a:alphaOff val="0"/>
                <a:shade val="88000"/>
                <a:satMod val="130000"/>
                <a:lumMod val="92000"/>
              </a:schemeClr>
            </a:gs>
            <a:gs pos="100000">
              <a:schemeClr val="accent2">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a:t>Biological </a:t>
          </a:r>
        </a:p>
      </dsp:txBody>
      <dsp:txXfrm>
        <a:off x="4246047" y="39480"/>
        <a:ext cx="1112280" cy="696602"/>
      </dsp:txXfrm>
    </dsp:sp>
    <dsp:sp modelId="{7C240193-78C5-4E35-A7F7-754BBFFD70C8}">
      <dsp:nvSpPr>
        <dsp:cNvPr id="0" name=""/>
        <dsp:cNvSpPr/>
      </dsp:nvSpPr>
      <dsp:spPr>
        <a:xfrm>
          <a:off x="3527722" y="387781"/>
          <a:ext cx="2548930" cy="2548930"/>
        </a:xfrm>
        <a:custGeom>
          <a:avLst/>
          <a:gdLst/>
          <a:ahLst/>
          <a:cxnLst/>
          <a:rect l="0" t="0" r="0" b="0"/>
          <a:pathLst>
            <a:path>
              <a:moveTo>
                <a:pt x="2031964" y="249547"/>
              </a:moveTo>
              <a:arcTo wR="1274465" hR="1274465" stAng="18388049" swAng="1632395"/>
            </a:path>
          </a:pathLst>
        </a:custGeom>
        <a:noFill/>
        <a:ln w="9525" cap="flat"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C95B8DFE-BE27-4C10-9339-CDFADCCC2FCD}">
      <dsp:nvSpPr>
        <dsp:cNvPr id="0" name=""/>
        <dsp:cNvSpPr/>
      </dsp:nvSpPr>
      <dsp:spPr>
        <a:xfrm>
          <a:off x="5482827" y="1276260"/>
          <a:ext cx="1187650" cy="771972"/>
        </a:xfrm>
        <a:prstGeom prst="roundRect">
          <a:avLst/>
        </a:prstGeom>
        <a:gradFill rotWithShape="0">
          <a:gsLst>
            <a:gs pos="0">
              <a:schemeClr val="accent3">
                <a:hueOff val="0"/>
                <a:satOff val="0"/>
                <a:lumOff val="0"/>
                <a:alphaOff val="0"/>
                <a:tint val="98000"/>
                <a:satMod val="110000"/>
                <a:lumMod val="104000"/>
              </a:schemeClr>
            </a:gs>
            <a:gs pos="69000">
              <a:schemeClr val="accent3">
                <a:hueOff val="0"/>
                <a:satOff val="0"/>
                <a:lumOff val="0"/>
                <a:alphaOff val="0"/>
                <a:shade val="88000"/>
                <a:satMod val="130000"/>
                <a:lumMod val="92000"/>
              </a:schemeClr>
            </a:gs>
            <a:gs pos="100000">
              <a:schemeClr val="accent3">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a:t>Cognitive</a:t>
          </a:r>
        </a:p>
      </dsp:txBody>
      <dsp:txXfrm>
        <a:off x="5520512" y="1313945"/>
        <a:ext cx="1112280" cy="696602"/>
      </dsp:txXfrm>
    </dsp:sp>
    <dsp:sp modelId="{5D306D7B-BEC0-4F23-98EB-D0BE72E0D91C}">
      <dsp:nvSpPr>
        <dsp:cNvPr id="0" name=""/>
        <dsp:cNvSpPr/>
      </dsp:nvSpPr>
      <dsp:spPr>
        <a:xfrm>
          <a:off x="3527722" y="387781"/>
          <a:ext cx="2548930" cy="2548930"/>
        </a:xfrm>
        <a:custGeom>
          <a:avLst/>
          <a:gdLst/>
          <a:ahLst/>
          <a:cxnLst/>
          <a:rect l="0" t="0" r="0" b="0"/>
          <a:pathLst>
            <a:path>
              <a:moveTo>
                <a:pt x="2416750" y="1839660"/>
              </a:moveTo>
              <a:arcTo wR="1274465" hR="1274465" stAng="1579555" swAng="1632395"/>
            </a:path>
          </a:pathLst>
        </a:custGeom>
        <a:noFill/>
        <a:ln w="9525" cap="flat" cmpd="sng" algn="ctr">
          <a:solidFill>
            <a:schemeClr val="accent3">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128EAD1D-4984-4C8D-B3B4-05CD1FA5709D}">
      <dsp:nvSpPr>
        <dsp:cNvPr id="0" name=""/>
        <dsp:cNvSpPr/>
      </dsp:nvSpPr>
      <dsp:spPr>
        <a:xfrm>
          <a:off x="4208362" y="2550725"/>
          <a:ext cx="1187650" cy="771972"/>
        </a:xfrm>
        <a:prstGeom prst="roundRect">
          <a:avLst/>
        </a:prstGeom>
        <a:gradFill rotWithShape="0">
          <a:gsLst>
            <a:gs pos="0">
              <a:schemeClr val="accent4">
                <a:hueOff val="0"/>
                <a:satOff val="0"/>
                <a:lumOff val="0"/>
                <a:alphaOff val="0"/>
                <a:tint val="98000"/>
                <a:satMod val="110000"/>
                <a:lumMod val="104000"/>
              </a:schemeClr>
            </a:gs>
            <a:gs pos="69000">
              <a:schemeClr val="accent4">
                <a:hueOff val="0"/>
                <a:satOff val="0"/>
                <a:lumOff val="0"/>
                <a:alphaOff val="0"/>
                <a:shade val="88000"/>
                <a:satMod val="130000"/>
                <a:lumMod val="92000"/>
              </a:schemeClr>
            </a:gs>
            <a:gs pos="100000">
              <a:schemeClr val="accent4">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a:t>Sociocultural </a:t>
          </a:r>
        </a:p>
      </dsp:txBody>
      <dsp:txXfrm>
        <a:off x="4246047" y="2588410"/>
        <a:ext cx="1112280" cy="696602"/>
      </dsp:txXfrm>
    </dsp:sp>
    <dsp:sp modelId="{065FF2BC-4458-4B1C-AE55-81CFC45A6982}">
      <dsp:nvSpPr>
        <dsp:cNvPr id="0" name=""/>
        <dsp:cNvSpPr/>
      </dsp:nvSpPr>
      <dsp:spPr>
        <a:xfrm>
          <a:off x="3527722" y="387781"/>
          <a:ext cx="2548930" cy="2548930"/>
        </a:xfrm>
        <a:custGeom>
          <a:avLst/>
          <a:gdLst/>
          <a:ahLst/>
          <a:cxnLst/>
          <a:rect l="0" t="0" r="0" b="0"/>
          <a:pathLst>
            <a:path>
              <a:moveTo>
                <a:pt x="516965" y="2299382"/>
              </a:moveTo>
              <a:arcTo wR="1274465" hR="1274465" stAng="7588049" swAng="1632395"/>
            </a:path>
          </a:pathLst>
        </a:custGeom>
        <a:noFill/>
        <a:ln w="9525" cap="flat" cmpd="sng" algn="ctr">
          <a:solidFill>
            <a:schemeClr val="accent4">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14A1783E-109A-4B4D-85C4-A3E6167407AE}">
      <dsp:nvSpPr>
        <dsp:cNvPr id="0" name=""/>
        <dsp:cNvSpPr/>
      </dsp:nvSpPr>
      <dsp:spPr>
        <a:xfrm>
          <a:off x="2933897" y="1276260"/>
          <a:ext cx="1187650" cy="771972"/>
        </a:xfrm>
        <a:prstGeom prst="roundRect">
          <a:avLst/>
        </a:prstGeom>
        <a:gradFill rotWithShape="0">
          <a:gsLst>
            <a:gs pos="0">
              <a:schemeClr val="accent5">
                <a:hueOff val="0"/>
                <a:satOff val="0"/>
                <a:lumOff val="0"/>
                <a:alphaOff val="0"/>
                <a:tint val="98000"/>
                <a:satMod val="110000"/>
                <a:lumMod val="104000"/>
              </a:schemeClr>
            </a:gs>
            <a:gs pos="69000">
              <a:schemeClr val="accent5">
                <a:hueOff val="0"/>
                <a:satOff val="0"/>
                <a:lumOff val="0"/>
                <a:alphaOff val="0"/>
                <a:shade val="88000"/>
                <a:satMod val="130000"/>
                <a:lumMod val="92000"/>
              </a:schemeClr>
            </a:gs>
            <a:gs pos="100000">
              <a:schemeClr val="accent5">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a:t>Personality traits</a:t>
          </a:r>
        </a:p>
      </dsp:txBody>
      <dsp:txXfrm>
        <a:off x="2971582" y="1313945"/>
        <a:ext cx="1112280" cy="696602"/>
      </dsp:txXfrm>
    </dsp:sp>
    <dsp:sp modelId="{84326D5F-85BA-47D4-8E2F-56FF31253B9B}">
      <dsp:nvSpPr>
        <dsp:cNvPr id="0" name=""/>
        <dsp:cNvSpPr/>
      </dsp:nvSpPr>
      <dsp:spPr>
        <a:xfrm>
          <a:off x="3527722" y="387781"/>
          <a:ext cx="2548930" cy="2548930"/>
        </a:xfrm>
        <a:custGeom>
          <a:avLst/>
          <a:gdLst/>
          <a:ahLst/>
          <a:cxnLst/>
          <a:rect l="0" t="0" r="0" b="0"/>
          <a:pathLst>
            <a:path>
              <a:moveTo>
                <a:pt x="132180" y="709269"/>
              </a:moveTo>
              <a:arcTo wR="1274465" hR="1274465" stAng="12379555" swAng="1632395"/>
            </a:path>
          </a:pathLst>
        </a:custGeom>
        <a:noFill/>
        <a:ln w="9525" cap="flat" cmpd="sng" algn="ctr">
          <a:solidFill>
            <a:schemeClr val="accent5">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771841-C9B5-42D7-884B-C720A1D5C2A1}">
      <dsp:nvSpPr>
        <dsp:cNvPr id="0" name=""/>
        <dsp:cNvSpPr/>
      </dsp:nvSpPr>
      <dsp:spPr>
        <a:xfrm>
          <a:off x="0" y="406493"/>
          <a:ext cx="5913437" cy="21168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8948" tIns="291592" rIns="458948" bIns="99568" numCol="1" spcCol="1270" anchor="t" anchorCtr="0">
          <a:noAutofit/>
        </a:bodyPr>
        <a:lstStyle/>
        <a:p>
          <a:pPr marL="114300" lvl="1" indent="-114300" algn="l" defTabSz="622300">
            <a:lnSpc>
              <a:spcPct val="100000"/>
            </a:lnSpc>
            <a:spcBef>
              <a:spcPct val="0"/>
            </a:spcBef>
            <a:spcAft>
              <a:spcPct val="15000"/>
            </a:spcAft>
            <a:buChar char="•"/>
          </a:pPr>
          <a:r>
            <a:rPr lang="en-US" sz="1400" kern="1200"/>
            <a:t>Relatives of those diagnosed with an eating disorder are up to SIX times more likely to be diagnosed themselves that other individuals</a:t>
          </a:r>
        </a:p>
        <a:p>
          <a:pPr marL="114300" lvl="1" indent="-114300" algn="l" defTabSz="622300">
            <a:lnSpc>
              <a:spcPct val="100000"/>
            </a:lnSpc>
            <a:spcBef>
              <a:spcPct val="0"/>
            </a:spcBef>
            <a:spcAft>
              <a:spcPct val="15000"/>
            </a:spcAft>
            <a:buChar char="•"/>
          </a:pPr>
          <a:r>
            <a:rPr lang="en-US" sz="1400" kern="1200"/>
            <a:t>Supported by twin studies (i.e., if an identical twin is diagnosed with anorexia nervosa, the other twin has a 70% chance of developing the disorder) </a:t>
          </a:r>
        </a:p>
        <a:p>
          <a:pPr marL="228600" lvl="2" indent="-114300" algn="l" defTabSz="622300">
            <a:lnSpc>
              <a:spcPct val="90000"/>
            </a:lnSpc>
            <a:spcBef>
              <a:spcPct val="0"/>
            </a:spcBef>
            <a:spcAft>
              <a:spcPct val="15000"/>
            </a:spcAft>
            <a:buChar char="•"/>
          </a:pPr>
          <a:r>
            <a:rPr lang="en-US" sz="1400" kern="1200"/>
            <a:t>Fraternal twins’ concordance rate – 20%</a:t>
          </a:r>
        </a:p>
        <a:p>
          <a:pPr marL="228600" lvl="2" indent="-114300" algn="l" defTabSz="622300">
            <a:lnSpc>
              <a:spcPct val="90000"/>
            </a:lnSpc>
            <a:spcBef>
              <a:spcPct val="0"/>
            </a:spcBef>
            <a:spcAft>
              <a:spcPct val="15000"/>
            </a:spcAft>
            <a:buChar char="•"/>
          </a:pPr>
          <a:r>
            <a:rPr lang="en-US" sz="1400" kern="1200"/>
            <a:t>Bulimia, identical twins’ concordance rate – 23%</a:t>
          </a:r>
        </a:p>
        <a:p>
          <a:pPr marL="228600" lvl="2" indent="-114300" algn="l" defTabSz="622300">
            <a:lnSpc>
              <a:spcPct val="90000"/>
            </a:lnSpc>
            <a:spcBef>
              <a:spcPct val="0"/>
            </a:spcBef>
            <a:spcAft>
              <a:spcPct val="15000"/>
            </a:spcAft>
            <a:buChar char="•"/>
          </a:pPr>
          <a:r>
            <a:rPr lang="en-US" sz="1400" kern="1200"/>
            <a:t>Bulimia, fraternal twins’ concordance rate – 9%</a:t>
          </a:r>
        </a:p>
      </dsp:txBody>
      <dsp:txXfrm>
        <a:off x="0" y="406493"/>
        <a:ext cx="5913437" cy="2116800"/>
      </dsp:txXfrm>
    </dsp:sp>
    <dsp:sp modelId="{4CC15D9E-5E62-40DE-866A-7F554D5A3057}">
      <dsp:nvSpPr>
        <dsp:cNvPr id="0" name=""/>
        <dsp:cNvSpPr/>
      </dsp:nvSpPr>
      <dsp:spPr>
        <a:xfrm>
          <a:off x="295671" y="199853"/>
          <a:ext cx="4139405" cy="413280"/>
        </a:xfrm>
        <a:prstGeom prst="roundRect">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56460" tIns="0" rIns="156460" bIns="0" numCol="1" spcCol="1270" anchor="ctr" anchorCtr="0">
          <a:noAutofit/>
        </a:bodyPr>
        <a:lstStyle/>
        <a:p>
          <a:pPr marL="0" lvl="0" indent="0" algn="l" defTabSz="622300">
            <a:lnSpc>
              <a:spcPct val="100000"/>
            </a:lnSpc>
            <a:spcBef>
              <a:spcPct val="0"/>
            </a:spcBef>
            <a:spcAft>
              <a:spcPct val="35000"/>
            </a:spcAft>
            <a:buNone/>
            <a:defRPr b="1"/>
          </a:pPr>
          <a:r>
            <a:rPr lang="en-US" sz="1400" kern="1200"/>
            <a:t>Genetics</a:t>
          </a:r>
        </a:p>
      </dsp:txBody>
      <dsp:txXfrm>
        <a:off x="315846" y="220028"/>
        <a:ext cx="4099055" cy="372930"/>
      </dsp:txXfrm>
    </dsp:sp>
    <dsp:sp modelId="{BA230009-A446-460F-BEDC-944DD6DCDEBC}">
      <dsp:nvSpPr>
        <dsp:cNvPr id="0" name=""/>
        <dsp:cNvSpPr/>
      </dsp:nvSpPr>
      <dsp:spPr>
        <a:xfrm>
          <a:off x="0" y="2805534"/>
          <a:ext cx="5913437" cy="16317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8948" tIns="291592" rIns="458948" bIns="99568" numCol="1" spcCol="1270" anchor="t" anchorCtr="0">
          <a:noAutofit/>
        </a:bodyPr>
        <a:lstStyle/>
        <a:p>
          <a:pPr marL="114300" lvl="1" indent="-114300" algn="l" defTabSz="622300">
            <a:lnSpc>
              <a:spcPct val="100000"/>
            </a:lnSpc>
            <a:spcBef>
              <a:spcPct val="0"/>
            </a:spcBef>
            <a:spcAft>
              <a:spcPct val="15000"/>
            </a:spcAft>
            <a:buChar char="•"/>
          </a:pPr>
          <a:r>
            <a:rPr lang="en-US" sz="1400" kern="1200"/>
            <a:t>Hypothalamus – responsible for regulating body functions (e.g., hunger and thirst)</a:t>
          </a:r>
        </a:p>
        <a:p>
          <a:pPr marL="228600" lvl="2" indent="-114300" algn="l" defTabSz="622300">
            <a:lnSpc>
              <a:spcPct val="90000"/>
            </a:lnSpc>
            <a:spcBef>
              <a:spcPct val="0"/>
            </a:spcBef>
            <a:spcAft>
              <a:spcPct val="15000"/>
            </a:spcAft>
            <a:buChar char="•"/>
          </a:pPr>
          <a:r>
            <a:rPr lang="en-US" sz="1400" kern="1200"/>
            <a:t>Lateral hypothalamus – initiates hunger cues which cause an organism to eat </a:t>
          </a:r>
        </a:p>
        <a:p>
          <a:pPr marL="228600" lvl="2" indent="-114300" algn="l" defTabSz="622300">
            <a:lnSpc>
              <a:spcPct val="90000"/>
            </a:lnSpc>
            <a:spcBef>
              <a:spcPct val="0"/>
            </a:spcBef>
            <a:spcAft>
              <a:spcPct val="15000"/>
            </a:spcAft>
            <a:buChar char="•"/>
          </a:pPr>
          <a:r>
            <a:rPr lang="en-US" sz="1400" kern="1200"/>
            <a:t>Ventromedial hypothalamus – sends signals of satiation which causes an organism to stop eating </a:t>
          </a:r>
        </a:p>
      </dsp:txBody>
      <dsp:txXfrm>
        <a:off x="0" y="2805534"/>
        <a:ext cx="5913437" cy="1631700"/>
      </dsp:txXfrm>
    </dsp:sp>
    <dsp:sp modelId="{5A5017C6-B23D-42DB-863E-0BEF65283453}">
      <dsp:nvSpPr>
        <dsp:cNvPr id="0" name=""/>
        <dsp:cNvSpPr/>
      </dsp:nvSpPr>
      <dsp:spPr>
        <a:xfrm>
          <a:off x="295671" y="2598893"/>
          <a:ext cx="4139405" cy="413280"/>
        </a:xfrm>
        <a:prstGeom prst="roundRect">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56460" tIns="0" rIns="156460" bIns="0" numCol="1" spcCol="1270" anchor="ctr" anchorCtr="0">
          <a:noAutofit/>
        </a:bodyPr>
        <a:lstStyle/>
        <a:p>
          <a:pPr marL="0" lvl="0" indent="0" algn="l" defTabSz="622300">
            <a:lnSpc>
              <a:spcPct val="100000"/>
            </a:lnSpc>
            <a:spcBef>
              <a:spcPct val="0"/>
            </a:spcBef>
            <a:spcAft>
              <a:spcPct val="35000"/>
            </a:spcAft>
            <a:buNone/>
            <a:defRPr b="1"/>
          </a:pPr>
          <a:r>
            <a:rPr lang="en-US" sz="1400" kern="1200"/>
            <a:t>Disruptions in the neuroendocrine system </a:t>
          </a:r>
        </a:p>
      </dsp:txBody>
      <dsp:txXfrm>
        <a:off x="315846" y="2619068"/>
        <a:ext cx="4099055" cy="372930"/>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57FC5F-F2AB-4E31-B497-C55627A42164}">
      <dsp:nvSpPr>
        <dsp:cNvPr id="0" name=""/>
        <dsp:cNvSpPr/>
      </dsp:nvSpPr>
      <dsp:spPr>
        <a:xfrm>
          <a:off x="0" y="368140"/>
          <a:ext cx="11029950" cy="1323000"/>
        </a:xfrm>
        <a:prstGeom prst="rect">
          <a:avLst/>
        </a:prstGeom>
        <a:solidFill>
          <a:schemeClr val="lt1">
            <a:alpha val="90000"/>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6047" tIns="499872" rIns="856047" bIns="170688" numCol="1" spcCol="1270" anchor="t" anchorCtr="0">
          <a:noAutofit/>
        </a:bodyPr>
        <a:lstStyle/>
        <a:p>
          <a:pPr marL="228600" lvl="1" indent="-228600" algn="l" defTabSz="1066800">
            <a:lnSpc>
              <a:spcPct val="90000"/>
            </a:lnSpc>
            <a:spcBef>
              <a:spcPct val="0"/>
            </a:spcBef>
            <a:spcAft>
              <a:spcPct val="15000"/>
            </a:spcAft>
            <a:buChar char="•"/>
          </a:pPr>
          <a:r>
            <a:rPr lang="en-US" sz="2400" kern="1200" dirty="0"/>
            <a:t>Can often magnify normal body imperfections, leading an individual to go to excessive or restrictive behaviors to remedy them</a:t>
          </a:r>
        </a:p>
      </dsp:txBody>
      <dsp:txXfrm>
        <a:off x="0" y="368140"/>
        <a:ext cx="11029950" cy="1323000"/>
      </dsp:txXfrm>
    </dsp:sp>
    <dsp:sp modelId="{E69555F1-ACEB-4446-B0BD-3849258E18C7}">
      <dsp:nvSpPr>
        <dsp:cNvPr id="0" name=""/>
        <dsp:cNvSpPr/>
      </dsp:nvSpPr>
      <dsp:spPr>
        <a:xfrm>
          <a:off x="551497" y="13900"/>
          <a:ext cx="7720965" cy="708480"/>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1834" tIns="0" rIns="291834" bIns="0" numCol="1" spcCol="1270" anchor="ctr" anchorCtr="0">
          <a:noAutofit/>
        </a:bodyPr>
        <a:lstStyle/>
        <a:p>
          <a:pPr marL="0" lvl="0" indent="0" algn="l" defTabSz="1066800">
            <a:lnSpc>
              <a:spcPct val="90000"/>
            </a:lnSpc>
            <a:spcBef>
              <a:spcPct val="0"/>
            </a:spcBef>
            <a:spcAft>
              <a:spcPct val="35000"/>
            </a:spcAft>
            <a:buNone/>
          </a:pPr>
          <a:r>
            <a:rPr lang="en-US" sz="2400" kern="1200" dirty="0"/>
            <a:t>Perfectionism – the belief that one must be perfect </a:t>
          </a:r>
        </a:p>
      </dsp:txBody>
      <dsp:txXfrm>
        <a:off x="586082" y="48485"/>
        <a:ext cx="7651795" cy="639310"/>
      </dsp:txXfrm>
    </dsp:sp>
    <dsp:sp modelId="{CCB330C4-EE83-4440-A5A3-710DF1EB402D}">
      <dsp:nvSpPr>
        <dsp:cNvPr id="0" name=""/>
        <dsp:cNvSpPr/>
      </dsp:nvSpPr>
      <dsp:spPr>
        <a:xfrm>
          <a:off x="0" y="2174980"/>
          <a:ext cx="11029950" cy="1625400"/>
        </a:xfrm>
        <a:prstGeom prst="rect">
          <a:avLst/>
        </a:prstGeom>
        <a:solidFill>
          <a:schemeClr val="lt1">
            <a:alpha val="90000"/>
            <a:hueOff val="0"/>
            <a:satOff val="0"/>
            <a:lumOff val="0"/>
            <a:alphaOff val="0"/>
          </a:schemeClr>
        </a:solidFill>
        <a:ln w="1587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6047" tIns="499872" rIns="856047" bIns="170688" numCol="1" spcCol="1270" anchor="t" anchorCtr="0">
          <a:noAutofit/>
        </a:bodyPr>
        <a:lstStyle/>
        <a:p>
          <a:pPr marL="228600" lvl="1" indent="-228600" algn="l" defTabSz="1066800">
            <a:lnSpc>
              <a:spcPct val="90000"/>
            </a:lnSpc>
            <a:spcBef>
              <a:spcPct val="0"/>
            </a:spcBef>
            <a:spcAft>
              <a:spcPct val="15000"/>
            </a:spcAft>
            <a:buChar char="•"/>
          </a:pPr>
          <a:r>
            <a:rPr lang="en-US" sz="2400" kern="1200" dirty="0"/>
            <a:t>Transdiagnostic model – suggests that overall low self-esteem increases the risk for over-evaluation of body, which can lead to negative eating behaviors that can then lead to eating disorders</a:t>
          </a:r>
        </a:p>
      </dsp:txBody>
      <dsp:txXfrm>
        <a:off x="0" y="2174980"/>
        <a:ext cx="11029950" cy="1625400"/>
      </dsp:txXfrm>
    </dsp:sp>
    <dsp:sp modelId="{DA446874-F23A-41A4-ACC2-EF56D7C434DD}">
      <dsp:nvSpPr>
        <dsp:cNvPr id="0" name=""/>
        <dsp:cNvSpPr/>
      </dsp:nvSpPr>
      <dsp:spPr>
        <a:xfrm>
          <a:off x="551497" y="1820740"/>
          <a:ext cx="7720965" cy="708480"/>
        </a:xfrm>
        <a:prstGeom prst="roundRect">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1834" tIns="0" rIns="291834" bIns="0" numCol="1" spcCol="1270" anchor="ctr" anchorCtr="0">
          <a:noAutofit/>
        </a:bodyPr>
        <a:lstStyle/>
        <a:p>
          <a:pPr marL="0" lvl="0" indent="0" algn="l" defTabSz="1066800">
            <a:lnSpc>
              <a:spcPct val="90000"/>
            </a:lnSpc>
            <a:spcBef>
              <a:spcPct val="0"/>
            </a:spcBef>
            <a:spcAft>
              <a:spcPct val="35000"/>
            </a:spcAft>
            <a:buNone/>
          </a:pPr>
          <a:r>
            <a:rPr lang="en-US" sz="2400" kern="1200" dirty="0"/>
            <a:t>Self-esteem – one’s belief in their own worth or ability</a:t>
          </a:r>
        </a:p>
      </dsp:txBody>
      <dsp:txXfrm>
        <a:off x="586082" y="1855325"/>
        <a:ext cx="7651795" cy="639310"/>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51D899-C546-43EA-B7E2-79C44F23BDDB}">
      <dsp:nvSpPr>
        <dsp:cNvPr id="0" name=""/>
        <dsp:cNvSpPr/>
      </dsp:nvSpPr>
      <dsp:spPr>
        <a:xfrm>
          <a:off x="0" y="3622"/>
          <a:ext cx="5913437" cy="771640"/>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8E2EFB8-E711-4699-8B92-B3B80B7C2604}">
      <dsp:nvSpPr>
        <dsp:cNvPr id="0" name=""/>
        <dsp:cNvSpPr/>
      </dsp:nvSpPr>
      <dsp:spPr>
        <a:xfrm>
          <a:off x="233421" y="177241"/>
          <a:ext cx="424402" cy="42440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7CA0D71-129B-47C1-9463-B426EB8675AB}">
      <dsp:nvSpPr>
        <dsp:cNvPr id="0" name=""/>
        <dsp:cNvSpPr/>
      </dsp:nvSpPr>
      <dsp:spPr>
        <a:xfrm>
          <a:off x="891244" y="3622"/>
          <a:ext cx="5022192" cy="7716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1665" tIns="81665" rIns="81665" bIns="81665" numCol="1" spcCol="1270" anchor="ctr" anchorCtr="0">
          <a:noAutofit/>
        </a:bodyPr>
        <a:lstStyle/>
        <a:p>
          <a:pPr marL="0" lvl="0" indent="0" algn="l" defTabSz="666750">
            <a:lnSpc>
              <a:spcPct val="90000"/>
            </a:lnSpc>
            <a:spcBef>
              <a:spcPct val="0"/>
            </a:spcBef>
            <a:spcAft>
              <a:spcPct val="35000"/>
            </a:spcAft>
            <a:buNone/>
          </a:pPr>
          <a:r>
            <a:rPr lang="en-US" sz="1500" b="0" i="0" kern="1200" baseline="0"/>
            <a:t>1. Define multidimensional disorders? </a:t>
          </a:r>
          <a:endParaRPr lang="en-US" sz="1500" kern="1200"/>
        </a:p>
      </dsp:txBody>
      <dsp:txXfrm>
        <a:off x="891244" y="3622"/>
        <a:ext cx="5022192" cy="771640"/>
      </dsp:txXfrm>
    </dsp:sp>
    <dsp:sp modelId="{2DDD03CB-FDBB-4887-B99D-71ABD0C81533}">
      <dsp:nvSpPr>
        <dsp:cNvPr id="0" name=""/>
        <dsp:cNvSpPr/>
      </dsp:nvSpPr>
      <dsp:spPr>
        <a:xfrm>
          <a:off x="0" y="968173"/>
          <a:ext cx="5913437" cy="771640"/>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222106C-DB61-4292-93AE-8C9309924FBB}">
      <dsp:nvSpPr>
        <dsp:cNvPr id="0" name=""/>
        <dsp:cNvSpPr/>
      </dsp:nvSpPr>
      <dsp:spPr>
        <a:xfrm>
          <a:off x="233421" y="1141792"/>
          <a:ext cx="424402" cy="42440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87B8E388-0F42-416D-A840-2FA65296ECFC}">
      <dsp:nvSpPr>
        <dsp:cNvPr id="0" name=""/>
        <dsp:cNvSpPr/>
      </dsp:nvSpPr>
      <dsp:spPr>
        <a:xfrm>
          <a:off x="891244" y="968173"/>
          <a:ext cx="5022192" cy="7716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1665" tIns="81665" rIns="81665" bIns="81665" numCol="1" spcCol="1270" anchor="ctr" anchorCtr="0">
          <a:noAutofit/>
        </a:bodyPr>
        <a:lstStyle/>
        <a:p>
          <a:pPr marL="0" lvl="0" indent="0" algn="l" defTabSz="666750">
            <a:lnSpc>
              <a:spcPct val="90000"/>
            </a:lnSpc>
            <a:spcBef>
              <a:spcPct val="0"/>
            </a:spcBef>
            <a:spcAft>
              <a:spcPct val="35000"/>
            </a:spcAft>
            <a:buNone/>
          </a:pPr>
          <a:r>
            <a:rPr lang="en-US" sz="1500" b="0" i="0" kern="1200" baseline="0"/>
            <a:t>2. What evidence is there to suggest eating disorders are biologically driven? </a:t>
          </a:r>
          <a:endParaRPr lang="en-US" sz="1500" kern="1200"/>
        </a:p>
      </dsp:txBody>
      <dsp:txXfrm>
        <a:off x="891244" y="968173"/>
        <a:ext cx="5022192" cy="771640"/>
      </dsp:txXfrm>
    </dsp:sp>
    <dsp:sp modelId="{BF40914A-F093-41CC-B0F0-A73BD6235EFE}">
      <dsp:nvSpPr>
        <dsp:cNvPr id="0" name=""/>
        <dsp:cNvSpPr/>
      </dsp:nvSpPr>
      <dsp:spPr>
        <a:xfrm>
          <a:off x="0" y="1932723"/>
          <a:ext cx="5913437" cy="771640"/>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33A4CEB-51F0-40B7-B333-7F21091CF0A3}">
      <dsp:nvSpPr>
        <dsp:cNvPr id="0" name=""/>
        <dsp:cNvSpPr/>
      </dsp:nvSpPr>
      <dsp:spPr>
        <a:xfrm>
          <a:off x="233421" y="2106342"/>
          <a:ext cx="424402" cy="42440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F7C0B32-B9F5-4A17-B314-210DBDE7963C}">
      <dsp:nvSpPr>
        <dsp:cNvPr id="0" name=""/>
        <dsp:cNvSpPr/>
      </dsp:nvSpPr>
      <dsp:spPr>
        <a:xfrm>
          <a:off x="891244" y="1932723"/>
          <a:ext cx="5022192" cy="7716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1665" tIns="81665" rIns="81665" bIns="81665" numCol="1" spcCol="1270" anchor="ctr" anchorCtr="0">
          <a:noAutofit/>
        </a:bodyPr>
        <a:lstStyle/>
        <a:p>
          <a:pPr marL="0" lvl="0" indent="0" algn="l" defTabSz="666750">
            <a:lnSpc>
              <a:spcPct val="90000"/>
            </a:lnSpc>
            <a:spcBef>
              <a:spcPct val="0"/>
            </a:spcBef>
            <a:spcAft>
              <a:spcPct val="35000"/>
            </a:spcAft>
            <a:buNone/>
          </a:pPr>
          <a:r>
            <a:rPr lang="en-US" sz="1500" b="0" i="0" kern="1200" baseline="0"/>
            <a:t>3. According to the cognitive theory, eating disorders may be a variant of what other disorder? </a:t>
          </a:r>
          <a:endParaRPr lang="en-US" sz="1500" kern="1200"/>
        </a:p>
      </dsp:txBody>
      <dsp:txXfrm>
        <a:off x="891244" y="1932723"/>
        <a:ext cx="5022192" cy="771640"/>
      </dsp:txXfrm>
    </dsp:sp>
    <dsp:sp modelId="{CCDF0FF0-ED27-492F-A0F9-35B5F4318C46}">
      <dsp:nvSpPr>
        <dsp:cNvPr id="0" name=""/>
        <dsp:cNvSpPr/>
      </dsp:nvSpPr>
      <dsp:spPr>
        <a:xfrm>
          <a:off x="0" y="2897274"/>
          <a:ext cx="5913437" cy="771640"/>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238C802-5018-4924-80A2-B2D624CAF079}">
      <dsp:nvSpPr>
        <dsp:cNvPr id="0" name=""/>
        <dsp:cNvSpPr/>
      </dsp:nvSpPr>
      <dsp:spPr>
        <a:xfrm>
          <a:off x="233421" y="3070893"/>
          <a:ext cx="424402" cy="424402"/>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541C36C-58D8-44D8-9E89-C692FFBE194A}">
      <dsp:nvSpPr>
        <dsp:cNvPr id="0" name=""/>
        <dsp:cNvSpPr/>
      </dsp:nvSpPr>
      <dsp:spPr>
        <a:xfrm>
          <a:off x="891244" y="2897274"/>
          <a:ext cx="5022192" cy="7716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1665" tIns="81665" rIns="81665" bIns="81665" numCol="1" spcCol="1270" anchor="ctr" anchorCtr="0">
          <a:noAutofit/>
        </a:bodyPr>
        <a:lstStyle/>
        <a:p>
          <a:pPr marL="0" lvl="0" indent="0" algn="l" defTabSz="666750">
            <a:lnSpc>
              <a:spcPct val="90000"/>
            </a:lnSpc>
            <a:spcBef>
              <a:spcPct val="0"/>
            </a:spcBef>
            <a:spcAft>
              <a:spcPct val="35000"/>
            </a:spcAft>
            <a:buNone/>
          </a:pPr>
          <a:r>
            <a:rPr lang="en-US" sz="1500" b="0" i="0" kern="1200" baseline="0"/>
            <a:t>4. Discuss the four sociocultural subgroups that explains development of eating disorders. </a:t>
          </a:r>
          <a:endParaRPr lang="en-US" sz="1500" kern="1200"/>
        </a:p>
      </dsp:txBody>
      <dsp:txXfrm>
        <a:off x="891244" y="2897274"/>
        <a:ext cx="5022192" cy="771640"/>
      </dsp:txXfrm>
    </dsp:sp>
    <dsp:sp modelId="{39FE23BB-778D-454D-A77B-BC4C98BF1E2A}">
      <dsp:nvSpPr>
        <dsp:cNvPr id="0" name=""/>
        <dsp:cNvSpPr/>
      </dsp:nvSpPr>
      <dsp:spPr>
        <a:xfrm>
          <a:off x="0" y="3861824"/>
          <a:ext cx="5913437" cy="771640"/>
        </a:xfrm>
        <a:prstGeom prst="roundRect">
          <a:avLst>
            <a:gd name="adj" fmla="val 1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DE45D67-C618-4C81-AE95-65547B1CD8D2}">
      <dsp:nvSpPr>
        <dsp:cNvPr id="0" name=""/>
        <dsp:cNvSpPr/>
      </dsp:nvSpPr>
      <dsp:spPr>
        <a:xfrm>
          <a:off x="233421" y="4035443"/>
          <a:ext cx="424402" cy="424402"/>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81EFEA61-E36E-4DC3-8BA2-9B9682CA6A4D}">
      <dsp:nvSpPr>
        <dsp:cNvPr id="0" name=""/>
        <dsp:cNvSpPr/>
      </dsp:nvSpPr>
      <dsp:spPr>
        <a:xfrm>
          <a:off x="891244" y="3861824"/>
          <a:ext cx="5022192" cy="7716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1665" tIns="81665" rIns="81665" bIns="81665" numCol="1" spcCol="1270" anchor="ctr" anchorCtr="0">
          <a:noAutofit/>
        </a:bodyPr>
        <a:lstStyle/>
        <a:p>
          <a:pPr marL="0" lvl="0" indent="0" algn="l" defTabSz="666750">
            <a:lnSpc>
              <a:spcPct val="90000"/>
            </a:lnSpc>
            <a:spcBef>
              <a:spcPct val="0"/>
            </a:spcBef>
            <a:spcAft>
              <a:spcPct val="35000"/>
            </a:spcAft>
            <a:buNone/>
          </a:pPr>
          <a:r>
            <a:rPr lang="en-US" sz="1500" b="0" i="0" kern="1200" baseline="0" dirty="0"/>
            <a:t>5. What are the two personality traits most </a:t>
          </a:r>
          <a:r>
            <a:rPr lang="en-US" sz="1500" b="0" i="0" kern="1200" baseline="0" dirty="0" err="1"/>
            <a:t>most</a:t>
          </a:r>
          <a:r>
            <a:rPr lang="en-US" sz="1500" b="0" i="0" kern="1200" baseline="0" dirty="0"/>
            <a:t> commonly used to describe behaviors associated with eating disorders?</a:t>
          </a:r>
          <a:endParaRPr lang="en-US" sz="1500" kern="1200" dirty="0"/>
        </a:p>
      </dsp:txBody>
      <dsp:txXfrm>
        <a:off x="891244" y="3861824"/>
        <a:ext cx="5022192" cy="771640"/>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3BCE1D-5455-4F2F-9095-DE6873EEC302}">
      <dsp:nvSpPr>
        <dsp:cNvPr id="0" name=""/>
        <dsp:cNvSpPr/>
      </dsp:nvSpPr>
      <dsp:spPr>
        <a:xfrm>
          <a:off x="0" y="204397"/>
          <a:ext cx="7012370" cy="327600"/>
        </a:xfrm>
        <a:prstGeom prst="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D97B22C9-767D-48D0-9726-890899434F59}">
      <dsp:nvSpPr>
        <dsp:cNvPr id="0" name=""/>
        <dsp:cNvSpPr/>
      </dsp:nvSpPr>
      <dsp:spPr>
        <a:xfrm>
          <a:off x="350618" y="12517"/>
          <a:ext cx="4908659" cy="383760"/>
        </a:xfrm>
        <a:prstGeom prst="roundRect">
          <a:avLst/>
        </a:prstGeom>
        <a:gradFill rotWithShape="0">
          <a:gsLst>
            <a:gs pos="0">
              <a:schemeClr val="accent2">
                <a:hueOff val="0"/>
                <a:satOff val="0"/>
                <a:lumOff val="0"/>
                <a:alphaOff val="0"/>
                <a:tint val="98000"/>
                <a:satMod val="110000"/>
                <a:lumMod val="104000"/>
              </a:schemeClr>
            </a:gs>
            <a:gs pos="69000">
              <a:schemeClr val="accent2">
                <a:hueOff val="0"/>
                <a:satOff val="0"/>
                <a:lumOff val="0"/>
                <a:alphaOff val="0"/>
                <a:shade val="88000"/>
                <a:satMod val="130000"/>
                <a:lumMod val="92000"/>
              </a:schemeClr>
            </a:gs>
            <a:gs pos="100000">
              <a:schemeClr val="accent2">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85536" tIns="0" rIns="185536" bIns="0" numCol="1" spcCol="1270" anchor="ctr" anchorCtr="0">
          <a:noAutofit/>
        </a:bodyPr>
        <a:lstStyle/>
        <a:p>
          <a:pPr marL="0" lvl="0" indent="0" algn="l" defTabSz="577850">
            <a:lnSpc>
              <a:spcPct val="90000"/>
            </a:lnSpc>
            <a:spcBef>
              <a:spcPct val="0"/>
            </a:spcBef>
            <a:spcAft>
              <a:spcPct val="35000"/>
            </a:spcAft>
            <a:buNone/>
          </a:pPr>
          <a:r>
            <a:rPr lang="en-US" sz="1300" kern="1200" dirty="0"/>
            <a:t>Goal: weight gain and recovery from malnourishment</a:t>
          </a:r>
        </a:p>
      </dsp:txBody>
      <dsp:txXfrm>
        <a:off x="369352" y="31251"/>
        <a:ext cx="4871191" cy="346292"/>
      </dsp:txXfrm>
    </dsp:sp>
    <dsp:sp modelId="{8AEC6497-DD3F-4485-9619-25C874EB895B}">
      <dsp:nvSpPr>
        <dsp:cNvPr id="0" name=""/>
        <dsp:cNvSpPr/>
      </dsp:nvSpPr>
      <dsp:spPr>
        <a:xfrm>
          <a:off x="0" y="794077"/>
          <a:ext cx="7012370" cy="737100"/>
        </a:xfrm>
        <a:prstGeom prst="rect">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44238" tIns="270764" rIns="544238" bIns="92456" numCol="1" spcCol="1270" anchor="t" anchorCtr="0">
          <a:noAutofit/>
        </a:bodyPr>
        <a:lstStyle/>
        <a:p>
          <a:pPr marL="114300" lvl="1" indent="-114300" algn="l" defTabSz="577850">
            <a:lnSpc>
              <a:spcPct val="90000"/>
            </a:lnSpc>
            <a:spcBef>
              <a:spcPct val="0"/>
            </a:spcBef>
            <a:spcAft>
              <a:spcPct val="15000"/>
            </a:spcAft>
            <a:buChar char="•"/>
          </a:pPr>
          <a:r>
            <a:rPr lang="en-US" sz="1300" kern="1200" dirty="0"/>
            <a:t>Behavioral strategies: recording eating behaviors and emotional behaviors </a:t>
          </a:r>
        </a:p>
        <a:p>
          <a:pPr marL="114300" lvl="1" indent="-114300" algn="l" defTabSz="577850">
            <a:lnSpc>
              <a:spcPct val="90000"/>
            </a:lnSpc>
            <a:spcBef>
              <a:spcPct val="0"/>
            </a:spcBef>
            <a:spcAft>
              <a:spcPct val="15000"/>
            </a:spcAft>
            <a:buChar char="•"/>
          </a:pPr>
          <a:r>
            <a:rPr lang="en-US" sz="1300" kern="1200" dirty="0"/>
            <a:t>Addresses maladaptive thought processes in order to change the fear of gaining weight </a:t>
          </a:r>
        </a:p>
      </dsp:txBody>
      <dsp:txXfrm>
        <a:off x="0" y="794077"/>
        <a:ext cx="7012370" cy="737100"/>
      </dsp:txXfrm>
    </dsp:sp>
    <dsp:sp modelId="{E3A9BA56-5662-42FC-824B-3C67F8CCD18A}">
      <dsp:nvSpPr>
        <dsp:cNvPr id="0" name=""/>
        <dsp:cNvSpPr/>
      </dsp:nvSpPr>
      <dsp:spPr>
        <a:xfrm>
          <a:off x="350618" y="602197"/>
          <a:ext cx="4908659" cy="383760"/>
        </a:xfrm>
        <a:prstGeom prst="roundRect">
          <a:avLst/>
        </a:prstGeom>
        <a:gradFill rotWithShape="0">
          <a:gsLst>
            <a:gs pos="0">
              <a:schemeClr val="accent3">
                <a:hueOff val="0"/>
                <a:satOff val="0"/>
                <a:lumOff val="0"/>
                <a:alphaOff val="0"/>
                <a:tint val="98000"/>
                <a:satMod val="110000"/>
                <a:lumMod val="104000"/>
              </a:schemeClr>
            </a:gs>
            <a:gs pos="69000">
              <a:schemeClr val="accent3">
                <a:hueOff val="0"/>
                <a:satOff val="0"/>
                <a:lumOff val="0"/>
                <a:alphaOff val="0"/>
                <a:shade val="88000"/>
                <a:satMod val="130000"/>
                <a:lumMod val="92000"/>
              </a:schemeClr>
            </a:gs>
            <a:gs pos="100000">
              <a:schemeClr val="accent3">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85536" tIns="0" rIns="185536" bIns="0" numCol="1" spcCol="1270" anchor="ctr" anchorCtr="0">
          <a:noAutofit/>
        </a:bodyPr>
        <a:lstStyle/>
        <a:p>
          <a:pPr marL="0" lvl="0" indent="0" algn="l" defTabSz="577850">
            <a:lnSpc>
              <a:spcPct val="90000"/>
            </a:lnSpc>
            <a:spcBef>
              <a:spcPct val="0"/>
            </a:spcBef>
            <a:spcAft>
              <a:spcPct val="35000"/>
            </a:spcAft>
            <a:buNone/>
          </a:pPr>
          <a:r>
            <a:rPr lang="en-US" sz="1300" kern="1200"/>
            <a:t>Cognitive-Behavioral Therapy (CBT)</a:t>
          </a:r>
        </a:p>
      </dsp:txBody>
      <dsp:txXfrm>
        <a:off x="369352" y="620931"/>
        <a:ext cx="4871191" cy="346292"/>
      </dsp:txXfrm>
    </dsp:sp>
    <dsp:sp modelId="{7BADEB3D-3B79-4933-8A1F-B047CA0AC45B}">
      <dsp:nvSpPr>
        <dsp:cNvPr id="0" name=""/>
        <dsp:cNvSpPr/>
      </dsp:nvSpPr>
      <dsp:spPr>
        <a:xfrm>
          <a:off x="0" y="1793258"/>
          <a:ext cx="7012370" cy="1719900"/>
        </a:xfrm>
        <a:prstGeom prst="rect">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44238" tIns="270764" rIns="544238" bIns="92456" numCol="1" spcCol="1270" anchor="t" anchorCtr="0">
          <a:noAutofit/>
        </a:bodyPr>
        <a:lstStyle/>
        <a:p>
          <a:pPr marL="114300" lvl="1" indent="-114300" algn="l" defTabSz="577850">
            <a:lnSpc>
              <a:spcPct val="90000"/>
            </a:lnSpc>
            <a:spcBef>
              <a:spcPct val="0"/>
            </a:spcBef>
            <a:spcAft>
              <a:spcPct val="15000"/>
            </a:spcAft>
            <a:buChar char="•"/>
          </a:pPr>
          <a:r>
            <a:rPr lang="en-US" sz="1300" kern="1200" dirty="0"/>
            <a:t>Effective: up to 50-60% of weight restoration in one year; weight maintenance 2-4 years post-treatment; fewer hospitalizations; cost effective </a:t>
          </a:r>
        </a:p>
        <a:p>
          <a:pPr marL="114300" lvl="1" indent="-114300" algn="l" defTabSz="577850">
            <a:lnSpc>
              <a:spcPct val="90000"/>
            </a:lnSpc>
            <a:spcBef>
              <a:spcPct val="0"/>
            </a:spcBef>
            <a:spcAft>
              <a:spcPct val="15000"/>
            </a:spcAft>
            <a:buChar char="•"/>
          </a:pPr>
          <a:r>
            <a:rPr lang="en-US" sz="1300" kern="1200"/>
            <a:t>Often used with children and adolescents </a:t>
          </a:r>
        </a:p>
        <a:p>
          <a:pPr marL="114300" lvl="1" indent="-114300" algn="l" defTabSz="577850">
            <a:lnSpc>
              <a:spcPct val="90000"/>
            </a:lnSpc>
            <a:spcBef>
              <a:spcPct val="0"/>
            </a:spcBef>
            <a:spcAft>
              <a:spcPct val="15000"/>
            </a:spcAft>
            <a:buChar char="•"/>
          </a:pPr>
          <a:r>
            <a:rPr lang="en-US" sz="1300" kern="1200" dirty="0"/>
            <a:t>16-18 sessions, 3 phases </a:t>
          </a:r>
        </a:p>
        <a:p>
          <a:pPr marL="228600" lvl="2" indent="-114300" algn="l" defTabSz="577850">
            <a:lnSpc>
              <a:spcPct val="90000"/>
            </a:lnSpc>
            <a:spcBef>
              <a:spcPct val="0"/>
            </a:spcBef>
            <a:spcAft>
              <a:spcPct val="15000"/>
            </a:spcAft>
            <a:buChar char="•"/>
          </a:pPr>
          <a:r>
            <a:rPr lang="en-US" sz="1300" kern="1200" dirty="0"/>
            <a:t>(1) Parents take charge of weight restoration</a:t>
          </a:r>
        </a:p>
        <a:p>
          <a:pPr marL="228600" lvl="2" indent="-114300" algn="l" defTabSz="577850">
            <a:lnSpc>
              <a:spcPct val="90000"/>
            </a:lnSpc>
            <a:spcBef>
              <a:spcPct val="0"/>
            </a:spcBef>
            <a:spcAft>
              <a:spcPct val="15000"/>
            </a:spcAft>
            <a:buChar char="•"/>
          </a:pPr>
          <a:r>
            <a:rPr lang="en-US" sz="1300" kern="1200"/>
            <a:t>(2) Clients gradually begin to control eating </a:t>
          </a:r>
        </a:p>
        <a:p>
          <a:pPr marL="228600" lvl="2" indent="-114300" algn="l" defTabSz="577850">
            <a:lnSpc>
              <a:spcPct val="90000"/>
            </a:lnSpc>
            <a:spcBef>
              <a:spcPct val="0"/>
            </a:spcBef>
            <a:spcAft>
              <a:spcPct val="15000"/>
            </a:spcAft>
            <a:buChar char="•"/>
          </a:pPr>
          <a:r>
            <a:rPr lang="en-US" sz="1300" kern="1200" dirty="0"/>
            <a:t>(3) Address developmental issues including fostering autonomy in parents </a:t>
          </a:r>
        </a:p>
      </dsp:txBody>
      <dsp:txXfrm>
        <a:off x="0" y="1793258"/>
        <a:ext cx="7012370" cy="1719900"/>
      </dsp:txXfrm>
    </dsp:sp>
    <dsp:sp modelId="{423C959C-125B-45A7-988C-4D883A8C6B2F}">
      <dsp:nvSpPr>
        <dsp:cNvPr id="0" name=""/>
        <dsp:cNvSpPr/>
      </dsp:nvSpPr>
      <dsp:spPr>
        <a:xfrm>
          <a:off x="350618" y="1601378"/>
          <a:ext cx="4908659" cy="383760"/>
        </a:xfrm>
        <a:prstGeom prst="roundRect">
          <a:avLst/>
        </a:prstGeom>
        <a:gradFill rotWithShape="0">
          <a:gsLst>
            <a:gs pos="0">
              <a:schemeClr val="accent4">
                <a:hueOff val="0"/>
                <a:satOff val="0"/>
                <a:lumOff val="0"/>
                <a:alphaOff val="0"/>
                <a:tint val="98000"/>
                <a:satMod val="110000"/>
                <a:lumMod val="104000"/>
              </a:schemeClr>
            </a:gs>
            <a:gs pos="69000">
              <a:schemeClr val="accent4">
                <a:hueOff val="0"/>
                <a:satOff val="0"/>
                <a:lumOff val="0"/>
                <a:alphaOff val="0"/>
                <a:shade val="88000"/>
                <a:satMod val="130000"/>
                <a:lumMod val="92000"/>
              </a:schemeClr>
            </a:gs>
            <a:gs pos="100000">
              <a:schemeClr val="accent4">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85536" tIns="0" rIns="185536" bIns="0" numCol="1" spcCol="1270" anchor="ctr" anchorCtr="0">
          <a:noAutofit/>
        </a:bodyPr>
        <a:lstStyle/>
        <a:p>
          <a:pPr marL="0" lvl="0" indent="0" algn="l" defTabSz="577850">
            <a:lnSpc>
              <a:spcPct val="90000"/>
            </a:lnSpc>
            <a:spcBef>
              <a:spcPct val="0"/>
            </a:spcBef>
            <a:spcAft>
              <a:spcPct val="35000"/>
            </a:spcAft>
            <a:buNone/>
          </a:pPr>
          <a:r>
            <a:rPr lang="en-US" sz="1300" kern="1200"/>
            <a:t>Family-Based Therapy (FBT)</a:t>
          </a:r>
        </a:p>
      </dsp:txBody>
      <dsp:txXfrm>
        <a:off x="369352" y="1620112"/>
        <a:ext cx="4871191" cy="346292"/>
      </dsp:txXfrm>
    </dsp:sp>
    <dsp:sp modelId="{0FC82F8F-0F5F-42D2-89CB-00F31B443F31}">
      <dsp:nvSpPr>
        <dsp:cNvPr id="0" name=""/>
        <dsp:cNvSpPr/>
      </dsp:nvSpPr>
      <dsp:spPr>
        <a:xfrm>
          <a:off x="0" y="3775238"/>
          <a:ext cx="7012370" cy="921375"/>
        </a:xfrm>
        <a:prstGeom prst="rect">
          <a:avLst/>
        </a:prstGeom>
        <a:solidFill>
          <a:schemeClr val="lt1">
            <a:alpha val="90000"/>
            <a:hueOff val="0"/>
            <a:satOff val="0"/>
            <a:lumOff val="0"/>
            <a:alphaOff val="0"/>
          </a:schemeClr>
        </a:solidFill>
        <a:ln w="9525" cap="flat" cmpd="sng" algn="ctr">
          <a:solidFill>
            <a:schemeClr val="accent5">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44238" tIns="270764" rIns="544238" bIns="92456" numCol="1" spcCol="1270" anchor="t" anchorCtr="0">
          <a:noAutofit/>
        </a:bodyPr>
        <a:lstStyle/>
        <a:p>
          <a:pPr marL="114300" lvl="1" indent="-114300" algn="l" defTabSz="577850">
            <a:lnSpc>
              <a:spcPct val="90000"/>
            </a:lnSpc>
            <a:spcBef>
              <a:spcPct val="0"/>
            </a:spcBef>
            <a:spcAft>
              <a:spcPct val="15000"/>
            </a:spcAft>
            <a:buChar char="•"/>
          </a:pPr>
          <a:r>
            <a:rPr lang="en-US" sz="1300" kern="1200" dirty="0"/>
            <a:t>Best if caught early </a:t>
          </a:r>
        </a:p>
        <a:p>
          <a:pPr marL="114300" lvl="1" indent="-114300" algn="l" defTabSz="577850">
            <a:lnSpc>
              <a:spcPct val="90000"/>
            </a:lnSpc>
            <a:spcBef>
              <a:spcPct val="0"/>
            </a:spcBef>
            <a:spcAft>
              <a:spcPct val="15000"/>
            </a:spcAft>
            <a:buChar char="•"/>
          </a:pPr>
          <a:r>
            <a:rPr lang="en-US" sz="1300" kern="1200" dirty="0"/>
            <a:t>Mortality rate over the first 10 years from presentation is about 10%, usually due to medical complications from the disorder or suicide</a:t>
          </a:r>
        </a:p>
      </dsp:txBody>
      <dsp:txXfrm>
        <a:off x="0" y="3775238"/>
        <a:ext cx="7012370" cy="921375"/>
      </dsp:txXfrm>
    </dsp:sp>
    <dsp:sp modelId="{A93C5082-8776-465B-B2E3-0FA1C757E9B5}">
      <dsp:nvSpPr>
        <dsp:cNvPr id="0" name=""/>
        <dsp:cNvSpPr/>
      </dsp:nvSpPr>
      <dsp:spPr>
        <a:xfrm>
          <a:off x="350618" y="3583358"/>
          <a:ext cx="4908659" cy="383760"/>
        </a:xfrm>
        <a:prstGeom prst="roundRect">
          <a:avLst/>
        </a:prstGeom>
        <a:gradFill rotWithShape="0">
          <a:gsLst>
            <a:gs pos="0">
              <a:schemeClr val="accent5">
                <a:hueOff val="0"/>
                <a:satOff val="0"/>
                <a:lumOff val="0"/>
                <a:alphaOff val="0"/>
                <a:tint val="98000"/>
                <a:satMod val="110000"/>
                <a:lumMod val="104000"/>
              </a:schemeClr>
            </a:gs>
            <a:gs pos="69000">
              <a:schemeClr val="accent5">
                <a:hueOff val="0"/>
                <a:satOff val="0"/>
                <a:lumOff val="0"/>
                <a:alphaOff val="0"/>
                <a:shade val="88000"/>
                <a:satMod val="130000"/>
                <a:lumMod val="92000"/>
              </a:schemeClr>
            </a:gs>
            <a:gs pos="100000">
              <a:schemeClr val="accent5">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85536" tIns="0" rIns="185536" bIns="0" numCol="1" spcCol="1270" anchor="ctr" anchorCtr="0">
          <a:noAutofit/>
        </a:bodyPr>
        <a:lstStyle/>
        <a:p>
          <a:pPr marL="0" lvl="0" indent="0" algn="l" defTabSz="577850">
            <a:lnSpc>
              <a:spcPct val="90000"/>
            </a:lnSpc>
            <a:spcBef>
              <a:spcPct val="0"/>
            </a:spcBef>
            <a:spcAft>
              <a:spcPct val="35000"/>
            </a:spcAft>
            <a:buNone/>
          </a:pPr>
          <a:r>
            <a:rPr lang="en-US" sz="1300" kern="1200"/>
            <a:t>Outcomes</a:t>
          </a:r>
        </a:p>
      </dsp:txBody>
      <dsp:txXfrm>
        <a:off x="369352" y="3602092"/>
        <a:ext cx="4871191" cy="346292"/>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9FDAAF-532E-4ADE-8706-552702F59CBC}">
      <dsp:nvSpPr>
        <dsp:cNvPr id="0" name=""/>
        <dsp:cNvSpPr/>
      </dsp:nvSpPr>
      <dsp:spPr>
        <a:xfrm>
          <a:off x="0" y="1379"/>
          <a:ext cx="9604375" cy="699312"/>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AC6FD4A-5A6F-4D23-93DA-C69D4B8A64B8}">
      <dsp:nvSpPr>
        <dsp:cNvPr id="0" name=""/>
        <dsp:cNvSpPr/>
      </dsp:nvSpPr>
      <dsp:spPr>
        <a:xfrm>
          <a:off x="211542" y="158725"/>
          <a:ext cx="384621" cy="38462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8655A68-3B08-44C3-817D-99A6E56FDB35}">
      <dsp:nvSpPr>
        <dsp:cNvPr id="0" name=""/>
        <dsp:cNvSpPr/>
      </dsp:nvSpPr>
      <dsp:spPr>
        <a:xfrm>
          <a:off x="807705" y="1379"/>
          <a:ext cx="8796669" cy="6993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4011" tIns="74011" rIns="74011" bIns="74011" numCol="1" spcCol="1270" anchor="ctr" anchorCtr="0">
          <a:noAutofit/>
        </a:bodyPr>
        <a:lstStyle/>
        <a:p>
          <a:pPr marL="0" lvl="0" indent="0" algn="l" defTabSz="800100">
            <a:lnSpc>
              <a:spcPct val="100000"/>
            </a:lnSpc>
            <a:spcBef>
              <a:spcPct val="0"/>
            </a:spcBef>
            <a:spcAft>
              <a:spcPct val="35000"/>
            </a:spcAft>
            <a:buNone/>
          </a:pPr>
          <a:r>
            <a:rPr lang="en-US" sz="1800" kern="1200"/>
            <a:t>12 mins  Seattle program  </a:t>
          </a:r>
          <a:r>
            <a:rPr lang="en-US" sz="1800" kern="1200">
              <a:hlinkClick xmlns:r="http://schemas.openxmlformats.org/officeDocument/2006/relationships" r:id="rId3"/>
            </a:rPr>
            <a:t>https://www.youtube.com/watch?v=Rl5haS0R33M</a:t>
          </a:r>
          <a:endParaRPr lang="en-US" sz="1800" kern="1200"/>
        </a:p>
      </dsp:txBody>
      <dsp:txXfrm>
        <a:off x="807705" y="1379"/>
        <a:ext cx="8796669" cy="699312"/>
      </dsp:txXfrm>
    </dsp:sp>
    <dsp:sp modelId="{C870D16E-5FA5-459C-B220-F946B2ABBEA5}">
      <dsp:nvSpPr>
        <dsp:cNvPr id="0" name=""/>
        <dsp:cNvSpPr/>
      </dsp:nvSpPr>
      <dsp:spPr>
        <a:xfrm>
          <a:off x="0" y="875520"/>
          <a:ext cx="9604375" cy="699312"/>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94DB469-5507-47CD-8EA5-3EF3EEF60B78}">
      <dsp:nvSpPr>
        <dsp:cNvPr id="0" name=""/>
        <dsp:cNvSpPr/>
      </dsp:nvSpPr>
      <dsp:spPr>
        <a:xfrm>
          <a:off x="211542" y="1032865"/>
          <a:ext cx="384621" cy="384621"/>
        </a:xfrm>
        <a:prstGeom prst="rect">
          <a:avLst/>
        </a:prstGeom>
        <a:blipFill>
          <a:blip xmlns:r="http://schemas.openxmlformats.org/officeDocument/2006/relationships"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B559F92-C5AC-4977-A92E-549ABF803CA6}">
      <dsp:nvSpPr>
        <dsp:cNvPr id="0" name=""/>
        <dsp:cNvSpPr/>
      </dsp:nvSpPr>
      <dsp:spPr>
        <a:xfrm>
          <a:off x="807705" y="875520"/>
          <a:ext cx="8796669" cy="6993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4011" tIns="74011" rIns="74011" bIns="74011" numCol="1" spcCol="1270" anchor="ctr" anchorCtr="0">
          <a:noAutofit/>
        </a:bodyPr>
        <a:lstStyle/>
        <a:p>
          <a:pPr marL="0" lvl="0" indent="0" algn="l" defTabSz="800100">
            <a:lnSpc>
              <a:spcPct val="100000"/>
            </a:lnSpc>
            <a:spcBef>
              <a:spcPct val="0"/>
            </a:spcBef>
            <a:spcAft>
              <a:spcPct val="35000"/>
            </a:spcAft>
            <a:buNone/>
          </a:pPr>
          <a:r>
            <a:rPr lang="en-US" sz="1800" kern="1200"/>
            <a:t>5 Trauma and eating disorders  </a:t>
          </a:r>
          <a:r>
            <a:rPr lang="en-US" sz="1800" kern="1200">
              <a:hlinkClick xmlns:r="http://schemas.openxmlformats.org/officeDocument/2006/relationships" r:id="rId6"/>
            </a:rPr>
            <a:t>https://www.youtube.com/watch?v=7VZNGgDjsMo</a:t>
          </a:r>
          <a:endParaRPr lang="en-US" sz="1800" kern="1200"/>
        </a:p>
      </dsp:txBody>
      <dsp:txXfrm>
        <a:off x="807705" y="875520"/>
        <a:ext cx="8796669" cy="699312"/>
      </dsp:txXfrm>
    </dsp:sp>
    <dsp:sp modelId="{8F1B5894-BA36-4C66-8139-1503095EF366}">
      <dsp:nvSpPr>
        <dsp:cNvPr id="0" name=""/>
        <dsp:cNvSpPr/>
      </dsp:nvSpPr>
      <dsp:spPr>
        <a:xfrm>
          <a:off x="0" y="1749661"/>
          <a:ext cx="9604375" cy="699312"/>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C796436-1897-4EB1-8EE6-072CC92AF6BD}">
      <dsp:nvSpPr>
        <dsp:cNvPr id="0" name=""/>
        <dsp:cNvSpPr/>
      </dsp:nvSpPr>
      <dsp:spPr>
        <a:xfrm>
          <a:off x="211542" y="1907006"/>
          <a:ext cx="384621" cy="384621"/>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24CE6C2E-CF34-4308-AE10-28EB26F87293}">
      <dsp:nvSpPr>
        <dsp:cNvPr id="0" name=""/>
        <dsp:cNvSpPr/>
      </dsp:nvSpPr>
      <dsp:spPr>
        <a:xfrm>
          <a:off x="807705" y="1749661"/>
          <a:ext cx="8796669" cy="6993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4011" tIns="74011" rIns="74011" bIns="74011" numCol="1" spcCol="1270" anchor="ctr" anchorCtr="0">
          <a:noAutofit/>
        </a:bodyPr>
        <a:lstStyle/>
        <a:p>
          <a:pPr marL="0" lvl="0" indent="0" algn="l" defTabSz="800100">
            <a:lnSpc>
              <a:spcPct val="100000"/>
            </a:lnSpc>
            <a:spcBef>
              <a:spcPct val="0"/>
            </a:spcBef>
            <a:spcAft>
              <a:spcPct val="35000"/>
            </a:spcAft>
            <a:buNone/>
          </a:pPr>
          <a:r>
            <a:rPr lang="en-US" sz="1800" kern="1200"/>
            <a:t>1 hour  Genes environment,t in eating disorders  </a:t>
          </a:r>
          <a:r>
            <a:rPr lang="en-US" sz="1800" kern="1200">
              <a:hlinkClick xmlns:r="http://schemas.openxmlformats.org/officeDocument/2006/relationships" r:id="rId9"/>
            </a:rPr>
            <a:t>https://www.youtube.com/watch?v=s2ID6-3uP-0</a:t>
          </a:r>
          <a:r>
            <a:rPr lang="en-US" sz="1800" kern="1200"/>
            <a:t> </a:t>
          </a:r>
        </a:p>
      </dsp:txBody>
      <dsp:txXfrm>
        <a:off x="807705" y="1749661"/>
        <a:ext cx="8796669" cy="699312"/>
      </dsp:txXfrm>
    </dsp:sp>
    <dsp:sp modelId="{35EE5807-F945-4865-B30F-9BB6DD143822}">
      <dsp:nvSpPr>
        <dsp:cNvPr id="0" name=""/>
        <dsp:cNvSpPr/>
      </dsp:nvSpPr>
      <dsp:spPr>
        <a:xfrm>
          <a:off x="0" y="2623801"/>
          <a:ext cx="9604375" cy="699312"/>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B61960F-C90D-4DD4-9B4F-20A69EA0C548}">
      <dsp:nvSpPr>
        <dsp:cNvPr id="0" name=""/>
        <dsp:cNvSpPr/>
      </dsp:nvSpPr>
      <dsp:spPr>
        <a:xfrm>
          <a:off x="211542" y="2781147"/>
          <a:ext cx="384621" cy="384621"/>
        </a:xfrm>
        <a:prstGeom prst="rect">
          <a:avLst/>
        </a:prstGeom>
        <a:blipFill>
          <a:blip xmlns:r="http://schemas.openxmlformats.org/officeDocument/2006/relationships"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A1C69C8-6B21-4986-9B44-909C0F2F7999}">
      <dsp:nvSpPr>
        <dsp:cNvPr id="0" name=""/>
        <dsp:cNvSpPr/>
      </dsp:nvSpPr>
      <dsp:spPr>
        <a:xfrm>
          <a:off x="807705" y="2623801"/>
          <a:ext cx="8796669" cy="6993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4011" tIns="74011" rIns="74011" bIns="74011" numCol="1" spcCol="1270" anchor="ctr" anchorCtr="0">
          <a:noAutofit/>
        </a:bodyPr>
        <a:lstStyle/>
        <a:p>
          <a:pPr marL="0" lvl="0" indent="0" algn="l" defTabSz="800100">
            <a:lnSpc>
              <a:spcPct val="100000"/>
            </a:lnSpc>
            <a:spcBef>
              <a:spcPct val="0"/>
            </a:spcBef>
            <a:spcAft>
              <a:spcPct val="35000"/>
            </a:spcAft>
            <a:buNone/>
          </a:pPr>
          <a:r>
            <a:rPr lang="en-US" sz="1800" kern="1200"/>
            <a:t>17:26 World Eating Disorders Action Day 2020  </a:t>
          </a:r>
          <a:r>
            <a:rPr lang="en-US" sz="1800" kern="1200">
              <a:hlinkClick xmlns:r="http://schemas.openxmlformats.org/officeDocument/2006/relationships" r:id="rId12"/>
            </a:rPr>
            <a:t>https://www.youtube.com/watch?v=RT-WoyoKH94</a:t>
          </a:r>
          <a:endParaRPr lang="en-US" sz="1800" kern="1200"/>
        </a:p>
      </dsp:txBody>
      <dsp:txXfrm>
        <a:off x="807705" y="2623801"/>
        <a:ext cx="8796669" cy="699312"/>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B71DAA-1064-4D27-ABDC-4A2C28B6EA7A}">
      <dsp:nvSpPr>
        <dsp:cNvPr id="0" name=""/>
        <dsp:cNvSpPr/>
      </dsp:nvSpPr>
      <dsp:spPr>
        <a:xfrm>
          <a:off x="1076969" y="103551"/>
          <a:ext cx="1150594" cy="115059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5970782-AE2D-4C63-8AB5-DD40539203D9}">
      <dsp:nvSpPr>
        <dsp:cNvPr id="0" name=""/>
        <dsp:cNvSpPr/>
      </dsp:nvSpPr>
      <dsp:spPr>
        <a:xfrm>
          <a:off x="8560" y="1409254"/>
          <a:ext cx="3287411" cy="4931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defRPr b="1"/>
          </a:pPr>
          <a:r>
            <a:rPr lang="en-US" sz="1600" kern="1200"/>
            <a:t>CBT </a:t>
          </a:r>
        </a:p>
      </dsp:txBody>
      <dsp:txXfrm>
        <a:off x="8560" y="1409254"/>
        <a:ext cx="3287411" cy="493111"/>
      </dsp:txXfrm>
    </dsp:sp>
    <dsp:sp modelId="{F64296BF-932D-46B6-8874-FBEE0772F5B2}">
      <dsp:nvSpPr>
        <dsp:cNvPr id="0" name=""/>
        <dsp:cNvSpPr/>
      </dsp:nvSpPr>
      <dsp:spPr>
        <a:xfrm>
          <a:off x="8560" y="1974509"/>
          <a:ext cx="3287411" cy="17362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100000"/>
            </a:lnSpc>
            <a:spcBef>
              <a:spcPct val="0"/>
            </a:spcBef>
            <a:spcAft>
              <a:spcPct val="35000"/>
            </a:spcAft>
            <a:buNone/>
          </a:pPr>
          <a:r>
            <a:rPr lang="en-US" sz="1200" kern="1200"/>
            <a:t>Patients may journal eating habits, but especially changes in sensations of hunger and fullness </a:t>
          </a:r>
        </a:p>
        <a:p>
          <a:pPr marL="0" lvl="0" indent="0" algn="ctr" defTabSz="533400">
            <a:lnSpc>
              <a:spcPct val="100000"/>
            </a:lnSpc>
            <a:spcBef>
              <a:spcPct val="0"/>
            </a:spcBef>
            <a:spcAft>
              <a:spcPct val="35000"/>
            </a:spcAft>
            <a:buNone/>
          </a:pPr>
          <a:r>
            <a:rPr lang="en-US" sz="1200" kern="1200"/>
            <a:t>Exposure and Response Prevention – especially effective in helping individuals stop performing compulsive behaviors by literally preventing them from engaging in the behavior while also engaging in relaxation strategies </a:t>
          </a:r>
        </a:p>
        <a:p>
          <a:pPr marL="0" lvl="0" indent="0" algn="ctr" defTabSz="533400">
            <a:lnSpc>
              <a:spcPct val="100000"/>
            </a:lnSpc>
            <a:spcBef>
              <a:spcPct val="0"/>
            </a:spcBef>
            <a:spcAft>
              <a:spcPct val="35000"/>
            </a:spcAft>
            <a:buNone/>
          </a:pPr>
          <a:r>
            <a:rPr lang="en-US" sz="1200" kern="1200"/>
            <a:t>Also aims to change maladaptive thoughts toward food, eating, weight, and shape </a:t>
          </a:r>
        </a:p>
      </dsp:txBody>
      <dsp:txXfrm>
        <a:off x="8560" y="1974509"/>
        <a:ext cx="3287411" cy="1736219"/>
      </dsp:txXfrm>
    </dsp:sp>
    <dsp:sp modelId="{47056797-35D5-4CB7-AFDE-781A45757638}">
      <dsp:nvSpPr>
        <dsp:cNvPr id="0" name=""/>
        <dsp:cNvSpPr/>
      </dsp:nvSpPr>
      <dsp:spPr>
        <a:xfrm>
          <a:off x="4939677" y="103551"/>
          <a:ext cx="1150594" cy="115059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29CB0B7C-7068-4C4A-B7CA-46FA3BFE06E4}">
      <dsp:nvSpPr>
        <dsp:cNvPr id="0" name=""/>
        <dsp:cNvSpPr/>
      </dsp:nvSpPr>
      <dsp:spPr>
        <a:xfrm>
          <a:off x="3871269" y="1409254"/>
          <a:ext cx="3287411" cy="4931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defRPr b="1"/>
          </a:pPr>
          <a:r>
            <a:rPr lang="en-US" sz="1600" kern="1200"/>
            <a:t>Interpersonal Psychotherapy (IPT) </a:t>
          </a:r>
        </a:p>
      </dsp:txBody>
      <dsp:txXfrm>
        <a:off x="3871269" y="1409254"/>
        <a:ext cx="3287411" cy="493111"/>
      </dsp:txXfrm>
    </dsp:sp>
    <dsp:sp modelId="{D35198D7-319D-461B-BA52-549A90884903}">
      <dsp:nvSpPr>
        <dsp:cNvPr id="0" name=""/>
        <dsp:cNvSpPr/>
      </dsp:nvSpPr>
      <dsp:spPr>
        <a:xfrm>
          <a:off x="3871269" y="1974509"/>
          <a:ext cx="3287411" cy="17362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100000"/>
            </a:lnSpc>
            <a:spcBef>
              <a:spcPct val="0"/>
            </a:spcBef>
            <a:spcAft>
              <a:spcPct val="35000"/>
            </a:spcAft>
            <a:buNone/>
          </a:pPr>
          <a:r>
            <a:rPr lang="en-US" sz="1200" kern="1200"/>
            <a:t>Particularly effective if CBT has not worked </a:t>
          </a:r>
        </a:p>
        <a:p>
          <a:pPr marL="0" lvl="0" indent="0" algn="ctr" defTabSz="533400">
            <a:lnSpc>
              <a:spcPct val="100000"/>
            </a:lnSpc>
            <a:spcBef>
              <a:spcPct val="0"/>
            </a:spcBef>
            <a:spcAft>
              <a:spcPct val="35000"/>
            </a:spcAft>
            <a:buNone/>
          </a:pPr>
          <a:r>
            <a:rPr lang="en-US" sz="1200" kern="1200"/>
            <a:t>Goal is to improve interpersonal functioning (e.g., social isolation and self-esteem problems) </a:t>
          </a:r>
        </a:p>
        <a:p>
          <a:pPr marL="0" lvl="0" indent="0" algn="ctr" defTabSz="533400">
            <a:lnSpc>
              <a:spcPct val="100000"/>
            </a:lnSpc>
            <a:spcBef>
              <a:spcPct val="0"/>
            </a:spcBef>
            <a:spcAft>
              <a:spcPct val="35000"/>
            </a:spcAft>
            <a:buNone/>
          </a:pPr>
          <a:r>
            <a:rPr lang="en-US" sz="1200" kern="1200"/>
            <a:t>3 phases: (1) engage the patient in treatment, provide psychoeducation, and identify interpersonal problems; (2) focus on solving the interpersonal issues with the help of a supportive clinician; (3) maintain the changes by spacing out sessions and having the patient practice </a:t>
          </a:r>
        </a:p>
      </dsp:txBody>
      <dsp:txXfrm>
        <a:off x="3871269" y="1974509"/>
        <a:ext cx="3287411" cy="1736219"/>
      </dsp:txXfrm>
    </dsp:sp>
    <dsp:sp modelId="{77C6CD81-0F19-4850-B896-FC0C20684BCE}">
      <dsp:nvSpPr>
        <dsp:cNvPr id="0" name=""/>
        <dsp:cNvSpPr/>
      </dsp:nvSpPr>
      <dsp:spPr>
        <a:xfrm>
          <a:off x="8802386" y="103551"/>
          <a:ext cx="1150594" cy="115059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CA7CD75-135C-4FED-988A-26E5238A3800}">
      <dsp:nvSpPr>
        <dsp:cNvPr id="0" name=""/>
        <dsp:cNvSpPr/>
      </dsp:nvSpPr>
      <dsp:spPr>
        <a:xfrm>
          <a:off x="7733977" y="1409254"/>
          <a:ext cx="3287411" cy="4931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defRPr b="1"/>
          </a:pPr>
          <a:r>
            <a:rPr lang="en-US" sz="1600" kern="1200"/>
            <a:t>Outcome:</a:t>
          </a:r>
        </a:p>
      </dsp:txBody>
      <dsp:txXfrm>
        <a:off x="7733977" y="1409254"/>
        <a:ext cx="3287411" cy="493111"/>
      </dsp:txXfrm>
    </dsp:sp>
    <dsp:sp modelId="{540B26EE-B7B2-457E-9AE2-E8FBB14F94DD}">
      <dsp:nvSpPr>
        <dsp:cNvPr id="0" name=""/>
        <dsp:cNvSpPr/>
      </dsp:nvSpPr>
      <dsp:spPr>
        <a:xfrm>
          <a:off x="7733977" y="1974509"/>
          <a:ext cx="3287411" cy="17362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100000"/>
            </a:lnSpc>
            <a:spcBef>
              <a:spcPct val="0"/>
            </a:spcBef>
            <a:spcAft>
              <a:spcPct val="35000"/>
            </a:spcAft>
            <a:buNone/>
          </a:pPr>
          <a:r>
            <a:rPr lang="en-US" sz="1200" kern="1200"/>
            <a:t>Often worse for those who experience childhood obesity, low self-esteem, and those with a personality disorder  </a:t>
          </a:r>
        </a:p>
      </dsp:txBody>
      <dsp:txXfrm>
        <a:off x="7733977" y="1974509"/>
        <a:ext cx="3287411" cy="1736219"/>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A9E794-546B-4268-A90C-41D00DA0B416}">
      <dsp:nvSpPr>
        <dsp:cNvPr id="0" name=""/>
        <dsp:cNvSpPr/>
      </dsp:nvSpPr>
      <dsp:spPr>
        <a:xfrm>
          <a:off x="340983" y="933"/>
          <a:ext cx="2178522" cy="1089261"/>
        </a:xfrm>
        <a:prstGeom prst="roundRect">
          <a:avLst>
            <a:gd name="adj" fmla="val 10000"/>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385" tIns="21590" rIns="32385" bIns="21590" numCol="1" spcCol="1270" anchor="ctr" anchorCtr="0">
          <a:noAutofit/>
        </a:bodyPr>
        <a:lstStyle/>
        <a:p>
          <a:pPr marL="0" lvl="0" indent="0" algn="ctr" defTabSz="755650">
            <a:lnSpc>
              <a:spcPct val="90000"/>
            </a:lnSpc>
            <a:spcBef>
              <a:spcPct val="0"/>
            </a:spcBef>
            <a:spcAft>
              <a:spcPct val="35000"/>
            </a:spcAft>
            <a:buNone/>
          </a:pPr>
          <a:r>
            <a:rPr lang="en-US" sz="1700" kern="1200" dirty="0"/>
            <a:t>Goal: eliminate binge eating episodes and to reduce body weight </a:t>
          </a:r>
        </a:p>
      </dsp:txBody>
      <dsp:txXfrm>
        <a:off x="372886" y="32836"/>
        <a:ext cx="2114716" cy="1025455"/>
      </dsp:txXfrm>
    </dsp:sp>
    <dsp:sp modelId="{4EFEAB24-B5D9-466C-A555-D4E524574EB5}">
      <dsp:nvSpPr>
        <dsp:cNvPr id="0" name=""/>
        <dsp:cNvSpPr/>
      </dsp:nvSpPr>
      <dsp:spPr>
        <a:xfrm>
          <a:off x="3064136" y="933"/>
          <a:ext cx="2178522" cy="1089261"/>
        </a:xfrm>
        <a:prstGeom prst="roundRect">
          <a:avLst>
            <a:gd name="adj" fmla="val 10000"/>
          </a:avLst>
        </a:prstGeom>
        <a:solidFill>
          <a:schemeClr val="accent5">
            <a:hueOff val="-561544"/>
            <a:satOff val="-2648"/>
            <a:lumOff val="65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385" tIns="21590" rIns="32385" bIns="21590" numCol="1" spcCol="1270" anchor="ctr" anchorCtr="0">
          <a:noAutofit/>
        </a:bodyPr>
        <a:lstStyle/>
        <a:p>
          <a:pPr marL="0" lvl="0" indent="0" algn="ctr" defTabSz="755650">
            <a:lnSpc>
              <a:spcPct val="90000"/>
            </a:lnSpc>
            <a:spcBef>
              <a:spcPct val="0"/>
            </a:spcBef>
            <a:spcAft>
              <a:spcPct val="35000"/>
            </a:spcAft>
            <a:buNone/>
          </a:pPr>
          <a:r>
            <a:rPr lang="en-US" sz="1700" kern="1200" dirty="0"/>
            <a:t>Like that of bulimia nervosa (e.g., CBT, IPT, dialectical behavioral therapy or DBT)</a:t>
          </a:r>
        </a:p>
      </dsp:txBody>
      <dsp:txXfrm>
        <a:off x="3096039" y="32836"/>
        <a:ext cx="2114716" cy="1025455"/>
      </dsp:txXfrm>
    </dsp:sp>
    <dsp:sp modelId="{41638A2F-A13C-42E4-959C-196B8BC3BE04}">
      <dsp:nvSpPr>
        <dsp:cNvPr id="0" name=""/>
        <dsp:cNvSpPr/>
      </dsp:nvSpPr>
      <dsp:spPr>
        <a:xfrm>
          <a:off x="5787290" y="933"/>
          <a:ext cx="2178522" cy="1089261"/>
        </a:xfrm>
        <a:prstGeom prst="roundRect">
          <a:avLst>
            <a:gd name="adj" fmla="val 10000"/>
          </a:avLst>
        </a:prstGeom>
        <a:solidFill>
          <a:schemeClr val="accent5">
            <a:hueOff val="-1123087"/>
            <a:satOff val="-5296"/>
            <a:lumOff val="130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385" tIns="21590" rIns="32385" bIns="21590" numCol="1" spcCol="1270" anchor="ctr" anchorCtr="0">
          <a:noAutofit/>
        </a:bodyPr>
        <a:lstStyle/>
        <a:p>
          <a:pPr marL="0" lvl="0" indent="0" algn="ctr" defTabSz="755650">
            <a:lnSpc>
              <a:spcPct val="90000"/>
            </a:lnSpc>
            <a:spcBef>
              <a:spcPct val="0"/>
            </a:spcBef>
            <a:spcAft>
              <a:spcPct val="35000"/>
            </a:spcAft>
            <a:buNone/>
          </a:pPr>
          <a:r>
            <a:rPr lang="en-US" sz="1700" kern="1200" dirty="0"/>
            <a:t>Antidepressant medications </a:t>
          </a:r>
        </a:p>
      </dsp:txBody>
      <dsp:txXfrm>
        <a:off x="5819193" y="32836"/>
        <a:ext cx="2114716" cy="1025455"/>
      </dsp:txXfrm>
    </dsp:sp>
    <dsp:sp modelId="{BF9B7DE9-742C-4DF9-A13C-CD852A5024B6}">
      <dsp:nvSpPr>
        <dsp:cNvPr id="0" name=""/>
        <dsp:cNvSpPr/>
      </dsp:nvSpPr>
      <dsp:spPr>
        <a:xfrm>
          <a:off x="6005142" y="1090194"/>
          <a:ext cx="217852" cy="816946"/>
        </a:xfrm>
        <a:custGeom>
          <a:avLst/>
          <a:gdLst/>
          <a:ahLst/>
          <a:cxnLst/>
          <a:rect l="0" t="0" r="0" b="0"/>
          <a:pathLst>
            <a:path>
              <a:moveTo>
                <a:pt x="0" y="0"/>
              </a:moveTo>
              <a:lnTo>
                <a:pt x="0" y="816946"/>
              </a:lnTo>
              <a:lnTo>
                <a:pt x="217852" y="816946"/>
              </a:lnTo>
            </a:path>
          </a:pathLst>
        </a:custGeom>
        <a:noFill/>
        <a:ln w="15875"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BAE30EE-05A7-409D-866E-EFB9CA51FC89}">
      <dsp:nvSpPr>
        <dsp:cNvPr id="0" name=""/>
        <dsp:cNvSpPr/>
      </dsp:nvSpPr>
      <dsp:spPr>
        <a:xfrm>
          <a:off x="6222994" y="1362509"/>
          <a:ext cx="1742818" cy="1089261"/>
        </a:xfrm>
        <a:prstGeom prst="roundRect">
          <a:avLst>
            <a:gd name="adj" fmla="val 10000"/>
          </a:avLst>
        </a:prstGeom>
        <a:solidFill>
          <a:schemeClr val="lt1">
            <a:alpha val="90000"/>
            <a:hueOff val="0"/>
            <a:satOff val="0"/>
            <a:lumOff val="0"/>
            <a:alphaOff val="0"/>
          </a:schemeClr>
        </a:solidFill>
        <a:ln w="15875"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en-US" sz="1400" kern="1200" dirty="0"/>
            <a:t>Used due to the high comorbidity of eating disorders and depressive symptoms </a:t>
          </a:r>
        </a:p>
      </dsp:txBody>
      <dsp:txXfrm>
        <a:off x="6254897" y="1394412"/>
        <a:ext cx="1679012" cy="1025455"/>
      </dsp:txXfrm>
    </dsp:sp>
    <dsp:sp modelId="{3EFFB0D6-229F-46C8-A238-F219C6C77837}">
      <dsp:nvSpPr>
        <dsp:cNvPr id="0" name=""/>
        <dsp:cNvSpPr/>
      </dsp:nvSpPr>
      <dsp:spPr>
        <a:xfrm>
          <a:off x="6005142" y="1090194"/>
          <a:ext cx="217852" cy="2178522"/>
        </a:xfrm>
        <a:custGeom>
          <a:avLst/>
          <a:gdLst/>
          <a:ahLst/>
          <a:cxnLst/>
          <a:rect l="0" t="0" r="0" b="0"/>
          <a:pathLst>
            <a:path>
              <a:moveTo>
                <a:pt x="0" y="0"/>
              </a:moveTo>
              <a:lnTo>
                <a:pt x="0" y="2178522"/>
              </a:lnTo>
              <a:lnTo>
                <a:pt x="217852" y="2178522"/>
              </a:lnTo>
            </a:path>
          </a:pathLst>
        </a:custGeom>
        <a:noFill/>
        <a:ln w="15875"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618B839-DEDA-4856-8A92-4A2C5B3415CC}">
      <dsp:nvSpPr>
        <dsp:cNvPr id="0" name=""/>
        <dsp:cNvSpPr/>
      </dsp:nvSpPr>
      <dsp:spPr>
        <a:xfrm>
          <a:off x="6222994" y="2724086"/>
          <a:ext cx="1742818" cy="1089261"/>
        </a:xfrm>
        <a:prstGeom prst="roundRect">
          <a:avLst>
            <a:gd name="adj" fmla="val 10000"/>
          </a:avLst>
        </a:prstGeom>
        <a:solidFill>
          <a:schemeClr val="lt1">
            <a:alpha val="90000"/>
            <a:hueOff val="0"/>
            <a:satOff val="0"/>
            <a:lumOff val="0"/>
            <a:alphaOff val="0"/>
          </a:schemeClr>
        </a:solidFill>
        <a:ln w="15875" cap="flat" cmpd="sng" algn="ctr">
          <a:solidFill>
            <a:schemeClr val="accent5">
              <a:hueOff val="-842315"/>
              <a:satOff val="-3972"/>
              <a:lumOff val="98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en-US" sz="1400" kern="1200" dirty="0"/>
            <a:t>Not effective for treating the eating disorder itself</a:t>
          </a:r>
        </a:p>
      </dsp:txBody>
      <dsp:txXfrm>
        <a:off x="6254897" y="2755989"/>
        <a:ext cx="1679012" cy="1025455"/>
      </dsp:txXfrm>
    </dsp:sp>
    <dsp:sp modelId="{B955F60D-ED8C-4BD8-8DA4-962D6A1674D5}">
      <dsp:nvSpPr>
        <dsp:cNvPr id="0" name=""/>
        <dsp:cNvSpPr/>
      </dsp:nvSpPr>
      <dsp:spPr>
        <a:xfrm>
          <a:off x="8510443" y="933"/>
          <a:ext cx="2178522" cy="1089261"/>
        </a:xfrm>
        <a:prstGeom prst="roundRect">
          <a:avLst>
            <a:gd name="adj" fmla="val 10000"/>
          </a:avLst>
        </a:prstGeom>
        <a:solidFill>
          <a:schemeClr val="accent5">
            <a:hueOff val="-1684631"/>
            <a:satOff val="-7944"/>
            <a:lumOff val="196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385" tIns="21590" rIns="32385" bIns="21590" numCol="1" spcCol="1270" anchor="ctr" anchorCtr="0">
          <a:noAutofit/>
        </a:bodyPr>
        <a:lstStyle/>
        <a:p>
          <a:pPr marL="0" lvl="0" indent="0" algn="ctr" defTabSz="755650">
            <a:lnSpc>
              <a:spcPct val="90000"/>
            </a:lnSpc>
            <a:spcBef>
              <a:spcPct val="0"/>
            </a:spcBef>
            <a:spcAft>
              <a:spcPct val="35000"/>
            </a:spcAft>
            <a:buNone/>
          </a:pPr>
          <a:r>
            <a:rPr lang="en-US" sz="1700" kern="1200"/>
            <a:t>Outcome:</a:t>
          </a:r>
        </a:p>
      </dsp:txBody>
      <dsp:txXfrm>
        <a:off x="8542346" y="32836"/>
        <a:ext cx="2114716" cy="1025455"/>
      </dsp:txXfrm>
    </dsp:sp>
    <dsp:sp modelId="{15DAEFDF-3135-4C5B-86EA-7C2659621185}">
      <dsp:nvSpPr>
        <dsp:cNvPr id="0" name=""/>
        <dsp:cNvSpPr/>
      </dsp:nvSpPr>
      <dsp:spPr>
        <a:xfrm>
          <a:off x="8728296" y="1090194"/>
          <a:ext cx="217852" cy="816946"/>
        </a:xfrm>
        <a:custGeom>
          <a:avLst/>
          <a:gdLst/>
          <a:ahLst/>
          <a:cxnLst/>
          <a:rect l="0" t="0" r="0" b="0"/>
          <a:pathLst>
            <a:path>
              <a:moveTo>
                <a:pt x="0" y="0"/>
              </a:moveTo>
              <a:lnTo>
                <a:pt x="0" y="816946"/>
              </a:lnTo>
              <a:lnTo>
                <a:pt x="217852" y="816946"/>
              </a:lnTo>
            </a:path>
          </a:pathLst>
        </a:custGeom>
        <a:noFill/>
        <a:ln w="15875"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A4AD6AB-CE96-4F3E-96EA-F05CB9BB6E2C}">
      <dsp:nvSpPr>
        <dsp:cNvPr id="0" name=""/>
        <dsp:cNvSpPr/>
      </dsp:nvSpPr>
      <dsp:spPr>
        <a:xfrm>
          <a:off x="8946148" y="1362509"/>
          <a:ext cx="1742818" cy="1089261"/>
        </a:xfrm>
        <a:prstGeom prst="roundRect">
          <a:avLst>
            <a:gd name="adj" fmla="val 10000"/>
          </a:avLst>
        </a:prstGeom>
        <a:solidFill>
          <a:schemeClr val="lt1">
            <a:alpha val="90000"/>
            <a:hueOff val="0"/>
            <a:satOff val="0"/>
            <a:lumOff val="0"/>
            <a:alphaOff val="0"/>
          </a:schemeClr>
        </a:solidFill>
        <a:ln w="15875" cap="flat" cmpd="sng" algn="ctr">
          <a:solidFill>
            <a:schemeClr val="accent5">
              <a:hueOff val="-1684631"/>
              <a:satOff val="-7944"/>
              <a:lumOff val="196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en-US" sz="1400" kern="1200" dirty="0"/>
            <a:t>Remission rates are much higher than that for anorexia or bulimia</a:t>
          </a:r>
        </a:p>
      </dsp:txBody>
      <dsp:txXfrm>
        <a:off x="8978051" y="1394412"/>
        <a:ext cx="1679012" cy="1025455"/>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09594A-79AF-437B-B137-7A64F56D1C79}">
      <dsp:nvSpPr>
        <dsp:cNvPr id="0" name=""/>
        <dsp:cNvSpPr/>
      </dsp:nvSpPr>
      <dsp:spPr>
        <a:xfrm>
          <a:off x="0" y="0"/>
          <a:ext cx="7683500" cy="731388"/>
        </a:xfrm>
        <a:prstGeom prst="roundRect">
          <a:avLst>
            <a:gd name="adj" fmla="val 10000"/>
          </a:avLst>
        </a:prstGeom>
        <a:gradFill rotWithShape="0">
          <a:gsLst>
            <a:gs pos="0">
              <a:schemeClr val="accent2">
                <a:hueOff val="0"/>
                <a:satOff val="0"/>
                <a:lumOff val="0"/>
                <a:alphaOff val="0"/>
                <a:tint val="98000"/>
                <a:satMod val="110000"/>
                <a:lumMod val="104000"/>
              </a:schemeClr>
            </a:gs>
            <a:gs pos="69000">
              <a:schemeClr val="accent2">
                <a:hueOff val="0"/>
                <a:satOff val="0"/>
                <a:lumOff val="0"/>
                <a:alphaOff val="0"/>
                <a:shade val="88000"/>
                <a:satMod val="130000"/>
                <a:lumMod val="92000"/>
              </a:schemeClr>
            </a:gs>
            <a:gs pos="100000">
              <a:schemeClr val="accent2">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0" i="0" kern="1200" baseline="0"/>
            <a:t>1. What is the initial (main) goal of treatment for anorexia? </a:t>
          </a:r>
          <a:endParaRPr lang="en-US" sz="2000" kern="1200"/>
        </a:p>
      </dsp:txBody>
      <dsp:txXfrm>
        <a:off x="21422" y="21422"/>
        <a:ext cx="6832471" cy="688544"/>
      </dsp:txXfrm>
    </dsp:sp>
    <dsp:sp modelId="{44D115B2-2BCC-433C-A5C2-CECB5807623E}">
      <dsp:nvSpPr>
        <dsp:cNvPr id="0" name=""/>
        <dsp:cNvSpPr/>
      </dsp:nvSpPr>
      <dsp:spPr>
        <a:xfrm>
          <a:off x="643493" y="864368"/>
          <a:ext cx="7683500" cy="731388"/>
        </a:xfrm>
        <a:prstGeom prst="roundRect">
          <a:avLst>
            <a:gd name="adj" fmla="val 10000"/>
          </a:avLst>
        </a:prstGeom>
        <a:gradFill rotWithShape="0">
          <a:gsLst>
            <a:gs pos="0">
              <a:schemeClr val="accent3">
                <a:hueOff val="0"/>
                <a:satOff val="0"/>
                <a:lumOff val="0"/>
                <a:alphaOff val="0"/>
                <a:tint val="98000"/>
                <a:satMod val="110000"/>
                <a:lumMod val="104000"/>
              </a:schemeClr>
            </a:gs>
            <a:gs pos="69000">
              <a:schemeClr val="accent3">
                <a:hueOff val="0"/>
                <a:satOff val="0"/>
                <a:lumOff val="0"/>
                <a:alphaOff val="0"/>
                <a:shade val="88000"/>
                <a:satMod val="130000"/>
                <a:lumMod val="92000"/>
              </a:schemeClr>
            </a:gs>
            <a:gs pos="100000">
              <a:schemeClr val="accent3">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0" i="0" kern="1200" baseline="0"/>
            <a:t>2. What are the three phases of family-based treatment? </a:t>
          </a:r>
          <a:endParaRPr lang="en-US" sz="2000" kern="1200"/>
        </a:p>
      </dsp:txBody>
      <dsp:txXfrm>
        <a:off x="664915" y="885790"/>
        <a:ext cx="6521760" cy="688544"/>
      </dsp:txXfrm>
    </dsp:sp>
    <dsp:sp modelId="{A69AFC32-B9C5-4C96-9E9C-3D58E2362FD4}">
      <dsp:nvSpPr>
        <dsp:cNvPr id="0" name=""/>
        <dsp:cNvSpPr/>
      </dsp:nvSpPr>
      <dsp:spPr>
        <a:xfrm>
          <a:off x="1277381" y="1728736"/>
          <a:ext cx="7683500" cy="731388"/>
        </a:xfrm>
        <a:prstGeom prst="roundRect">
          <a:avLst>
            <a:gd name="adj" fmla="val 10000"/>
          </a:avLst>
        </a:prstGeom>
        <a:gradFill rotWithShape="0">
          <a:gsLst>
            <a:gs pos="0">
              <a:schemeClr val="accent4">
                <a:hueOff val="0"/>
                <a:satOff val="0"/>
                <a:lumOff val="0"/>
                <a:alphaOff val="0"/>
                <a:tint val="98000"/>
                <a:satMod val="110000"/>
                <a:lumMod val="104000"/>
              </a:schemeClr>
            </a:gs>
            <a:gs pos="69000">
              <a:schemeClr val="accent4">
                <a:hueOff val="0"/>
                <a:satOff val="0"/>
                <a:lumOff val="0"/>
                <a:alphaOff val="0"/>
                <a:shade val="88000"/>
                <a:satMod val="130000"/>
                <a:lumMod val="92000"/>
              </a:schemeClr>
            </a:gs>
            <a:gs pos="100000">
              <a:schemeClr val="accent4">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0" i="0" kern="1200" baseline="0"/>
            <a:t>3. What is the goal for interpersonal psychotherapy? Discuss the three phases of IPT. </a:t>
          </a:r>
          <a:endParaRPr lang="en-US" sz="2000" kern="1200"/>
        </a:p>
      </dsp:txBody>
      <dsp:txXfrm>
        <a:off x="1298803" y="1750158"/>
        <a:ext cx="6531364" cy="688544"/>
      </dsp:txXfrm>
    </dsp:sp>
    <dsp:sp modelId="{AC4DAE53-CAA8-4159-A466-1207F8C1A6F6}">
      <dsp:nvSpPr>
        <dsp:cNvPr id="0" name=""/>
        <dsp:cNvSpPr/>
      </dsp:nvSpPr>
      <dsp:spPr>
        <a:xfrm>
          <a:off x="1920875" y="2593105"/>
          <a:ext cx="7683500" cy="731388"/>
        </a:xfrm>
        <a:prstGeom prst="roundRect">
          <a:avLst>
            <a:gd name="adj" fmla="val 10000"/>
          </a:avLst>
        </a:prstGeom>
        <a:gradFill rotWithShape="0">
          <a:gsLst>
            <a:gs pos="0">
              <a:schemeClr val="accent5">
                <a:hueOff val="0"/>
                <a:satOff val="0"/>
                <a:lumOff val="0"/>
                <a:alphaOff val="0"/>
                <a:tint val="98000"/>
                <a:satMod val="110000"/>
                <a:lumMod val="104000"/>
              </a:schemeClr>
            </a:gs>
            <a:gs pos="69000">
              <a:schemeClr val="accent5">
                <a:hueOff val="0"/>
                <a:satOff val="0"/>
                <a:lumOff val="0"/>
                <a:alphaOff val="0"/>
                <a:shade val="88000"/>
                <a:satMod val="130000"/>
                <a:lumMod val="92000"/>
              </a:schemeClr>
            </a:gs>
            <a:gs pos="100000">
              <a:schemeClr val="accent5">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0" i="0" kern="1200" baseline="0"/>
            <a:t>4. What is the overall treatment effectiveness of eating disorders? </a:t>
          </a:r>
          <a:endParaRPr lang="en-US" sz="2000" kern="1200"/>
        </a:p>
      </dsp:txBody>
      <dsp:txXfrm>
        <a:off x="1942297" y="2614527"/>
        <a:ext cx="6521760" cy="688544"/>
      </dsp:txXfrm>
    </dsp:sp>
    <dsp:sp modelId="{11A64090-8999-4903-8C34-C6459A3DA019}">
      <dsp:nvSpPr>
        <dsp:cNvPr id="0" name=""/>
        <dsp:cNvSpPr/>
      </dsp:nvSpPr>
      <dsp:spPr>
        <a:xfrm>
          <a:off x="7208097" y="560177"/>
          <a:ext cx="475402" cy="475402"/>
        </a:xfrm>
        <a:prstGeom prst="downArrow">
          <a:avLst>
            <a:gd name="adj1" fmla="val 55000"/>
            <a:gd name="adj2" fmla="val 45000"/>
          </a:avLst>
        </a:prstGeom>
        <a:solidFill>
          <a:schemeClr val="accent2">
            <a:tint val="40000"/>
            <a:alpha val="90000"/>
            <a:hueOff val="0"/>
            <a:satOff val="0"/>
            <a:lumOff val="0"/>
            <a:alphaOff val="0"/>
          </a:schemeClr>
        </a:solidFill>
        <a:ln w="9525" cap="flat"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endParaRPr lang="en-US" sz="2200" kern="1200"/>
        </a:p>
      </dsp:txBody>
      <dsp:txXfrm>
        <a:off x="7315062" y="560177"/>
        <a:ext cx="261472" cy="357740"/>
      </dsp:txXfrm>
    </dsp:sp>
    <dsp:sp modelId="{41F77061-6788-42C9-B5CA-483166CE2781}">
      <dsp:nvSpPr>
        <dsp:cNvPr id="0" name=""/>
        <dsp:cNvSpPr/>
      </dsp:nvSpPr>
      <dsp:spPr>
        <a:xfrm>
          <a:off x="7851590" y="1424545"/>
          <a:ext cx="475402" cy="475402"/>
        </a:xfrm>
        <a:prstGeom prst="downArrow">
          <a:avLst>
            <a:gd name="adj1" fmla="val 55000"/>
            <a:gd name="adj2" fmla="val 45000"/>
          </a:avLst>
        </a:prstGeom>
        <a:solidFill>
          <a:schemeClr val="accent3">
            <a:tint val="40000"/>
            <a:alpha val="90000"/>
            <a:hueOff val="0"/>
            <a:satOff val="0"/>
            <a:lumOff val="0"/>
            <a:alphaOff val="0"/>
          </a:schemeClr>
        </a:solidFill>
        <a:ln w="9525" cap="flat" cmpd="sng" algn="ctr">
          <a:solidFill>
            <a:schemeClr val="accent3">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endParaRPr lang="en-US" sz="2200" kern="1200"/>
        </a:p>
      </dsp:txBody>
      <dsp:txXfrm>
        <a:off x="7958555" y="1424545"/>
        <a:ext cx="261472" cy="357740"/>
      </dsp:txXfrm>
    </dsp:sp>
    <dsp:sp modelId="{07FD4F52-350B-4C91-8D75-1B94E998D6C9}">
      <dsp:nvSpPr>
        <dsp:cNvPr id="0" name=""/>
        <dsp:cNvSpPr/>
      </dsp:nvSpPr>
      <dsp:spPr>
        <a:xfrm>
          <a:off x="8485479" y="2288914"/>
          <a:ext cx="475402" cy="475402"/>
        </a:xfrm>
        <a:prstGeom prst="downArrow">
          <a:avLst>
            <a:gd name="adj1" fmla="val 55000"/>
            <a:gd name="adj2" fmla="val 45000"/>
          </a:avLst>
        </a:prstGeom>
        <a:solidFill>
          <a:schemeClr val="accent4">
            <a:tint val="40000"/>
            <a:alpha val="90000"/>
            <a:hueOff val="0"/>
            <a:satOff val="0"/>
            <a:lumOff val="0"/>
            <a:alphaOff val="0"/>
          </a:schemeClr>
        </a:solidFill>
        <a:ln w="9525" cap="flat" cmpd="sng" algn="ctr">
          <a:solidFill>
            <a:schemeClr val="accent4">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endParaRPr lang="en-US" sz="2200" kern="1200"/>
        </a:p>
      </dsp:txBody>
      <dsp:txXfrm>
        <a:off x="8592444" y="2288914"/>
        <a:ext cx="261472" cy="35774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E8E911-FDB9-44EA-AD7F-87F20260DADA}">
      <dsp:nvSpPr>
        <dsp:cNvPr id="0" name=""/>
        <dsp:cNvSpPr/>
      </dsp:nvSpPr>
      <dsp:spPr>
        <a:xfrm>
          <a:off x="0" y="2842210"/>
          <a:ext cx="7012370" cy="1864797"/>
        </a:xfrm>
        <a:prstGeom prst="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dirty="0"/>
            <a:t>DSM-5-TR lists 6 disorders under the Feeding and Eating Disorders:  anorexia nervosa, bulimia nervosa, and binge-eating disorder (BED), Pica, rumination disorder, avoidant/restrictive food intake disorder</a:t>
          </a:r>
        </a:p>
      </dsp:txBody>
      <dsp:txXfrm>
        <a:off x="0" y="2842210"/>
        <a:ext cx="7012370" cy="1006990"/>
      </dsp:txXfrm>
    </dsp:sp>
    <dsp:sp modelId="{31AA4A86-A498-4F8F-B612-18B3564D9E4A}">
      <dsp:nvSpPr>
        <dsp:cNvPr id="0" name=""/>
        <dsp:cNvSpPr/>
      </dsp:nvSpPr>
      <dsp:spPr>
        <a:xfrm>
          <a:off x="0" y="3811904"/>
          <a:ext cx="3506184" cy="857806"/>
        </a:xfrm>
        <a:prstGeom prst="rect">
          <a:avLst/>
        </a:prstGeom>
        <a:solidFill>
          <a:schemeClr val="accent2">
            <a:tint val="40000"/>
            <a:alpha val="90000"/>
            <a:hueOff val="0"/>
            <a:satOff val="0"/>
            <a:lumOff val="0"/>
            <a:alphaOff val="0"/>
          </a:schemeClr>
        </a:solidFill>
        <a:ln w="15875"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9050" rIns="106680" bIns="19050" numCol="1" spcCol="1270" anchor="ctr" anchorCtr="0">
          <a:noAutofit/>
        </a:bodyPr>
        <a:lstStyle/>
        <a:p>
          <a:pPr marL="0" lvl="0" indent="0" algn="ctr" defTabSz="666750">
            <a:lnSpc>
              <a:spcPct val="90000"/>
            </a:lnSpc>
            <a:spcBef>
              <a:spcPct val="0"/>
            </a:spcBef>
            <a:spcAft>
              <a:spcPct val="35000"/>
            </a:spcAft>
            <a:buNone/>
          </a:pPr>
          <a:r>
            <a:rPr lang="en-US" sz="1500" kern="1200" dirty="0"/>
            <a:t>If you’d like to find out more, there are tons of resources online including </a:t>
          </a:r>
          <a:r>
            <a:rPr lang="en-US" sz="1500" kern="1200" dirty="0">
              <a:hlinkClick xmlns:r="http://schemas.openxmlformats.org/officeDocument/2006/relationships" r:id="rId1"/>
            </a:rPr>
            <a:t>https://www.nationaleatingdisorders.org/</a:t>
          </a:r>
          <a:endParaRPr lang="en-US" sz="1500" kern="1200" dirty="0"/>
        </a:p>
      </dsp:txBody>
      <dsp:txXfrm>
        <a:off x="0" y="3811904"/>
        <a:ext cx="3506184" cy="857806"/>
      </dsp:txXfrm>
    </dsp:sp>
    <dsp:sp modelId="{839E3878-AC00-49B5-9B1F-9FECFA480E19}">
      <dsp:nvSpPr>
        <dsp:cNvPr id="0" name=""/>
        <dsp:cNvSpPr/>
      </dsp:nvSpPr>
      <dsp:spPr>
        <a:xfrm>
          <a:off x="3506185" y="3811904"/>
          <a:ext cx="3506184" cy="857806"/>
        </a:xfrm>
        <a:prstGeom prst="rect">
          <a:avLst/>
        </a:prstGeom>
        <a:solidFill>
          <a:schemeClr val="accent2">
            <a:tint val="40000"/>
            <a:alpha val="90000"/>
            <a:hueOff val="-4192819"/>
            <a:satOff val="16804"/>
            <a:lumOff val="2495"/>
            <a:alphaOff val="0"/>
          </a:schemeClr>
        </a:solidFill>
        <a:ln w="15875" cap="flat" cmpd="sng" algn="ctr">
          <a:solidFill>
            <a:schemeClr val="accent2">
              <a:tint val="40000"/>
              <a:alpha val="90000"/>
              <a:hueOff val="-4192819"/>
              <a:satOff val="16804"/>
              <a:lumOff val="249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9050" rIns="106680" bIns="19050" numCol="1" spcCol="1270" anchor="ctr" anchorCtr="0">
          <a:noAutofit/>
        </a:bodyPr>
        <a:lstStyle/>
        <a:p>
          <a:pPr marL="0" lvl="0" indent="0" algn="ctr" defTabSz="666750">
            <a:lnSpc>
              <a:spcPct val="90000"/>
            </a:lnSpc>
            <a:spcBef>
              <a:spcPct val="0"/>
            </a:spcBef>
            <a:spcAft>
              <a:spcPct val="35000"/>
            </a:spcAft>
            <a:buNone/>
          </a:pPr>
          <a:r>
            <a:rPr lang="en-US" sz="1500" kern="1200" dirty="0"/>
            <a:t>Diagnostic criteria is mutually exclusive, meaning that only one diagnosis can be assigned at any given time.  See Module 16 for discussion of the last three disorders.</a:t>
          </a:r>
        </a:p>
      </dsp:txBody>
      <dsp:txXfrm>
        <a:off x="3506185" y="3811904"/>
        <a:ext cx="3506184" cy="857806"/>
      </dsp:txXfrm>
    </dsp:sp>
    <dsp:sp modelId="{60C3DEE7-C51F-4905-B098-E5EDA244A732}">
      <dsp:nvSpPr>
        <dsp:cNvPr id="0" name=""/>
        <dsp:cNvSpPr/>
      </dsp:nvSpPr>
      <dsp:spPr>
        <a:xfrm rot="10800000">
          <a:off x="0" y="2123"/>
          <a:ext cx="7012370" cy="2868058"/>
        </a:xfrm>
        <a:prstGeom prst="upArrowCallout">
          <a:avLst/>
        </a:prstGeom>
        <a:solidFill>
          <a:schemeClr val="accent2">
            <a:hueOff val="-3392975"/>
            <a:satOff val="11185"/>
            <a:lumOff val="11961"/>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dirty="0"/>
            <a:t>13% of adolescents will be diagnosed with at least one eating disorder by age 20 </a:t>
          </a:r>
        </a:p>
      </dsp:txBody>
      <dsp:txXfrm rot="10800000">
        <a:off x="0" y="2123"/>
        <a:ext cx="7012370" cy="186357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DF9715-60C2-497E-9AC6-A6D863DE9D06}">
      <dsp:nvSpPr>
        <dsp:cNvPr id="0" name=""/>
        <dsp:cNvSpPr/>
      </dsp:nvSpPr>
      <dsp:spPr>
        <a:xfrm>
          <a:off x="7272093" y="1520633"/>
          <a:ext cx="1461494" cy="695538"/>
        </a:xfrm>
        <a:custGeom>
          <a:avLst/>
          <a:gdLst/>
          <a:ahLst/>
          <a:cxnLst/>
          <a:rect l="0" t="0" r="0" b="0"/>
          <a:pathLst>
            <a:path>
              <a:moveTo>
                <a:pt x="0" y="0"/>
              </a:moveTo>
              <a:lnTo>
                <a:pt x="0" y="473989"/>
              </a:lnTo>
              <a:lnTo>
                <a:pt x="1461494" y="473989"/>
              </a:lnTo>
              <a:lnTo>
                <a:pt x="1461494" y="695538"/>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341D05F3-F62B-4F15-9231-FEFA5CCCA55D}">
      <dsp:nvSpPr>
        <dsp:cNvPr id="0" name=""/>
        <dsp:cNvSpPr/>
      </dsp:nvSpPr>
      <dsp:spPr>
        <a:xfrm>
          <a:off x="5810599" y="1520633"/>
          <a:ext cx="1461494" cy="695538"/>
        </a:xfrm>
        <a:custGeom>
          <a:avLst/>
          <a:gdLst/>
          <a:ahLst/>
          <a:cxnLst/>
          <a:rect l="0" t="0" r="0" b="0"/>
          <a:pathLst>
            <a:path>
              <a:moveTo>
                <a:pt x="1461494" y="0"/>
              </a:moveTo>
              <a:lnTo>
                <a:pt x="1461494" y="473989"/>
              </a:lnTo>
              <a:lnTo>
                <a:pt x="0" y="473989"/>
              </a:lnTo>
              <a:lnTo>
                <a:pt x="0" y="695538"/>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649C5349-E070-4A93-BE71-9CFE6A3464F0}">
      <dsp:nvSpPr>
        <dsp:cNvPr id="0" name=""/>
        <dsp:cNvSpPr/>
      </dsp:nvSpPr>
      <dsp:spPr>
        <a:xfrm>
          <a:off x="230347" y="2007"/>
          <a:ext cx="2391536" cy="1518625"/>
        </a:xfrm>
        <a:prstGeom prst="roundRect">
          <a:avLst>
            <a:gd name="adj" fmla="val 10000"/>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9877137D-3EA0-4062-94D9-215FD7B9182B}">
      <dsp:nvSpPr>
        <dsp:cNvPr id="0" name=""/>
        <dsp:cNvSpPr/>
      </dsp:nvSpPr>
      <dsp:spPr>
        <a:xfrm>
          <a:off x="496073" y="254447"/>
          <a:ext cx="2391536" cy="1518625"/>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100000"/>
            </a:lnSpc>
            <a:spcBef>
              <a:spcPct val="0"/>
            </a:spcBef>
            <a:spcAft>
              <a:spcPct val="35000"/>
            </a:spcAft>
            <a:buNone/>
          </a:pPr>
          <a:r>
            <a:rPr lang="en-US" sz="1200" kern="1200"/>
            <a:t>Involves the progressively stricter restriction of food which leads to significantly low body weight relative to the individual’s age, sex, and development </a:t>
          </a:r>
        </a:p>
      </dsp:txBody>
      <dsp:txXfrm>
        <a:off x="540552" y="298926"/>
        <a:ext cx="2302578" cy="1429667"/>
      </dsp:txXfrm>
    </dsp:sp>
    <dsp:sp modelId="{05FE33BC-D51D-41F7-8E87-889E120588F8}">
      <dsp:nvSpPr>
        <dsp:cNvPr id="0" name=""/>
        <dsp:cNvSpPr/>
      </dsp:nvSpPr>
      <dsp:spPr>
        <a:xfrm>
          <a:off x="3153336" y="2007"/>
          <a:ext cx="2391536" cy="1518625"/>
        </a:xfrm>
        <a:prstGeom prst="roundRect">
          <a:avLst>
            <a:gd name="adj" fmla="val 10000"/>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37B968BE-62E9-4191-959B-D47CCC4E536A}">
      <dsp:nvSpPr>
        <dsp:cNvPr id="0" name=""/>
        <dsp:cNvSpPr/>
      </dsp:nvSpPr>
      <dsp:spPr>
        <a:xfrm>
          <a:off x="3419062" y="254447"/>
          <a:ext cx="2391536" cy="1518625"/>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100000"/>
            </a:lnSpc>
            <a:spcBef>
              <a:spcPct val="0"/>
            </a:spcBef>
            <a:spcAft>
              <a:spcPct val="35000"/>
            </a:spcAft>
            <a:buNone/>
          </a:pPr>
          <a:r>
            <a:rPr lang="en-US" sz="1200" kern="1200"/>
            <a:t>Oftentimes this restriction corresponds with an altered perception of self and an intense fear of gaining weight or becoming fat</a:t>
          </a:r>
        </a:p>
      </dsp:txBody>
      <dsp:txXfrm>
        <a:off x="3463541" y="298926"/>
        <a:ext cx="2302578" cy="1429667"/>
      </dsp:txXfrm>
    </dsp:sp>
    <dsp:sp modelId="{4FD9FBD2-3DEB-4E54-8062-13F122842B85}">
      <dsp:nvSpPr>
        <dsp:cNvPr id="0" name=""/>
        <dsp:cNvSpPr/>
      </dsp:nvSpPr>
      <dsp:spPr>
        <a:xfrm>
          <a:off x="6076325" y="2007"/>
          <a:ext cx="2391536" cy="1518625"/>
        </a:xfrm>
        <a:prstGeom prst="roundRect">
          <a:avLst>
            <a:gd name="adj" fmla="val 10000"/>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127A9CB8-3C2F-4B28-BEC6-CF99000AAE10}">
      <dsp:nvSpPr>
        <dsp:cNvPr id="0" name=""/>
        <dsp:cNvSpPr/>
      </dsp:nvSpPr>
      <dsp:spPr>
        <a:xfrm>
          <a:off x="6342051" y="254447"/>
          <a:ext cx="2391536" cy="1518625"/>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100000"/>
            </a:lnSpc>
            <a:spcBef>
              <a:spcPct val="0"/>
            </a:spcBef>
            <a:spcAft>
              <a:spcPct val="35000"/>
            </a:spcAft>
            <a:buNone/>
          </a:pPr>
          <a:r>
            <a:rPr lang="en-US" sz="1200" kern="1200"/>
            <a:t>Symptoms are broken into two categories:</a:t>
          </a:r>
        </a:p>
      </dsp:txBody>
      <dsp:txXfrm>
        <a:off x="6386530" y="298926"/>
        <a:ext cx="2302578" cy="1429667"/>
      </dsp:txXfrm>
    </dsp:sp>
    <dsp:sp modelId="{296372C6-3E24-4133-BF12-6B6F63DA4BE0}">
      <dsp:nvSpPr>
        <dsp:cNvPr id="0" name=""/>
        <dsp:cNvSpPr/>
      </dsp:nvSpPr>
      <dsp:spPr>
        <a:xfrm>
          <a:off x="4614830" y="2216171"/>
          <a:ext cx="2391536" cy="1518625"/>
        </a:xfrm>
        <a:prstGeom prst="roundRect">
          <a:avLst>
            <a:gd name="adj" fmla="val 10000"/>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7F0F4AEE-0CB6-4613-837E-22F69804FF3C}">
      <dsp:nvSpPr>
        <dsp:cNvPr id="0" name=""/>
        <dsp:cNvSpPr/>
      </dsp:nvSpPr>
      <dsp:spPr>
        <a:xfrm>
          <a:off x="4880557" y="2468611"/>
          <a:ext cx="2391536" cy="1518625"/>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100000"/>
            </a:lnSpc>
            <a:spcBef>
              <a:spcPct val="0"/>
            </a:spcBef>
            <a:spcAft>
              <a:spcPct val="35000"/>
            </a:spcAft>
            <a:buNone/>
          </a:pPr>
          <a:r>
            <a:rPr lang="en-US" sz="1200" kern="1200" baseline="0"/>
            <a:t>Emotional/Behavioral </a:t>
          </a:r>
          <a:r>
            <a:rPr lang="en-US" sz="1200" kern="1200" baseline="0">
              <a:sym typeface="Wingdings" panose="05000000000000000000" pitchFamily="2" charset="2"/>
            </a:rPr>
            <a:t></a:t>
          </a:r>
          <a:r>
            <a:rPr lang="en-US" sz="1200" kern="1200" baseline="0"/>
            <a:t> dramatic weight loss; preoccupation with food, weight, calories, etc.; frequent comments about being “fat”; eating a restricted range of foods; avoids mealtimes; rarely eating in public  </a:t>
          </a:r>
          <a:endParaRPr lang="en-US" sz="1200" kern="1200"/>
        </a:p>
      </dsp:txBody>
      <dsp:txXfrm>
        <a:off x="4925036" y="2513090"/>
        <a:ext cx="2302578" cy="1429667"/>
      </dsp:txXfrm>
    </dsp:sp>
    <dsp:sp modelId="{937BE6A6-CCBE-4E81-A7AA-A52B606932A9}">
      <dsp:nvSpPr>
        <dsp:cNvPr id="0" name=""/>
        <dsp:cNvSpPr/>
      </dsp:nvSpPr>
      <dsp:spPr>
        <a:xfrm>
          <a:off x="7537820" y="2216171"/>
          <a:ext cx="2391536" cy="1518625"/>
        </a:xfrm>
        <a:prstGeom prst="roundRect">
          <a:avLst>
            <a:gd name="adj" fmla="val 10000"/>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6C227687-8CB2-45B5-BCFE-01300F783BFF}">
      <dsp:nvSpPr>
        <dsp:cNvPr id="0" name=""/>
        <dsp:cNvSpPr/>
      </dsp:nvSpPr>
      <dsp:spPr>
        <a:xfrm>
          <a:off x="7803546" y="2468611"/>
          <a:ext cx="2391536" cy="1518625"/>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100000"/>
            </a:lnSpc>
            <a:spcBef>
              <a:spcPct val="0"/>
            </a:spcBef>
            <a:spcAft>
              <a:spcPct val="35000"/>
            </a:spcAft>
            <a:buNone/>
          </a:pPr>
          <a:r>
            <a:rPr lang="en-US" sz="1200" kern="1200" baseline="0"/>
            <a:t>Physical </a:t>
          </a:r>
          <a:r>
            <a:rPr lang="en-US" sz="1200" kern="1200" baseline="0">
              <a:sym typeface="Wingdings" panose="05000000000000000000" pitchFamily="2" charset="2"/>
            </a:rPr>
            <a:t></a:t>
          </a:r>
          <a:r>
            <a:rPr lang="en-US" sz="1200" kern="1200" baseline="0"/>
            <a:t> dizziness, difficulty concentration, feeling code, sleep problems, fine hair/hair loss, muscle weakness</a:t>
          </a:r>
          <a:endParaRPr lang="en-US" sz="1200" kern="1200"/>
        </a:p>
      </dsp:txBody>
      <dsp:txXfrm>
        <a:off x="7848025" y="2513090"/>
        <a:ext cx="2302578" cy="142966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0308EC-35E3-41C3-86FD-B54FCF538BA7}">
      <dsp:nvSpPr>
        <dsp:cNvPr id="0" name=""/>
        <dsp:cNvSpPr/>
      </dsp:nvSpPr>
      <dsp:spPr>
        <a:xfrm>
          <a:off x="0" y="549058"/>
          <a:ext cx="9604375" cy="53820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a:t>16 mins  Dave Chawner  </a:t>
          </a:r>
          <a:r>
            <a:rPr lang="en-US" sz="2300" kern="1200">
              <a:hlinkClick xmlns:r="http://schemas.openxmlformats.org/officeDocument/2006/relationships" r:id="rId1"/>
            </a:rPr>
            <a:t>https://www.youtube.com/watch?v=lqbL-UhhyPk</a:t>
          </a:r>
          <a:r>
            <a:rPr lang="en-US" sz="2300" kern="1200"/>
            <a:t> </a:t>
          </a:r>
        </a:p>
      </dsp:txBody>
      <dsp:txXfrm>
        <a:off x="26273" y="575331"/>
        <a:ext cx="9551829" cy="485654"/>
      </dsp:txXfrm>
    </dsp:sp>
    <dsp:sp modelId="{14B08085-BEE9-440B-9E8F-7474302F1AB7}">
      <dsp:nvSpPr>
        <dsp:cNvPr id="0" name=""/>
        <dsp:cNvSpPr/>
      </dsp:nvSpPr>
      <dsp:spPr>
        <a:xfrm>
          <a:off x="0" y="1153498"/>
          <a:ext cx="9604375" cy="53820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a:t>19:19 Elisabeth  </a:t>
          </a:r>
          <a:r>
            <a:rPr lang="en-US" sz="2300" kern="1200">
              <a:hlinkClick xmlns:r="http://schemas.openxmlformats.org/officeDocument/2006/relationships" r:id="rId2"/>
            </a:rPr>
            <a:t>https://www.youtube.com/watch?v=GxI0ewBJdMo</a:t>
          </a:r>
          <a:endParaRPr lang="en-US" sz="2300" kern="1200"/>
        </a:p>
      </dsp:txBody>
      <dsp:txXfrm>
        <a:off x="26273" y="1179771"/>
        <a:ext cx="9551829" cy="485654"/>
      </dsp:txXfrm>
    </dsp:sp>
    <dsp:sp modelId="{C33FF1FF-BF6D-4061-A3D8-DC250183D833}">
      <dsp:nvSpPr>
        <dsp:cNvPr id="0" name=""/>
        <dsp:cNvSpPr/>
      </dsp:nvSpPr>
      <dsp:spPr>
        <a:xfrm>
          <a:off x="0" y="1757939"/>
          <a:ext cx="9604375" cy="53820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a:t>14:40 Obsessed  </a:t>
          </a:r>
          <a:r>
            <a:rPr lang="en-US" sz="2300" kern="1200">
              <a:hlinkClick xmlns:r="http://schemas.openxmlformats.org/officeDocument/2006/relationships" r:id="rId3"/>
            </a:rPr>
            <a:t>https://www.youtube.com/watch?v=HyHDYsV7vow</a:t>
          </a:r>
          <a:endParaRPr lang="en-US" sz="2300" kern="1200"/>
        </a:p>
      </dsp:txBody>
      <dsp:txXfrm>
        <a:off x="26273" y="1784212"/>
        <a:ext cx="9551829" cy="485654"/>
      </dsp:txXfrm>
    </dsp:sp>
    <dsp:sp modelId="{38BE2806-CAFA-4470-977B-92855845EF03}">
      <dsp:nvSpPr>
        <dsp:cNvPr id="0" name=""/>
        <dsp:cNvSpPr/>
      </dsp:nvSpPr>
      <dsp:spPr>
        <a:xfrm>
          <a:off x="0" y="2362379"/>
          <a:ext cx="9604375" cy="53820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a:t>15:41 Anastasia  EDNOS  </a:t>
          </a:r>
          <a:r>
            <a:rPr lang="en-US" sz="2300" kern="1200">
              <a:hlinkClick xmlns:r="http://schemas.openxmlformats.org/officeDocument/2006/relationships" r:id="rId4"/>
            </a:rPr>
            <a:t>https://www.youtube.com/watch?v=TS09i1OZzWY</a:t>
          </a:r>
          <a:r>
            <a:rPr lang="en-US" sz="2300" kern="1200"/>
            <a:t> </a:t>
          </a:r>
        </a:p>
      </dsp:txBody>
      <dsp:txXfrm>
        <a:off x="26273" y="2388652"/>
        <a:ext cx="9551829" cy="48565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3427A8-867D-4307-B171-824C6B0A4351}">
      <dsp:nvSpPr>
        <dsp:cNvPr id="0" name=""/>
        <dsp:cNvSpPr/>
      </dsp:nvSpPr>
      <dsp:spPr>
        <a:xfrm>
          <a:off x="0" y="81864"/>
          <a:ext cx="5913437" cy="722474"/>
        </a:xfrm>
        <a:prstGeom prst="roundRect">
          <a:avLst/>
        </a:prstGeom>
        <a:gradFill rotWithShape="0">
          <a:gsLst>
            <a:gs pos="0">
              <a:schemeClr val="accent2">
                <a:hueOff val="0"/>
                <a:satOff val="0"/>
                <a:lumOff val="0"/>
                <a:alphaOff val="0"/>
                <a:tint val="98000"/>
                <a:satMod val="110000"/>
                <a:lumMod val="104000"/>
              </a:schemeClr>
            </a:gs>
            <a:gs pos="69000">
              <a:schemeClr val="accent2">
                <a:hueOff val="0"/>
                <a:satOff val="0"/>
                <a:lumOff val="0"/>
                <a:alphaOff val="0"/>
                <a:shade val="88000"/>
                <a:satMod val="130000"/>
                <a:lumMod val="92000"/>
              </a:schemeClr>
            </a:gs>
            <a:gs pos="100000">
              <a:schemeClr val="accent2">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Involves recurrent binge eating behaviors</a:t>
          </a:r>
        </a:p>
      </dsp:txBody>
      <dsp:txXfrm>
        <a:off x="35268" y="117132"/>
        <a:ext cx="5842901" cy="651938"/>
      </dsp:txXfrm>
    </dsp:sp>
    <dsp:sp modelId="{6676BD35-5D8A-48A9-B222-7B94CE10B32C}">
      <dsp:nvSpPr>
        <dsp:cNvPr id="0" name=""/>
        <dsp:cNvSpPr/>
      </dsp:nvSpPr>
      <dsp:spPr>
        <a:xfrm>
          <a:off x="0" y="804339"/>
          <a:ext cx="5913437" cy="17305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7752" tIns="24130" rIns="135128" bIns="24130" numCol="1" spcCol="1270" anchor="t" anchorCtr="0">
          <a:noAutofit/>
        </a:bodyPr>
        <a:lstStyle/>
        <a:p>
          <a:pPr marL="114300" lvl="1" indent="-114300" algn="l" defTabSz="666750">
            <a:lnSpc>
              <a:spcPct val="90000"/>
            </a:lnSpc>
            <a:spcBef>
              <a:spcPct val="0"/>
            </a:spcBef>
            <a:spcAft>
              <a:spcPct val="20000"/>
            </a:spcAft>
            <a:buChar char="•"/>
          </a:pPr>
          <a:r>
            <a:rPr lang="en-US" sz="1500" kern="1200" baseline="0"/>
            <a:t>Binge eating </a:t>
          </a:r>
          <a:r>
            <a:rPr lang="en-US" sz="1500" kern="1200" baseline="0">
              <a:sym typeface="Wingdings" panose="05000000000000000000" pitchFamily="2" charset="2"/>
            </a:rPr>
            <a:t></a:t>
          </a:r>
          <a:r>
            <a:rPr lang="en-US" sz="1500" kern="1200" baseline="0"/>
            <a:t> a discrete period where the amount of food consumed is significantly more than most people would eat during a similar time period and during which the individual feels out of control and often disgusted with oneself </a:t>
          </a:r>
          <a:endParaRPr lang="en-US" sz="1500" kern="1200"/>
        </a:p>
        <a:p>
          <a:pPr marL="114300" lvl="1" indent="-114300" algn="l" defTabSz="666750">
            <a:lnSpc>
              <a:spcPct val="90000"/>
            </a:lnSpc>
            <a:spcBef>
              <a:spcPct val="0"/>
            </a:spcBef>
            <a:spcAft>
              <a:spcPct val="20000"/>
            </a:spcAft>
            <a:buChar char="•"/>
          </a:pPr>
          <a:r>
            <a:rPr lang="en-US" sz="1500" kern="1200" baseline="0"/>
            <a:t>Compensatory behavior </a:t>
          </a:r>
          <a:r>
            <a:rPr lang="en-US" sz="1500" kern="1200" baseline="0">
              <a:sym typeface="Wingdings" panose="05000000000000000000" pitchFamily="2" charset="2"/>
            </a:rPr>
            <a:t></a:t>
          </a:r>
          <a:r>
            <a:rPr lang="en-US" sz="1500" kern="1200" baseline="0"/>
            <a:t> results from self-disgust; an attempt to rid the body of the excessive calories (e.g., vomiting, use of laxatives, fasting or severe restriction, excessive exercise) </a:t>
          </a:r>
          <a:endParaRPr lang="en-US" sz="1500" kern="1200"/>
        </a:p>
        <a:p>
          <a:pPr marL="114300" lvl="1" indent="-114300" algn="l" defTabSz="666750">
            <a:lnSpc>
              <a:spcPct val="90000"/>
            </a:lnSpc>
            <a:spcBef>
              <a:spcPct val="0"/>
            </a:spcBef>
            <a:spcAft>
              <a:spcPct val="20000"/>
            </a:spcAft>
            <a:buChar char="•"/>
          </a:pPr>
          <a:r>
            <a:rPr lang="en-US" sz="1500" kern="1200" baseline="0"/>
            <a:t>On average, this cycle happens at least once a week for three months </a:t>
          </a:r>
          <a:endParaRPr lang="en-US" sz="1500" kern="1200"/>
        </a:p>
      </dsp:txBody>
      <dsp:txXfrm>
        <a:off x="0" y="804339"/>
        <a:ext cx="5913437" cy="1730519"/>
      </dsp:txXfrm>
    </dsp:sp>
    <dsp:sp modelId="{D1BB2401-D778-4469-ACF8-26F6A2B93D3F}">
      <dsp:nvSpPr>
        <dsp:cNvPr id="0" name=""/>
        <dsp:cNvSpPr/>
      </dsp:nvSpPr>
      <dsp:spPr>
        <a:xfrm>
          <a:off x="0" y="2534858"/>
          <a:ext cx="5913437" cy="722474"/>
        </a:xfrm>
        <a:prstGeom prst="roundRect">
          <a:avLst/>
        </a:prstGeom>
        <a:gradFill rotWithShape="0">
          <a:gsLst>
            <a:gs pos="0">
              <a:schemeClr val="accent2">
                <a:hueOff val="-3392975"/>
                <a:satOff val="11185"/>
                <a:lumOff val="11961"/>
                <a:alphaOff val="0"/>
                <a:tint val="98000"/>
                <a:satMod val="110000"/>
                <a:lumMod val="104000"/>
              </a:schemeClr>
            </a:gs>
            <a:gs pos="69000">
              <a:schemeClr val="accent2">
                <a:hueOff val="-3392975"/>
                <a:satOff val="11185"/>
                <a:lumOff val="11961"/>
                <a:alphaOff val="0"/>
                <a:shade val="88000"/>
                <a:satMod val="130000"/>
                <a:lumMod val="92000"/>
              </a:schemeClr>
            </a:gs>
            <a:gs pos="100000">
              <a:schemeClr val="accent2">
                <a:hueOff val="-3392975"/>
                <a:satOff val="11185"/>
                <a:lumOff val="11961"/>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Symptoms are like anorexia nervosa’s symptoms, but they tend to appear in late adolescence/early adulthood  </a:t>
          </a:r>
        </a:p>
      </dsp:txBody>
      <dsp:txXfrm>
        <a:off x="35268" y="2570126"/>
        <a:ext cx="5842901" cy="651938"/>
      </dsp:txXfrm>
    </dsp:sp>
    <dsp:sp modelId="{E6393CB5-004E-403D-AB9B-FF058995A8EA}">
      <dsp:nvSpPr>
        <dsp:cNvPr id="0" name=""/>
        <dsp:cNvSpPr/>
      </dsp:nvSpPr>
      <dsp:spPr>
        <a:xfrm>
          <a:off x="0" y="3257333"/>
          <a:ext cx="5913437" cy="12978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7752" tIns="24130" rIns="135128" bIns="24130" numCol="1" spcCol="1270" anchor="t" anchorCtr="0">
          <a:noAutofit/>
        </a:bodyPr>
        <a:lstStyle/>
        <a:p>
          <a:pPr marL="114300" lvl="1" indent="-114300" algn="l" defTabSz="666750">
            <a:lnSpc>
              <a:spcPct val="90000"/>
            </a:lnSpc>
            <a:spcBef>
              <a:spcPct val="0"/>
            </a:spcBef>
            <a:spcAft>
              <a:spcPct val="20000"/>
            </a:spcAft>
            <a:buChar char="•"/>
          </a:pPr>
          <a:r>
            <a:rPr lang="en-US" sz="1500" kern="1200" baseline="0"/>
            <a:t>Emotional/Behavioral </a:t>
          </a:r>
          <a:r>
            <a:rPr lang="en-US" sz="1500" kern="1200" baseline="0">
              <a:sym typeface="Wingdings" panose="05000000000000000000" pitchFamily="2" charset="2"/>
            </a:rPr>
            <a:t></a:t>
          </a:r>
          <a:r>
            <a:rPr lang="en-US" sz="1500" kern="1200" baseline="0"/>
            <a:t> hiding food wrappers or containers after binge episodes, feeling uncomfortable eating in public, developing food rituals, disappearing to the bathroom after eating meals, drinking excess amounts of water or non-caloric beverages)  </a:t>
          </a:r>
          <a:endParaRPr lang="en-US" sz="1500" kern="1200"/>
        </a:p>
        <a:p>
          <a:pPr marL="114300" lvl="1" indent="-114300" algn="l" defTabSz="666750">
            <a:lnSpc>
              <a:spcPct val="90000"/>
            </a:lnSpc>
            <a:spcBef>
              <a:spcPct val="0"/>
            </a:spcBef>
            <a:spcAft>
              <a:spcPct val="20000"/>
            </a:spcAft>
            <a:buChar char="•"/>
          </a:pPr>
          <a:r>
            <a:rPr lang="en-US" sz="1500" kern="1200" baseline="0"/>
            <a:t>Physical </a:t>
          </a:r>
          <a:r>
            <a:rPr lang="en-US" sz="1500" kern="1200" baseline="0">
              <a:sym typeface="Wingdings" panose="05000000000000000000" pitchFamily="2" charset="2"/>
            </a:rPr>
            <a:t></a:t>
          </a:r>
          <a:r>
            <a:rPr lang="en-US" sz="1500" kern="1200" baseline="0"/>
            <a:t> weight fluctuations, difficult concentrating, dizziness, sleep disturbance, and possible dental problems due to purging </a:t>
          </a:r>
          <a:endParaRPr lang="en-US" sz="1500" kern="1200"/>
        </a:p>
      </dsp:txBody>
      <dsp:txXfrm>
        <a:off x="0" y="3257333"/>
        <a:ext cx="5913437" cy="129788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C1E670-1910-4086-B7DE-8A4473ED0C82}">
      <dsp:nvSpPr>
        <dsp:cNvPr id="0" name=""/>
        <dsp:cNvSpPr/>
      </dsp:nvSpPr>
      <dsp:spPr>
        <a:xfrm>
          <a:off x="0" y="1431"/>
          <a:ext cx="9604375" cy="725636"/>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A4A408B-1175-4AB4-8747-CC978D46722D}">
      <dsp:nvSpPr>
        <dsp:cNvPr id="0" name=""/>
        <dsp:cNvSpPr/>
      </dsp:nvSpPr>
      <dsp:spPr>
        <a:xfrm>
          <a:off x="219505" y="164700"/>
          <a:ext cx="399100" cy="3991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902A968-BCC1-4D31-A279-845BF014B7EF}">
      <dsp:nvSpPr>
        <dsp:cNvPr id="0" name=""/>
        <dsp:cNvSpPr/>
      </dsp:nvSpPr>
      <dsp:spPr>
        <a:xfrm>
          <a:off x="838110" y="1431"/>
          <a:ext cx="8766264" cy="7256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797" tIns="76797" rIns="76797" bIns="76797" numCol="1" spcCol="1270" anchor="ctr" anchorCtr="0">
          <a:noAutofit/>
        </a:bodyPr>
        <a:lstStyle/>
        <a:p>
          <a:pPr marL="0" lvl="0" indent="0" algn="l" defTabSz="844550">
            <a:lnSpc>
              <a:spcPct val="100000"/>
            </a:lnSpc>
            <a:spcBef>
              <a:spcPct val="0"/>
            </a:spcBef>
            <a:spcAft>
              <a:spcPct val="35000"/>
            </a:spcAft>
            <a:buNone/>
          </a:pPr>
          <a:r>
            <a:rPr lang="en-US" sz="1900" kern="1200"/>
            <a:t>4:25  Zach  </a:t>
          </a:r>
          <a:r>
            <a:rPr lang="en-US" sz="1900" kern="1200">
              <a:hlinkClick xmlns:r="http://schemas.openxmlformats.org/officeDocument/2006/relationships" r:id="rId3"/>
            </a:rPr>
            <a:t>https://www.youtube.com/watch?v=CmQ_1jCSMCY</a:t>
          </a:r>
          <a:endParaRPr lang="en-US" sz="1900" kern="1200"/>
        </a:p>
      </dsp:txBody>
      <dsp:txXfrm>
        <a:off x="838110" y="1431"/>
        <a:ext cx="8766264" cy="725636"/>
      </dsp:txXfrm>
    </dsp:sp>
    <dsp:sp modelId="{83B7093B-AE73-41D7-89DC-8BE2F803D043}">
      <dsp:nvSpPr>
        <dsp:cNvPr id="0" name=""/>
        <dsp:cNvSpPr/>
      </dsp:nvSpPr>
      <dsp:spPr>
        <a:xfrm>
          <a:off x="0" y="908477"/>
          <a:ext cx="9604375" cy="725636"/>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67D0BEB-3023-46F8-8374-7E4C67EC2C46}">
      <dsp:nvSpPr>
        <dsp:cNvPr id="0" name=""/>
        <dsp:cNvSpPr/>
      </dsp:nvSpPr>
      <dsp:spPr>
        <a:xfrm>
          <a:off x="219505" y="1071745"/>
          <a:ext cx="399100" cy="399100"/>
        </a:xfrm>
        <a:prstGeom prst="rect">
          <a:avLst/>
        </a:prstGeom>
        <a:blipFill>
          <a:blip xmlns:r="http://schemas.openxmlformats.org/officeDocument/2006/relationships"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80D0755-C09E-4DF0-A877-2DB2E039B1D9}">
      <dsp:nvSpPr>
        <dsp:cNvPr id="0" name=""/>
        <dsp:cNvSpPr/>
      </dsp:nvSpPr>
      <dsp:spPr>
        <a:xfrm>
          <a:off x="838110" y="908477"/>
          <a:ext cx="8766264" cy="7256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797" tIns="76797" rIns="76797" bIns="76797" numCol="1" spcCol="1270" anchor="ctr" anchorCtr="0">
          <a:noAutofit/>
        </a:bodyPr>
        <a:lstStyle/>
        <a:p>
          <a:pPr marL="0" lvl="0" indent="0" algn="l" defTabSz="844550">
            <a:lnSpc>
              <a:spcPct val="100000"/>
            </a:lnSpc>
            <a:spcBef>
              <a:spcPct val="0"/>
            </a:spcBef>
            <a:spcAft>
              <a:spcPct val="35000"/>
            </a:spcAft>
            <a:buNone/>
          </a:pPr>
          <a:r>
            <a:rPr lang="en-US" sz="1900" kern="1200"/>
            <a:t>15  Susannah  </a:t>
          </a:r>
          <a:r>
            <a:rPr lang="en-US" sz="1900" kern="1200">
              <a:hlinkClick xmlns:r="http://schemas.openxmlformats.org/officeDocument/2006/relationships" r:id="rId6"/>
            </a:rPr>
            <a:t>https://www.youtube.com/watch?v=3Q76l_4IDsA</a:t>
          </a:r>
          <a:endParaRPr lang="en-US" sz="1900" kern="1200"/>
        </a:p>
      </dsp:txBody>
      <dsp:txXfrm>
        <a:off x="838110" y="908477"/>
        <a:ext cx="8766264" cy="725636"/>
      </dsp:txXfrm>
    </dsp:sp>
    <dsp:sp modelId="{148B2C00-481B-4523-80D8-EF3857034D8E}">
      <dsp:nvSpPr>
        <dsp:cNvPr id="0" name=""/>
        <dsp:cNvSpPr/>
      </dsp:nvSpPr>
      <dsp:spPr>
        <a:xfrm>
          <a:off x="0" y="1815523"/>
          <a:ext cx="9604375" cy="725636"/>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E598ECE-E66D-4355-AC05-B7E88CFBF5F7}">
      <dsp:nvSpPr>
        <dsp:cNvPr id="0" name=""/>
        <dsp:cNvSpPr/>
      </dsp:nvSpPr>
      <dsp:spPr>
        <a:xfrm>
          <a:off x="219505" y="1978791"/>
          <a:ext cx="399100" cy="39910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EF06F19-8755-47FD-A278-3110E699994B}">
      <dsp:nvSpPr>
        <dsp:cNvPr id="0" name=""/>
        <dsp:cNvSpPr/>
      </dsp:nvSpPr>
      <dsp:spPr>
        <a:xfrm>
          <a:off x="838110" y="1815523"/>
          <a:ext cx="8766264" cy="7256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797" tIns="76797" rIns="76797" bIns="76797" numCol="1" spcCol="1270" anchor="ctr" anchorCtr="0">
          <a:noAutofit/>
        </a:bodyPr>
        <a:lstStyle/>
        <a:p>
          <a:pPr marL="0" lvl="0" indent="0" algn="l" defTabSz="844550">
            <a:lnSpc>
              <a:spcPct val="100000"/>
            </a:lnSpc>
            <a:spcBef>
              <a:spcPct val="0"/>
            </a:spcBef>
            <a:spcAft>
              <a:spcPct val="35000"/>
            </a:spcAft>
            <a:buNone/>
          </a:pPr>
          <a:r>
            <a:rPr lang="en-US" sz="1900" kern="1200"/>
            <a:t>2:44   How to help with bulimia  </a:t>
          </a:r>
          <a:r>
            <a:rPr lang="en-US" sz="1900" kern="1200">
              <a:hlinkClick xmlns:r="http://schemas.openxmlformats.org/officeDocument/2006/relationships" r:id="rId9"/>
            </a:rPr>
            <a:t>https://www.youtube.com/watch?v=SQu1qGtSzQA</a:t>
          </a:r>
          <a:endParaRPr lang="en-US" sz="1900" kern="1200"/>
        </a:p>
      </dsp:txBody>
      <dsp:txXfrm>
        <a:off x="838110" y="1815523"/>
        <a:ext cx="8766264" cy="725636"/>
      </dsp:txXfrm>
    </dsp:sp>
    <dsp:sp modelId="{88745988-B8F0-46E7-8A07-0BFB68FC9C79}">
      <dsp:nvSpPr>
        <dsp:cNvPr id="0" name=""/>
        <dsp:cNvSpPr/>
      </dsp:nvSpPr>
      <dsp:spPr>
        <a:xfrm>
          <a:off x="0" y="2722569"/>
          <a:ext cx="9604375" cy="725636"/>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97925A1-70CC-4A5B-AACA-E91746FF96D4}">
      <dsp:nvSpPr>
        <dsp:cNvPr id="0" name=""/>
        <dsp:cNvSpPr/>
      </dsp:nvSpPr>
      <dsp:spPr>
        <a:xfrm>
          <a:off x="219505" y="2885837"/>
          <a:ext cx="399100" cy="399100"/>
        </a:xfrm>
        <a:prstGeom prst="rect">
          <a:avLst/>
        </a:prstGeom>
        <a:blipFill>
          <a:blip xmlns:r="http://schemas.openxmlformats.org/officeDocument/2006/relationships"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90FD414-2E21-4D9C-BEAA-3F9FD506875D}">
      <dsp:nvSpPr>
        <dsp:cNvPr id="0" name=""/>
        <dsp:cNvSpPr/>
      </dsp:nvSpPr>
      <dsp:spPr>
        <a:xfrm>
          <a:off x="838110" y="2722569"/>
          <a:ext cx="8766264" cy="7256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797" tIns="76797" rIns="76797" bIns="76797" numCol="1" spcCol="1270" anchor="ctr" anchorCtr="0">
          <a:noAutofit/>
        </a:bodyPr>
        <a:lstStyle/>
        <a:p>
          <a:pPr marL="0" lvl="0" indent="0" algn="l" defTabSz="844550">
            <a:lnSpc>
              <a:spcPct val="100000"/>
            </a:lnSpc>
            <a:spcBef>
              <a:spcPct val="0"/>
            </a:spcBef>
            <a:spcAft>
              <a:spcPct val="35000"/>
            </a:spcAft>
            <a:buNone/>
          </a:pPr>
          <a:r>
            <a:rPr lang="en-US" sz="1900" kern="1200"/>
            <a:t>3  min  Andrew  </a:t>
          </a:r>
          <a:r>
            <a:rPr lang="en-US" sz="1900" kern="1200">
              <a:hlinkClick xmlns:r="http://schemas.openxmlformats.org/officeDocument/2006/relationships" r:id="rId12"/>
            </a:rPr>
            <a:t>https://www.youtube.com/watch?v=ijR839tZaQ0</a:t>
          </a:r>
          <a:r>
            <a:rPr lang="en-US" sz="1900" kern="1200"/>
            <a:t> </a:t>
          </a:r>
        </a:p>
      </dsp:txBody>
      <dsp:txXfrm>
        <a:off x="838110" y="2722569"/>
        <a:ext cx="8766264" cy="72563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E3B571-901E-4256-9DA8-DE65F95D21E0}">
      <dsp:nvSpPr>
        <dsp:cNvPr id="0" name=""/>
        <dsp:cNvSpPr/>
      </dsp:nvSpPr>
      <dsp:spPr>
        <a:xfrm>
          <a:off x="2813" y="410640"/>
          <a:ext cx="2232266" cy="1339360"/>
        </a:xfrm>
        <a:prstGeom prst="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Like bulimia nervosa in that there are binge eating episodes with feelings of being out of control</a:t>
          </a:r>
        </a:p>
      </dsp:txBody>
      <dsp:txXfrm>
        <a:off x="2813" y="410640"/>
        <a:ext cx="2232266" cy="1339360"/>
      </dsp:txXfrm>
    </dsp:sp>
    <dsp:sp modelId="{133DF663-9389-4588-B4B7-FA0A3C87ECB4}">
      <dsp:nvSpPr>
        <dsp:cNvPr id="0" name=""/>
        <dsp:cNvSpPr/>
      </dsp:nvSpPr>
      <dsp:spPr>
        <a:xfrm>
          <a:off x="2458307" y="410640"/>
          <a:ext cx="2232266" cy="1339360"/>
        </a:xfrm>
        <a:prstGeom prst="rect">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Unlike bulimia nervosa because there aren’t compensatory behaviors (although they may still feel shame, embarrassment and guilt) </a:t>
          </a:r>
        </a:p>
      </dsp:txBody>
      <dsp:txXfrm>
        <a:off x="2458307" y="410640"/>
        <a:ext cx="2232266" cy="1339360"/>
      </dsp:txXfrm>
    </dsp:sp>
    <dsp:sp modelId="{40D05C84-1950-4042-BDF8-017982EB3B19}">
      <dsp:nvSpPr>
        <dsp:cNvPr id="0" name=""/>
        <dsp:cNvSpPr/>
      </dsp:nvSpPr>
      <dsp:spPr>
        <a:xfrm>
          <a:off x="4913800" y="410640"/>
          <a:ext cx="2232266" cy="1339360"/>
        </a:xfrm>
        <a:prstGeom prst="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On average, happens at least once a week for three months</a:t>
          </a:r>
        </a:p>
      </dsp:txBody>
      <dsp:txXfrm>
        <a:off x="4913800" y="410640"/>
        <a:ext cx="2232266" cy="1339360"/>
      </dsp:txXfrm>
    </dsp:sp>
    <dsp:sp modelId="{C63F88AC-471C-4E22-BFC7-7082273FAA5D}">
      <dsp:nvSpPr>
        <dsp:cNvPr id="0" name=""/>
        <dsp:cNvSpPr/>
      </dsp:nvSpPr>
      <dsp:spPr>
        <a:xfrm>
          <a:off x="7369294" y="410640"/>
          <a:ext cx="2232266" cy="1339360"/>
        </a:xfrm>
        <a:prstGeom prst="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Individuals with BED are at risk for obesity and other related health disorders  </a:t>
          </a:r>
        </a:p>
      </dsp:txBody>
      <dsp:txXfrm>
        <a:off x="7369294" y="410640"/>
        <a:ext cx="2232266" cy="1339360"/>
      </dsp:txXfrm>
    </dsp:sp>
    <dsp:sp modelId="{A03DC813-A407-430C-BFBA-997C506C9D60}">
      <dsp:nvSpPr>
        <dsp:cNvPr id="0" name=""/>
        <dsp:cNvSpPr/>
      </dsp:nvSpPr>
      <dsp:spPr>
        <a:xfrm>
          <a:off x="2813" y="1973226"/>
          <a:ext cx="2232266" cy="1339360"/>
        </a:xfrm>
        <a:prstGeom prst="rect">
          <a:avLst/>
        </a:prstGeom>
        <a:solidFill>
          <a:schemeClr val="accent6">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Rarely eat in public due to embarrassment over the quantity of food they eat, and therefore, they will secretly binge and discretely dispose of wrappers and containers </a:t>
          </a:r>
        </a:p>
      </dsp:txBody>
      <dsp:txXfrm>
        <a:off x="2813" y="1973226"/>
        <a:ext cx="2232266" cy="1339360"/>
      </dsp:txXfrm>
    </dsp:sp>
    <dsp:sp modelId="{03121807-AE65-418E-87AA-C4653B8F21C7}">
      <dsp:nvSpPr>
        <dsp:cNvPr id="0" name=""/>
        <dsp:cNvSpPr/>
      </dsp:nvSpPr>
      <dsp:spPr>
        <a:xfrm>
          <a:off x="2458307" y="1973226"/>
          <a:ext cx="2232266" cy="1339360"/>
        </a:xfrm>
        <a:prstGeom prst="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Onset seems to be later than that of anorexia nervosa and bulimia nervosa (i.e., most patients are middle-aged) and about 1/3+ are male (although the gender different is smaller than that of anorexia nervosa and bulimia nervosa)</a:t>
          </a:r>
        </a:p>
      </dsp:txBody>
      <dsp:txXfrm>
        <a:off x="2458307" y="1973226"/>
        <a:ext cx="2232266" cy="1339360"/>
      </dsp:txXfrm>
    </dsp:sp>
    <dsp:sp modelId="{5D26C015-A39F-42DD-9A93-9B5DAE7B03C4}">
      <dsp:nvSpPr>
        <dsp:cNvPr id="0" name=""/>
        <dsp:cNvSpPr/>
      </dsp:nvSpPr>
      <dsp:spPr>
        <a:xfrm>
          <a:off x="4913800" y="1973226"/>
          <a:ext cx="2232266" cy="1339360"/>
        </a:xfrm>
        <a:prstGeom prst="rect">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More phasic than persistent </a:t>
          </a:r>
        </a:p>
      </dsp:txBody>
      <dsp:txXfrm>
        <a:off x="4913800" y="1973226"/>
        <a:ext cx="2232266" cy="1339360"/>
      </dsp:txXfrm>
    </dsp:sp>
    <dsp:sp modelId="{B9DC064E-2179-4E6A-BA2A-DEC0E936621A}">
      <dsp:nvSpPr>
        <dsp:cNvPr id="0" name=""/>
        <dsp:cNvSpPr/>
      </dsp:nvSpPr>
      <dsp:spPr>
        <a:xfrm>
          <a:off x="7369294" y="1973226"/>
          <a:ext cx="2232266" cy="1339360"/>
        </a:xfrm>
        <a:prstGeom prst="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Often comorbid with bipolar disorder, depressive disorders, and anxiety disorders</a:t>
          </a:r>
        </a:p>
      </dsp:txBody>
      <dsp:txXfrm>
        <a:off x="7369294" y="1973226"/>
        <a:ext cx="2232266" cy="133936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38FD4B-EFA0-40B6-A730-DD0F2B363754}">
      <dsp:nvSpPr>
        <dsp:cNvPr id="0" name=""/>
        <dsp:cNvSpPr/>
      </dsp:nvSpPr>
      <dsp:spPr>
        <a:xfrm>
          <a:off x="0" y="0"/>
          <a:ext cx="8163718" cy="997348"/>
        </a:xfrm>
        <a:prstGeom prst="roundRect">
          <a:avLst>
            <a:gd name="adj" fmla="val 10000"/>
          </a:avLst>
        </a:prstGeom>
        <a:gradFill rotWithShape="0">
          <a:gsLst>
            <a:gs pos="0">
              <a:schemeClr val="accent2">
                <a:hueOff val="0"/>
                <a:satOff val="0"/>
                <a:lumOff val="0"/>
                <a:alphaOff val="0"/>
                <a:tint val="98000"/>
                <a:satMod val="110000"/>
                <a:lumMod val="104000"/>
              </a:schemeClr>
            </a:gs>
            <a:gs pos="69000">
              <a:schemeClr val="accent2">
                <a:hueOff val="0"/>
                <a:satOff val="0"/>
                <a:lumOff val="0"/>
                <a:alphaOff val="0"/>
                <a:shade val="88000"/>
                <a:satMod val="130000"/>
                <a:lumMod val="92000"/>
              </a:schemeClr>
            </a:gs>
            <a:gs pos="100000">
              <a:schemeClr val="accent2">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b="0" i="0" kern="1200" baseline="0"/>
            <a:t>1. What does mutually exclusive mean? What does it mean with respect to eating disorders? </a:t>
          </a:r>
          <a:endParaRPr lang="en-US" sz="2400" kern="1200"/>
        </a:p>
      </dsp:txBody>
      <dsp:txXfrm>
        <a:off x="29211" y="29211"/>
        <a:ext cx="7087502" cy="938926"/>
      </dsp:txXfrm>
    </dsp:sp>
    <dsp:sp modelId="{B6BE4DFF-4BF6-4CE2-AAED-CE1FD70E5E09}">
      <dsp:nvSpPr>
        <dsp:cNvPr id="0" name=""/>
        <dsp:cNvSpPr/>
      </dsp:nvSpPr>
      <dsp:spPr>
        <a:xfrm>
          <a:off x="720328" y="1163572"/>
          <a:ext cx="8163718" cy="997348"/>
        </a:xfrm>
        <a:prstGeom prst="roundRect">
          <a:avLst>
            <a:gd name="adj" fmla="val 10000"/>
          </a:avLst>
        </a:prstGeom>
        <a:gradFill rotWithShape="0">
          <a:gsLst>
            <a:gs pos="0">
              <a:schemeClr val="accent2">
                <a:hueOff val="-1696488"/>
                <a:satOff val="5592"/>
                <a:lumOff val="5981"/>
                <a:alphaOff val="0"/>
                <a:tint val="98000"/>
                <a:satMod val="110000"/>
                <a:lumMod val="104000"/>
              </a:schemeClr>
            </a:gs>
            <a:gs pos="69000">
              <a:schemeClr val="accent2">
                <a:hueOff val="-1696488"/>
                <a:satOff val="5592"/>
                <a:lumOff val="5981"/>
                <a:alphaOff val="0"/>
                <a:shade val="88000"/>
                <a:satMod val="130000"/>
                <a:lumMod val="92000"/>
              </a:schemeClr>
            </a:gs>
            <a:gs pos="100000">
              <a:schemeClr val="accent2">
                <a:hueOff val="-1696488"/>
                <a:satOff val="5592"/>
                <a:lumOff val="5981"/>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b="0" i="0" kern="1200" baseline="0"/>
            <a:t>2. What are the key differences in diagnostic criteria for anorexia, bulimia, and binge eating disorder? </a:t>
          </a:r>
          <a:endParaRPr lang="en-US" sz="2400" kern="1200"/>
        </a:p>
      </dsp:txBody>
      <dsp:txXfrm>
        <a:off x="749539" y="1192783"/>
        <a:ext cx="6736692" cy="938926"/>
      </dsp:txXfrm>
    </dsp:sp>
    <dsp:sp modelId="{ACF504EA-43A0-4FE5-A47A-0E2AB828EACD}">
      <dsp:nvSpPr>
        <dsp:cNvPr id="0" name=""/>
        <dsp:cNvSpPr/>
      </dsp:nvSpPr>
      <dsp:spPr>
        <a:xfrm>
          <a:off x="1440656" y="2327145"/>
          <a:ext cx="8163718" cy="997348"/>
        </a:xfrm>
        <a:prstGeom prst="roundRect">
          <a:avLst>
            <a:gd name="adj" fmla="val 10000"/>
          </a:avLst>
        </a:prstGeom>
        <a:gradFill rotWithShape="0">
          <a:gsLst>
            <a:gs pos="0">
              <a:schemeClr val="accent2">
                <a:hueOff val="-3392975"/>
                <a:satOff val="11185"/>
                <a:lumOff val="11961"/>
                <a:alphaOff val="0"/>
                <a:tint val="98000"/>
                <a:satMod val="110000"/>
                <a:lumMod val="104000"/>
              </a:schemeClr>
            </a:gs>
            <a:gs pos="69000">
              <a:schemeClr val="accent2">
                <a:hueOff val="-3392975"/>
                <a:satOff val="11185"/>
                <a:lumOff val="11961"/>
                <a:alphaOff val="0"/>
                <a:shade val="88000"/>
                <a:satMod val="130000"/>
                <a:lumMod val="92000"/>
              </a:schemeClr>
            </a:gs>
            <a:gs pos="100000">
              <a:schemeClr val="accent2">
                <a:hueOff val="-3392975"/>
                <a:satOff val="11185"/>
                <a:lumOff val="11961"/>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b="0" i="0" kern="1200" baseline="0"/>
            <a:t>3. Define compensatory behavior. What disorder is this found in? </a:t>
          </a:r>
          <a:endParaRPr lang="en-US" sz="2400" kern="1200"/>
        </a:p>
      </dsp:txBody>
      <dsp:txXfrm>
        <a:off x="1469867" y="2356356"/>
        <a:ext cx="6736692" cy="938926"/>
      </dsp:txXfrm>
    </dsp:sp>
    <dsp:sp modelId="{DD839191-D48F-4E12-8E16-37ED031D112F}">
      <dsp:nvSpPr>
        <dsp:cNvPr id="0" name=""/>
        <dsp:cNvSpPr/>
      </dsp:nvSpPr>
      <dsp:spPr>
        <a:xfrm>
          <a:off x="7515442" y="756322"/>
          <a:ext cx="648276" cy="648276"/>
        </a:xfrm>
        <a:prstGeom prst="downArrow">
          <a:avLst>
            <a:gd name="adj1" fmla="val 55000"/>
            <a:gd name="adj2" fmla="val 45000"/>
          </a:avLst>
        </a:prstGeom>
        <a:solidFill>
          <a:schemeClr val="accent2">
            <a:tint val="40000"/>
            <a:alpha val="90000"/>
            <a:hueOff val="0"/>
            <a:satOff val="0"/>
            <a:lumOff val="0"/>
            <a:alphaOff val="0"/>
          </a:schemeClr>
        </a:solidFill>
        <a:ln w="9525" cap="flat"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1333500">
            <a:lnSpc>
              <a:spcPct val="90000"/>
            </a:lnSpc>
            <a:spcBef>
              <a:spcPct val="0"/>
            </a:spcBef>
            <a:spcAft>
              <a:spcPct val="35000"/>
            </a:spcAft>
            <a:buNone/>
          </a:pPr>
          <a:endParaRPr lang="en-US" sz="3000" kern="1200"/>
        </a:p>
      </dsp:txBody>
      <dsp:txXfrm>
        <a:off x="7661304" y="756322"/>
        <a:ext cx="356552" cy="487828"/>
      </dsp:txXfrm>
    </dsp:sp>
    <dsp:sp modelId="{94E5D3F4-0A7D-432F-B20B-56B689BC51E8}">
      <dsp:nvSpPr>
        <dsp:cNvPr id="0" name=""/>
        <dsp:cNvSpPr/>
      </dsp:nvSpPr>
      <dsp:spPr>
        <a:xfrm>
          <a:off x="8235770" y="1913246"/>
          <a:ext cx="648276" cy="648276"/>
        </a:xfrm>
        <a:prstGeom prst="downArrow">
          <a:avLst>
            <a:gd name="adj1" fmla="val 55000"/>
            <a:gd name="adj2" fmla="val 45000"/>
          </a:avLst>
        </a:prstGeom>
        <a:solidFill>
          <a:schemeClr val="accent2">
            <a:tint val="40000"/>
            <a:alpha val="90000"/>
            <a:hueOff val="-4192819"/>
            <a:satOff val="16804"/>
            <a:lumOff val="2495"/>
            <a:alphaOff val="0"/>
          </a:schemeClr>
        </a:solidFill>
        <a:ln w="9525" cap="flat" cmpd="sng" algn="ctr">
          <a:solidFill>
            <a:schemeClr val="accent2">
              <a:tint val="40000"/>
              <a:alpha val="90000"/>
              <a:hueOff val="-4192819"/>
              <a:satOff val="16804"/>
              <a:lumOff val="2495"/>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1333500">
            <a:lnSpc>
              <a:spcPct val="90000"/>
            </a:lnSpc>
            <a:spcBef>
              <a:spcPct val="0"/>
            </a:spcBef>
            <a:spcAft>
              <a:spcPct val="35000"/>
            </a:spcAft>
            <a:buNone/>
          </a:pPr>
          <a:endParaRPr lang="en-US" sz="3000" kern="1200"/>
        </a:p>
      </dsp:txBody>
      <dsp:txXfrm>
        <a:off x="8381632" y="1913246"/>
        <a:ext cx="356552" cy="487828"/>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D4963D-82CE-4699-A706-B15CAFB39C2B}">
      <dsp:nvSpPr>
        <dsp:cNvPr id="0" name=""/>
        <dsp:cNvSpPr/>
      </dsp:nvSpPr>
      <dsp:spPr>
        <a:xfrm>
          <a:off x="2205989" y="1191"/>
          <a:ext cx="8823960" cy="1221761"/>
        </a:xfrm>
        <a:prstGeom prst="rect">
          <a:avLst/>
        </a:prstGeom>
        <a:solidFill>
          <a:schemeClr val="accent5">
            <a:tint val="40000"/>
            <a:alpha val="90000"/>
            <a:hueOff val="0"/>
            <a:satOff val="0"/>
            <a:lumOff val="0"/>
            <a:alphaOff val="0"/>
          </a:schemeClr>
        </a:solidFill>
        <a:ln w="15875"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209" tIns="310328" rIns="171209" bIns="310328" numCol="1" spcCol="1270" anchor="ctr" anchorCtr="0">
          <a:noAutofit/>
        </a:bodyPr>
        <a:lstStyle/>
        <a:p>
          <a:pPr marL="0" lvl="0" indent="0" algn="l" defTabSz="622300">
            <a:lnSpc>
              <a:spcPct val="90000"/>
            </a:lnSpc>
            <a:spcBef>
              <a:spcPct val="0"/>
            </a:spcBef>
            <a:spcAft>
              <a:spcPct val="35000"/>
            </a:spcAft>
            <a:buNone/>
          </a:pPr>
          <a:r>
            <a:rPr lang="en-US" sz="1400" kern="1200" dirty="0"/>
            <a:t>Prevalence rate: 0.3-0.4% in young women; 0.1% for men; most prevalent in </a:t>
          </a:r>
          <a:r>
            <a:rPr lang="en-US" sz="1400" kern="1200" dirty="0" err="1"/>
            <a:t>postindustrialized</a:t>
          </a:r>
          <a:r>
            <a:rPr lang="en-US" sz="1400" kern="1200" dirty="0"/>
            <a:t>, high-income countries like the United States, Australia, New Zealand, Japan and many European countries.  In the US, prevalence is lower among Latinx and non-Latinx Black Americans than non-Latinx Whites.</a:t>
          </a:r>
        </a:p>
      </dsp:txBody>
      <dsp:txXfrm>
        <a:off x="2205989" y="1191"/>
        <a:ext cx="8823960" cy="1221761"/>
      </dsp:txXfrm>
    </dsp:sp>
    <dsp:sp modelId="{7E1D031F-18DF-42D5-838A-75EEFF9ADDE8}">
      <dsp:nvSpPr>
        <dsp:cNvPr id="0" name=""/>
        <dsp:cNvSpPr/>
      </dsp:nvSpPr>
      <dsp:spPr>
        <a:xfrm>
          <a:off x="0" y="1191"/>
          <a:ext cx="2205990" cy="1221761"/>
        </a:xfrm>
        <a:prstGeom prst="rect">
          <a:avLst/>
        </a:prstGeom>
        <a:solidFill>
          <a:schemeClr val="accent5">
            <a:hueOff val="0"/>
            <a:satOff val="0"/>
            <a:lumOff val="0"/>
            <a:alphaOff val="0"/>
          </a:schemeClr>
        </a:solidFill>
        <a:ln w="15875"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6734" tIns="120683" rIns="116734" bIns="120683" numCol="1" spcCol="1270" anchor="ctr" anchorCtr="0">
          <a:noAutofit/>
        </a:bodyPr>
        <a:lstStyle/>
        <a:p>
          <a:pPr marL="0" lvl="0" indent="0" algn="ctr" defTabSz="800100">
            <a:lnSpc>
              <a:spcPct val="90000"/>
            </a:lnSpc>
            <a:spcBef>
              <a:spcPct val="0"/>
            </a:spcBef>
            <a:spcAft>
              <a:spcPct val="35000"/>
            </a:spcAft>
            <a:buNone/>
            <a:defRPr b="1"/>
          </a:pPr>
          <a:r>
            <a:rPr lang="en-US" sz="1800" kern="1200"/>
            <a:t>Anorexia nervosa</a:t>
          </a:r>
        </a:p>
      </dsp:txBody>
      <dsp:txXfrm>
        <a:off x="0" y="1191"/>
        <a:ext cx="2205990" cy="1221761"/>
      </dsp:txXfrm>
    </dsp:sp>
    <dsp:sp modelId="{AE7E8C7A-60DD-472D-90FB-D71400340007}">
      <dsp:nvSpPr>
        <dsp:cNvPr id="0" name=""/>
        <dsp:cNvSpPr/>
      </dsp:nvSpPr>
      <dsp:spPr>
        <a:xfrm>
          <a:off x="2205990" y="1296259"/>
          <a:ext cx="8823960" cy="1221761"/>
        </a:xfrm>
        <a:prstGeom prst="rect">
          <a:avLst/>
        </a:prstGeom>
        <a:solidFill>
          <a:schemeClr val="accent5">
            <a:tint val="40000"/>
            <a:alpha val="90000"/>
            <a:hueOff val="-887704"/>
            <a:satOff val="-2520"/>
            <a:lumOff val="76"/>
            <a:alphaOff val="0"/>
          </a:schemeClr>
        </a:solidFill>
        <a:ln w="15875" cap="flat" cmpd="sng" algn="ctr">
          <a:solidFill>
            <a:schemeClr val="accent5">
              <a:tint val="40000"/>
              <a:alpha val="90000"/>
              <a:hueOff val="-887704"/>
              <a:satOff val="-2520"/>
              <a:lumOff val="7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209" tIns="310328" rIns="171209" bIns="310328" numCol="1" spcCol="1270" anchor="ctr" anchorCtr="0">
          <a:noAutofit/>
        </a:bodyPr>
        <a:lstStyle/>
        <a:p>
          <a:pPr marL="0" lvl="0" indent="0" algn="l" defTabSz="622300">
            <a:lnSpc>
              <a:spcPct val="90000"/>
            </a:lnSpc>
            <a:spcBef>
              <a:spcPct val="0"/>
            </a:spcBef>
            <a:spcAft>
              <a:spcPct val="35000"/>
            </a:spcAft>
            <a:buNone/>
          </a:pPr>
          <a:r>
            <a:rPr lang="en-US" sz="1400" kern="1200" dirty="0"/>
            <a:t>Prevalence rate: 1.0% in young women; 0.1% of men; Another study shows between 1.1% and 4.6% of females and 0.1% of males will develop bulimia and subthreshold bulimia occurs in 2.0% to 5.4% of adolescent females.  DSM reports 12 month prevalence ranges from 0.14% to 0.3% with higher rates in females and high-income countries.  Rates are similar across </a:t>
          </a:r>
          <a:r>
            <a:rPr lang="en-US" sz="1400" kern="1200" dirty="0" err="1"/>
            <a:t>ethnoracial</a:t>
          </a:r>
          <a:r>
            <a:rPr lang="en-US" sz="1400" kern="1200" dirty="0"/>
            <a:t> groups. </a:t>
          </a:r>
        </a:p>
      </dsp:txBody>
      <dsp:txXfrm>
        <a:off x="2205990" y="1296259"/>
        <a:ext cx="8823960" cy="1221761"/>
      </dsp:txXfrm>
    </dsp:sp>
    <dsp:sp modelId="{FAAFDC68-FFAF-4609-9D65-775BBA0B0B5A}">
      <dsp:nvSpPr>
        <dsp:cNvPr id="0" name=""/>
        <dsp:cNvSpPr/>
      </dsp:nvSpPr>
      <dsp:spPr>
        <a:xfrm>
          <a:off x="0" y="1296259"/>
          <a:ext cx="2205990" cy="1221761"/>
        </a:xfrm>
        <a:prstGeom prst="rect">
          <a:avLst/>
        </a:prstGeom>
        <a:solidFill>
          <a:schemeClr val="accent5">
            <a:hueOff val="-842315"/>
            <a:satOff val="-3972"/>
            <a:lumOff val="980"/>
            <a:alphaOff val="0"/>
          </a:schemeClr>
        </a:solidFill>
        <a:ln w="15875" cap="flat" cmpd="sng" algn="ctr">
          <a:solidFill>
            <a:schemeClr val="accent5">
              <a:hueOff val="-842315"/>
              <a:satOff val="-3972"/>
              <a:lumOff val="98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6734" tIns="120683" rIns="116734" bIns="120683" numCol="1" spcCol="1270" anchor="ctr" anchorCtr="0">
          <a:noAutofit/>
        </a:bodyPr>
        <a:lstStyle/>
        <a:p>
          <a:pPr marL="0" lvl="0" indent="0" algn="ctr" defTabSz="800100">
            <a:lnSpc>
              <a:spcPct val="90000"/>
            </a:lnSpc>
            <a:spcBef>
              <a:spcPct val="0"/>
            </a:spcBef>
            <a:spcAft>
              <a:spcPct val="35000"/>
            </a:spcAft>
            <a:buNone/>
            <a:defRPr b="1"/>
          </a:pPr>
          <a:r>
            <a:rPr lang="en-US" sz="1800" kern="1200"/>
            <a:t>Bulimia nervosa</a:t>
          </a:r>
        </a:p>
      </dsp:txBody>
      <dsp:txXfrm>
        <a:off x="0" y="1296259"/>
        <a:ext cx="2205990" cy="1221761"/>
      </dsp:txXfrm>
    </dsp:sp>
    <dsp:sp modelId="{409ADF6D-FBEB-494C-9B76-1D63AA17C83A}">
      <dsp:nvSpPr>
        <dsp:cNvPr id="0" name=""/>
        <dsp:cNvSpPr/>
      </dsp:nvSpPr>
      <dsp:spPr>
        <a:xfrm>
          <a:off x="2205990" y="2591327"/>
          <a:ext cx="8823960" cy="1221761"/>
        </a:xfrm>
        <a:prstGeom prst="rect">
          <a:avLst/>
        </a:prstGeom>
        <a:solidFill>
          <a:schemeClr val="accent5">
            <a:tint val="40000"/>
            <a:alpha val="90000"/>
            <a:hueOff val="-1775408"/>
            <a:satOff val="-5040"/>
            <a:lumOff val="151"/>
            <a:alphaOff val="0"/>
          </a:schemeClr>
        </a:solidFill>
        <a:ln w="15875" cap="flat" cmpd="sng" algn="ctr">
          <a:solidFill>
            <a:schemeClr val="accent5">
              <a:tint val="40000"/>
              <a:alpha val="90000"/>
              <a:hueOff val="-1775408"/>
              <a:satOff val="-5040"/>
              <a:lumOff val="151"/>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209" tIns="310328" rIns="171209" bIns="310328" numCol="1" spcCol="1270" anchor="ctr" anchorCtr="0">
          <a:noAutofit/>
        </a:bodyPr>
        <a:lstStyle/>
        <a:p>
          <a:pPr marL="0" lvl="0" indent="0" algn="l" defTabSz="622300">
            <a:lnSpc>
              <a:spcPct val="90000"/>
            </a:lnSpc>
            <a:spcBef>
              <a:spcPct val="0"/>
            </a:spcBef>
            <a:spcAft>
              <a:spcPct val="35000"/>
            </a:spcAft>
            <a:buNone/>
          </a:pPr>
          <a:r>
            <a:rPr lang="en-US" sz="1400" kern="1200" dirty="0"/>
            <a:t>Prevalence rate: three times more common than anorexia and bulimia and it more common than breast cancer, HIV and schizophrenia.  Between 0.2%-3.5 % of females and 0.9%-2.0% of males will develop BED with subthreshold occurring n 1.6% of adolescent females.  12 month prevalence of 0.44% to 1.2% with rates 2-3 times higher in women, similar rates across </a:t>
          </a:r>
          <a:r>
            <a:rPr lang="en-US" sz="1400" kern="1200" dirty="0" err="1"/>
            <a:t>ethnoracial</a:t>
          </a:r>
          <a:r>
            <a:rPr lang="en-US" sz="1400" kern="1200" dirty="0"/>
            <a:t> groups in the US and between most high income industrialized countries.  </a:t>
          </a:r>
        </a:p>
      </dsp:txBody>
      <dsp:txXfrm>
        <a:off x="2205990" y="2591327"/>
        <a:ext cx="8823960" cy="1221761"/>
      </dsp:txXfrm>
    </dsp:sp>
    <dsp:sp modelId="{6B2F089E-D527-4D37-8AB9-4AB43B660A31}">
      <dsp:nvSpPr>
        <dsp:cNvPr id="0" name=""/>
        <dsp:cNvSpPr/>
      </dsp:nvSpPr>
      <dsp:spPr>
        <a:xfrm>
          <a:off x="0" y="2591327"/>
          <a:ext cx="2205990" cy="1221761"/>
        </a:xfrm>
        <a:prstGeom prst="rect">
          <a:avLst/>
        </a:prstGeom>
        <a:solidFill>
          <a:schemeClr val="accent5">
            <a:hueOff val="-1684631"/>
            <a:satOff val="-7944"/>
            <a:lumOff val="1960"/>
            <a:alphaOff val="0"/>
          </a:schemeClr>
        </a:solidFill>
        <a:ln w="15875" cap="flat" cmpd="sng" algn="ctr">
          <a:solidFill>
            <a:schemeClr val="accent5">
              <a:hueOff val="-1684631"/>
              <a:satOff val="-7944"/>
              <a:lumOff val="196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6734" tIns="120683" rIns="116734" bIns="120683" numCol="1" spcCol="1270" anchor="ctr" anchorCtr="0">
          <a:noAutofit/>
        </a:bodyPr>
        <a:lstStyle/>
        <a:p>
          <a:pPr marL="0" lvl="0" indent="0" algn="ctr" defTabSz="800100">
            <a:lnSpc>
              <a:spcPct val="90000"/>
            </a:lnSpc>
            <a:spcBef>
              <a:spcPct val="0"/>
            </a:spcBef>
            <a:spcAft>
              <a:spcPct val="35000"/>
            </a:spcAft>
            <a:buNone/>
            <a:defRPr b="1"/>
          </a:pPr>
          <a:r>
            <a:rPr lang="en-US" sz="1800" kern="1200"/>
            <a:t>Binge-eating disorder</a:t>
          </a:r>
        </a:p>
      </dsp:txBody>
      <dsp:txXfrm>
        <a:off x="0" y="2591327"/>
        <a:ext cx="2205990" cy="1221761"/>
      </dsp:txXfrm>
    </dsp:sp>
  </dsp:spTree>
</dsp:drawing>
</file>

<file path=ppt/diagrams/layout1.xml><?xml version="1.0" encoding="utf-8"?>
<dgm:layoutDef xmlns:dgm="http://schemas.openxmlformats.org/drawingml/2006/diagram" xmlns:a="http://schemas.openxmlformats.org/drawingml/2006/main" uniqueId="urn:microsoft.com/office/officeart/2016/7/layout/LinearBlockProcessNumbered">
  <dgm:title val="Linear Block Process Numbered"/>
  <dgm:desc val="Used to show a progression; a timeline; sequential steps in a task, process, or workflow; or to emphasize movement or direction. Automatic numbers have been introduced to show the steps of the process. Level 1 text and Level 2 text both appears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01</a:t>
              </a:r>
            </a:p>
          </dgm:t>
        </dgm:pt>
        <dgm:pt modelId="201" type="sibTrans" cxnId="5">
          <dgm:prSet phldrT="2"/>
          <dgm:t>
            <a:bodyPr/>
            <a:lstStyle/>
            <a:p>
              <a:r>
                <a:t>02</a:t>
              </a:r>
            </a:p>
          </dgm:t>
        </dgm:pt>
        <dgm:pt modelId="301" type="sibTrans" cxnId="6">
          <dgm:prSet phldrT="3"/>
          <dgm:t>
            <a:bodyPr/>
            <a:lstStyle/>
            <a:p>
              <a:r>
                <a:t>03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sibTransNodeRect" op="equ"/>
      <dgm:constr type="primFontSz" for="des" forName="nodeRect" op="equ"/>
    </dgm:constrLst>
    <dgm:ruleLst/>
    <dgm:forEach name="Name4" axis="ch" ptType="node">
      <dgm:layoutNode name="compositeNode">
        <dgm:varLst>
          <dgm:bulletEnabled val="1"/>
        </dgm:varLst>
        <dgm:alg type="composite"/>
        <dgm:constrLst>
          <dgm:constr type="h" refType="w" op="lte" fact="1.2"/>
          <dgm:constr type="w" for="ch" forName="bgRect" refType="w"/>
          <dgm:constr type="h" for="ch" forName="bgRect" refType="h"/>
          <dgm:constr type="t" for="ch" forName="bgRect"/>
          <dgm:constr type="l" for="ch" forName="bgRect"/>
          <dgm:constr type="w" for="ch" forName="sibTransNodeRect" refType="w" refFor="ch" refForName="bgRect"/>
          <dgm:constr type="h" for="ch" forName="sibTransNodeRect" refType="h" refFor="ch" refForName="bgRect" fact="0.4"/>
          <dgm:constr type="t" for="ch" forName="sibTransNodeRect"/>
          <dgm:constr type="l" for="ch" forName="sibTransNodeRect"/>
          <dgm:constr type="r" for="ch" forName="nodeRect" refType="r" refFor="ch" refForName="bgRect"/>
          <dgm:constr type="h" for="ch" forName="nodeRect" refType="h" refFor="ch" refForName="bgRect" fact="0.6"/>
          <dgm:constr type="t" for="ch" forName="nodeRect" refType="b" refFor="ch" refForName="sibTransNodeRect"/>
          <dgm:constr type="l" for="ch" forName="nodeRect" refType="l" refFor="ch" refForName="bgRect"/>
        </dgm:constrLst>
        <dgm:ruleLst>
          <dgm:rule type="w" for="ch" forName="nodeRect" val="NaN" fact="NaN" max="30"/>
        </dgm:ruleLst>
        <dgm:layoutNode name="bgRect" styleLbl="alignNode1">
          <dgm:alg type="sp"/>
          <dgm:shape xmlns:r="http://schemas.openxmlformats.org/officeDocument/2006/relationships" type="rect" r:blip="">
            <dgm:adjLst>
              <dgm:adj idx="1" val="0.05"/>
            </dgm:adjLst>
          </dgm:shape>
          <dgm:presOf axis="self"/>
          <dgm:constrLst/>
          <dgm:ruleLst/>
        </dgm:layoutNode>
        <dgm:forEach name="Name19" axis="followSib" ptType="sibTrans" hideLastTrans="0" cnt="1">
          <dgm:layoutNode name="sibTransNodeRect" styleLbl="alignNode1">
            <dgm:varLst>
              <dgm:chMax val="0"/>
              <dgm:bulletEnabled val="1"/>
            </dgm:varLst>
            <dgm:presOf axis="self"/>
            <dgm:alg type="tx">
              <dgm:param type="parTxLTRAlign" val="l"/>
              <dgm:param type="parTxRTLAlign" val="l"/>
            </dgm:alg>
            <dgm:shape xmlns:r="http://schemas.openxmlformats.org/officeDocument/2006/relationships" type="rect" r:blip="" hideGeom="1">
              <dgm:adjLst/>
            </dgm:shape>
            <dgm:constrLst>
              <dgm:constr type="primFontSz" val="66"/>
              <dgm:constr type="tMarg" val="13"/>
              <dgm:constr type="lMarg" refType="w" fact="0.28"/>
              <dgm:constr type="rMarg" refType="w" fact="0.28"/>
              <dgm:constr type="bMarg" val="13"/>
            </dgm:constrLst>
            <dgm:ruleLst>
              <dgm:rule type="primFontSz" val="14" fact="NaN" max="NaN"/>
              <dgm:rule type="tMarg" val="13" fact="NaN" max="NaN"/>
            </dgm:ruleLst>
          </dgm:layoutNode>
        </dgm:forEach>
        <dgm:layoutNode name="nodeRect" styleLbl="alignNode1" moveWith="bgRect">
          <dgm:varLst>
            <dgm:bulletEnabled val="1"/>
          </dgm:varLst>
          <dgm:alg type="tx">
            <dgm:param type="parTxLTRAlign" val="l"/>
            <dgm:param type="parTxRTLAlign" val="r"/>
            <dgm:param type="txAnchorVert" val="t"/>
            <dgm:param type="stBulletLvl" val="2"/>
          </dgm:alg>
          <dgm:shape xmlns:r="http://schemas.openxmlformats.org/officeDocument/2006/relationships" type="rect" r:blip="" hideGeom="1">
            <dgm:adjLst/>
          </dgm:shape>
          <dgm:presOf axis="desOrSelf" ptType="node"/>
          <dgm:constrLst>
            <dgm:constr type="primFontSz" val="26"/>
            <dgm:constr type="tMarg"/>
            <dgm:constr type="lMarg" refType="w" fact="0.28"/>
            <dgm:constr type="rMarg" refType="w" fact="0.28"/>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1">
            <a:buAutoNum type="arabicParenBoth"/>
          </dgm1611:buPr>
        </dgm1611:autoBuNodeInfo>
      </dgm1611:autoBuNodeInfoLst>
    </a:ext>
  </dgm:extLst>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1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17.xml><?xml version="1.0" encoding="utf-8"?>
<dgm:layoutDef xmlns:dgm="http://schemas.openxmlformats.org/drawingml/2006/diagram" xmlns:a="http://schemas.openxmlformats.org/drawingml/2006/main" uniqueId="urn:microsoft.com/office/officeart/2018/5/layout/CenteredIconLabelDescriptionList">
  <dgm:title val="Centered 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ctrX" for="ch" forName="iconRect" refType="w" fact="0.5"/>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layout18.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7.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9.xml><?xml version="1.0" encoding="utf-8"?>
<dgm:layoutDef xmlns:dgm="http://schemas.openxmlformats.org/drawingml/2006/diagram" xmlns:a="http://schemas.openxmlformats.org/drawingml/2006/main" uniqueId="urn:microsoft.com/office/officeart/2016/7/layout/VerticalSolidActionList">
  <dgm:title val="Vertical Solid Action List"/>
  <dgm:desc val="Use to show non-sequential or grouped lists of information. Works well with large amounts of text. All text has the same level of emphasis, and direction is not implied."/>
  <dgm:catLst>
    <dgm:cat type="list"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 modelId="5">
          <dgm:prSet phldr="1"/>
        </dgm:pt>
        <dgm:pt modelId="51">
          <dgm:prSet phldr="1"/>
        </dgm:pt>
      </dgm:ptLst>
      <dgm:cxnLst>
        <dgm:cxn modelId="4" srcId="0" destId="1" srcOrd="0" destOrd="0"/>
        <dgm:cxn modelId="5" srcId="0" destId="2" srcOrd="1" destOrd="0"/>
        <dgm:cxn modelId="6" srcId="0" destId="3" srcOrd="2" destOrd="0"/>
        <dgm:cxn modelId="7" srcId="0" destId="4" srcOrd="3" destOrd="0"/>
        <dgm:cxn modelId="8" srcId="0" destId="5" srcOrd="4" destOrd="0"/>
        <dgm:cxn modelId="13" srcId="1" destId="11" srcOrd="0" destOrd="0"/>
        <dgm:cxn modelId="23" srcId="2" destId="21" srcOrd="0" destOrd="0"/>
        <dgm:cxn modelId="33" srcId="3" destId="31" srcOrd="0" destOrd="0"/>
        <dgm:cxn modelId="43" srcId="4" destId="41" srcOrd="0" destOrd="0"/>
        <dgm:cxn modelId="53" srcId="5" destId="5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6"/>
      <dgm:constr type="primFontSz" for="des" forName="parentText" op="equ" val="28"/>
      <dgm:constr type="primFontSz" for="des" forName="descendantText" refType="primFontSz" refFor="des" refForName="parentText" op="lte" fact="0.82"/>
      <dgm:constr type="primFontSz" for="des" forName="parentText" refType="primFontSz" refFor="des" refForName="descendantText" op="lte" fact="1.25"/>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2"/>
          <dgm:constr type="w" for="ch" forName="descendantText" refType="w" fact="0.8"/>
          <dgm:constr type="h" for="ch" forName="parentText" refType="h"/>
          <dgm:constr type="h" for="ch" forName="descendantText" refType="h" refFor="ch" refForName="parentText"/>
        </dgm:constrLst>
        <dgm:ruleLst/>
        <dgm:layoutNode name="parentText" styleLbl="alignNode1">
          <dgm:varLst>
            <dgm:chMax val="1"/>
            <dgm:bulletEnabled/>
          </dgm:varLst>
          <dgm:alg type="tx"/>
          <dgm:shape xmlns:r="http://schemas.openxmlformats.org/officeDocument/2006/relationships" type="rect" r:blip="" zOrderOff="3">
            <dgm:adjLst/>
          </dgm:shape>
          <dgm:presOf axis="self" ptType="node"/>
          <dgm:constrLst>
            <dgm:constr type="tMarg" refType="h" fact="0.28"/>
            <dgm:constr type="bMarg" refType="h" fact="0.28"/>
            <dgm:constr type="lMarg" refType="w" fact="0.15"/>
            <dgm:constr type="rMarg" refType="w" fact="0.15"/>
          </dgm:constrLst>
          <dgm:ruleLst>
            <dgm:rule type="primFontSz" val="15" fact="NaN" max="NaN"/>
          </dgm:ruleLst>
        </dgm:layoutNode>
        <dgm:layoutNode name="descendantText" styleLbl="alignAccFollowNode1">
          <dgm:varLst>
            <dgm:bulletEnabled/>
          </dgm:varLst>
          <dgm:alg type="tx">
            <dgm:param type="stBulletLvl" val="0"/>
            <dgm:param type="parTxLTRAlign" val="l"/>
            <dgm:param type="shpTxLTRAlignCh" val="l"/>
            <dgm:param type="parTxRTLAlign" val="r"/>
            <dgm:param type="shpTxRTLAlignCh" val="r"/>
          </dgm:alg>
          <dgm:choose name="Name10">
            <dgm:if name="Name11" func="var" arg="dir" op="equ" val="norm">
              <dgm:shape xmlns:r="http://schemas.openxmlformats.org/officeDocument/2006/relationships" type="rect" r:blip="">
                <dgm:adjLst/>
              </dgm:shape>
            </dgm:if>
            <dgm:else name="Name12">
              <dgm:shape xmlns:r="http://schemas.openxmlformats.org/officeDocument/2006/relationships" type="rect" r:blip="">
                <dgm:adjLst/>
              </dgm:shape>
            </dgm:else>
          </dgm:choose>
          <dgm:presOf axis="des" ptType="node"/>
          <dgm:constrLst>
            <dgm:constr type="primFontSz" val="24"/>
            <dgm:constr type="lMarg" refType="w" fact="0.055"/>
            <dgm:constr type="rMarg" refType="w" fact="0.055"/>
            <dgm:constr type="tMarg" refType="h" fact="0.72"/>
            <dgm:constr type="bMarg" refType="h" fact="0.72"/>
          </dgm:constrLst>
          <dgm:ruleLst>
            <dgm:rule type="primFontSz" val="11" fact="NaN" max="NaN"/>
          </dgm:ruleLst>
        </dgm:layoutNod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A6938AD-9A60-4CFE-B74B-303C0144B301}" type="datetimeFigureOut">
              <a:rPr lang="en-US" smtClean="0"/>
              <a:t>8/24/2023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118C6E-EDD9-4845-A285-D8B5F89A72E9}" type="slidenum">
              <a:rPr lang="en-US" smtClean="0"/>
              <a:t>‹#›</a:t>
            </a:fld>
            <a:endParaRPr lang="en-US"/>
          </a:p>
        </p:txBody>
      </p:sp>
    </p:spTree>
    <p:extLst>
      <p:ext uri="{BB962C8B-B14F-4D97-AF65-F5344CB8AC3E}">
        <p14:creationId xmlns:p14="http://schemas.microsoft.com/office/powerpoint/2010/main" val="21194184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9118C6E-EDD9-4845-A285-D8B5F89A72E9}" type="slidenum">
              <a:rPr lang="en-US" smtClean="0"/>
              <a:t>20</a:t>
            </a:fld>
            <a:endParaRPr lang="en-US"/>
          </a:p>
        </p:txBody>
      </p:sp>
    </p:spTree>
    <p:extLst>
      <p:ext uri="{BB962C8B-B14F-4D97-AF65-F5344CB8AC3E}">
        <p14:creationId xmlns:p14="http://schemas.microsoft.com/office/powerpoint/2010/main" val="1253880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9118C6E-EDD9-4845-A285-D8B5F89A72E9}" type="slidenum">
              <a:rPr lang="en-US" smtClean="0"/>
              <a:t>29</a:t>
            </a:fld>
            <a:endParaRPr lang="en-US"/>
          </a:p>
        </p:txBody>
      </p:sp>
    </p:spTree>
    <p:extLst>
      <p:ext uri="{BB962C8B-B14F-4D97-AF65-F5344CB8AC3E}">
        <p14:creationId xmlns:p14="http://schemas.microsoft.com/office/powerpoint/2010/main" val="38663230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D291B17-9318-49DB-B28B-6E5994AE9581}" type="datetime1">
              <a:rPr lang="en-US" smtClean="0"/>
              <a:t>8/24/2023</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3A98EE3D-8CD1-4C3F-BD1C-C98C9596463C}" type="slidenum">
              <a:rPr lang="en-US" smtClean="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99164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ED4963-E985-44C4-B8C4-FDD613B7C2F8}" type="datetime1">
              <a:rPr lang="en-US" smtClean="0"/>
              <a:t>8/24/2023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010055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291B17-9318-49DB-B28B-6E5994AE9581}" type="datetime1">
              <a:rPr lang="en-US" smtClean="0"/>
              <a:t>8/24/2023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558011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8DD82B9-B8EE-4375-B6FF-88FA6ABB15D9}" type="datetime1">
              <a:rPr lang="en-US" smtClean="0"/>
              <a:t>8/24/2023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904738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2497495-0637-405E-AE64-5CC7506D51F5}" type="datetime1">
              <a:rPr lang="en-US" smtClean="0"/>
              <a:t>8/24/2023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330937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FFD690-9426-415D-8B65-26881E07B2D4}" type="datetime1">
              <a:rPr lang="en-US" smtClean="0"/>
              <a:t>8/24/2023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21615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C4989A-474C-40DE-95B9-011C28B71673}" type="datetime1">
              <a:rPr lang="en-US" smtClean="0"/>
              <a:t>8/24/2023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2163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B4ED54-5B5E-4A04-93D3-5772E3CE3818}" type="datetime1">
              <a:rPr lang="en-US" smtClean="0"/>
              <a:t>8/24/2023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061288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8/24/2023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021369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82884F1-FFEA-405F-9602-3DCA865EDA4E}" type="datetime1">
              <a:rPr lang="en-US" smtClean="0"/>
              <a:t>8/24/2023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pPr/>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302730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7E18DB4A-8810-4A10-AD5C-D5E2C667F5B3}" type="datetime1">
              <a:rPr lang="en-US" smtClean="0"/>
              <a:t>8/24/2023</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621798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ED291B17-9318-49DB-B28B-6E5994AE9581}" type="datetime1">
              <a:rPr lang="en-US" smtClean="0"/>
              <a:t>8/24/2023</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3A98EE3D-8CD1-4C3F-BD1C-C98C9596463C}" type="slidenum">
              <a:rPr lang="en-US" smtClean="0"/>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78900044"/>
      </p:ext>
    </p:extLst>
  </p:cSld>
  <p:clrMap bg1="lt1" tx1="dk1" bg2="lt2" tx2="dk2" accent1="accent1" accent2="accent2" accent3="accent3" accent4="accent4" accent5="accent5" accent6="accent6" hlink="hlink" folHlink="folHlink"/>
  <p:sldLayoutIdLst>
    <p:sldLayoutId id="2147483719" r:id="rId1"/>
    <p:sldLayoutId id="2147483720"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Lst>
  <p:hf sldNum="0" hdr="0" ftr="0" dt="0"/>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hyperlink" Target="https://www.youtube.com/watch?v=bD8KCcipGaY" TargetMode="Externa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8" Type="http://schemas.microsoft.com/office/2007/relationships/diagramDrawing" Target="../diagrams/drawing12.xml"/><Relationship Id="rId3" Type="http://schemas.openxmlformats.org/officeDocument/2006/relationships/image" Target="../media/image1.jpg"/><Relationship Id="rId7" Type="http://schemas.openxmlformats.org/officeDocument/2006/relationships/diagramColors" Target="../diagrams/colors12.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QuickStyle" Target="../diagrams/quickStyle12.xml"/><Relationship Id="rId5" Type="http://schemas.openxmlformats.org/officeDocument/2006/relationships/diagramLayout" Target="../diagrams/layout12.xml"/><Relationship Id="rId4" Type="http://schemas.openxmlformats.org/officeDocument/2006/relationships/diagramData" Target="../diagrams/data1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14.xml"/><Relationship Id="rId7" Type="http://schemas.microsoft.com/office/2007/relationships/diagramDrawing" Target="../diagrams/drawing14.xml"/><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diagramColors" Target="../diagrams/colors14.xml"/><Relationship Id="rId5" Type="http://schemas.openxmlformats.org/officeDocument/2006/relationships/diagramQuickStyle" Target="../diagrams/quickStyle14.xml"/><Relationship Id="rId4" Type="http://schemas.openxmlformats.org/officeDocument/2006/relationships/diagramLayout" Target="../diagrams/layout1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29.xml.rels><?xml version="1.0" encoding="UTF-8" standalone="yes"?>
<Relationships xmlns="http://schemas.openxmlformats.org/package/2006/relationships"><Relationship Id="rId3" Type="http://schemas.openxmlformats.org/officeDocument/2006/relationships/diagramData" Target="../diagrams/data18.xml"/><Relationship Id="rId7" Type="http://schemas.microsoft.com/office/2007/relationships/diagramDrawing" Target="../diagrams/drawing18.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8.xml"/><Relationship Id="rId5" Type="http://schemas.openxmlformats.org/officeDocument/2006/relationships/diagramQuickStyle" Target="../diagrams/quickStyle18.xml"/><Relationship Id="rId4" Type="http://schemas.openxmlformats.org/officeDocument/2006/relationships/diagramLayout" Target="../diagrams/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52" name="Rectangle 37">
            <a:extLst>
              <a:ext uri="{FF2B5EF4-FFF2-40B4-BE49-F238E27FC236}">
                <a16:creationId xmlns:a16="http://schemas.microsoft.com/office/drawing/2014/main" id="{352BB3D1-FC10-43EE-8114-34C0EBA6F8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114344B-4B41-4428-B84B-F63168A8B618}"/>
              </a:ext>
            </a:extLst>
          </p:cNvPr>
          <p:cNvSpPr>
            <a:spLocks noGrp="1"/>
          </p:cNvSpPr>
          <p:nvPr>
            <p:ph type="ctrTitle"/>
          </p:nvPr>
        </p:nvSpPr>
        <p:spPr>
          <a:xfrm>
            <a:off x="4976636" y="992221"/>
            <a:ext cx="6247308" cy="4873558"/>
          </a:xfrm>
        </p:spPr>
        <p:txBody>
          <a:bodyPr anchor="ctr">
            <a:normAutofit/>
          </a:bodyPr>
          <a:lstStyle/>
          <a:p>
            <a:r>
              <a:rPr lang="en-US" sz="4800"/>
              <a:t>Eating Disorders</a:t>
            </a:r>
          </a:p>
        </p:txBody>
      </p:sp>
      <p:sp>
        <p:nvSpPr>
          <p:cNvPr id="3" name="Subtitle 2">
            <a:extLst>
              <a:ext uri="{FF2B5EF4-FFF2-40B4-BE49-F238E27FC236}">
                <a16:creationId xmlns:a16="http://schemas.microsoft.com/office/drawing/2014/main" id="{FD97B87A-9445-44A7-A1A3-529D1C6EA3D4}"/>
              </a:ext>
            </a:extLst>
          </p:cNvPr>
          <p:cNvSpPr>
            <a:spLocks noGrp="1"/>
          </p:cNvSpPr>
          <p:nvPr>
            <p:ph type="subTitle" idx="1"/>
          </p:nvPr>
        </p:nvSpPr>
        <p:spPr>
          <a:xfrm>
            <a:off x="968056" y="996610"/>
            <a:ext cx="3363901" cy="4864780"/>
          </a:xfrm>
        </p:spPr>
        <p:txBody>
          <a:bodyPr anchor="ctr">
            <a:normAutofit/>
          </a:bodyPr>
          <a:lstStyle/>
          <a:p>
            <a:pPr algn="r"/>
            <a:r>
              <a:rPr lang="en-US" sz="2000">
                <a:solidFill>
                  <a:schemeClr val="tx2"/>
                </a:solidFill>
              </a:rPr>
              <a:t>Module 10 | Presentation by Madeleine Stewart | </a:t>
            </a:r>
          </a:p>
          <a:p>
            <a:pPr algn="r"/>
            <a:r>
              <a:rPr lang="en-US" sz="2000">
                <a:solidFill>
                  <a:schemeClr val="tx2"/>
                </a:solidFill>
              </a:rPr>
              <a:t> edited by Cat Floyd-Jennings, MA, with video added content </a:t>
            </a:r>
          </a:p>
        </p:txBody>
      </p:sp>
      <p:cxnSp>
        <p:nvCxnSpPr>
          <p:cNvPr id="53" name="Straight Connector 39">
            <a:extLst>
              <a:ext uri="{FF2B5EF4-FFF2-40B4-BE49-F238E27FC236}">
                <a16:creationId xmlns:a16="http://schemas.microsoft.com/office/drawing/2014/main" id="{7766695C-9F91-4225-8954-E3288BC513F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600200"/>
            <a:ext cx="0" cy="3657600"/>
          </a:xfrm>
          <a:prstGeom prst="line">
            <a:avLst/>
          </a:prstGeom>
          <a:ln w="317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8716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5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par>
                                <p:cTn id="8" presetID="10" presetClass="entr" presetSubtype="0" fill="hold" grpId="0" nodeType="withEffect">
                                  <p:stCondLst>
                                    <p:cond delay="1500"/>
                                  </p:stCondLst>
                                  <p:iterate>
                                    <p:tmPct val="10000"/>
                                  </p:iterate>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700"/>
                                        <p:tgtEl>
                                          <p:spTgt spid="3">
                                            <p:txEl>
                                              <p:pRg st="1" end="1"/>
                                            </p:txEl>
                                          </p:spTgt>
                                        </p:tgtEl>
                                      </p:cBhvr>
                                    </p:animEffect>
                                  </p:childTnLst>
                                </p:cTn>
                              </p:par>
                              <p:par>
                                <p:cTn id="11" presetID="10" presetClass="entr" presetSubtype="0" fill="hold" grpId="0" nodeType="withEffect">
                                  <p:stCondLst>
                                    <p:cond delay="1000"/>
                                  </p:stCondLst>
                                  <p:iterate>
                                    <p:tmPct val="10000"/>
                                  </p:iterate>
                                  <p:childTnLst>
                                    <p:set>
                                      <p:cBhvr>
                                        <p:cTn id="12" dur="1" fill="hold">
                                          <p:stCondLst>
                                            <p:cond delay="0"/>
                                          </p:stCondLst>
                                        </p:cTn>
                                        <p:tgtEl>
                                          <p:spTgt spid="2"/>
                                        </p:tgtEl>
                                        <p:attrNameLst>
                                          <p:attrName>style.visibility</p:attrName>
                                        </p:attrNameLst>
                                      </p:cBhvr>
                                      <p:to>
                                        <p:strVal val="visible"/>
                                      </p:to>
                                    </p:set>
                                    <p:animEffect transition="in" filter="fade">
                                      <p:cBhvr>
                                        <p:cTn id="13"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171B8E-D76D-47A3-8392-4E4BB1A9257F}"/>
              </a:ext>
            </a:extLst>
          </p:cNvPr>
          <p:cNvSpPr>
            <a:spLocks noGrp="1"/>
          </p:cNvSpPr>
          <p:nvPr>
            <p:ph type="title"/>
          </p:nvPr>
        </p:nvSpPr>
        <p:spPr>
          <a:xfrm>
            <a:off x="581192" y="4858602"/>
            <a:ext cx="11029618" cy="1446663"/>
          </a:xfrm>
        </p:spPr>
        <p:txBody>
          <a:bodyPr anchor="ctr">
            <a:normAutofit/>
          </a:bodyPr>
          <a:lstStyle/>
          <a:p>
            <a:r>
              <a:rPr lang="en-US">
                <a:solidFill>
                  <a:schemeClr val="bg1">
                    <a:lumMod val="75000"/>
                    <a:lumOff val="25000"/>
                  </a:schemeClr>
                </a:solidFill>
              </a:rPr>
              <a:t>Changes to the DSM-5</a:t>
            </a:r>
          </a:p>
        </p:txBody>
      </p:sp>
      <p:sp>
        <p:nvSpPr>
          <p:cNvPr id="3" name="Content Placeholder 2">
            <a:extLst>
              <a:ext uri="{FF2B5EF4-FFF2-40B4-BE49-F238E27FC236}">
                <a16:creationId xmlns:a16="http://schemas.microsoft.com/office/drawing/2014/main" id="{DBE72460-A77F-4E67-89BD-8D072D4CDDE2}"/>
              </a:ext>
            </a:extLst>
          </p:cNvPr>
          <p:cNvSpPr>
            <a:spLocks noGrp="1"/>
          </p:cNvSpPr>
          <p:nvPr>
            <p:ph idx="1"/>
          </p:nvPr>
        </p:nvSpPr>
        <p:spPr>
          <a:xfrm>
            <a:off x="791663" y="646644"/>
            <a:ext cx="10469170" cy="4646716"/>
          </a:xfrm>
        </p:spPr>
        <p:txBody>
          <a:bodyPr>
            <a:normAutofit lnSpcReduction="10000"/>
          </a:bodyPr>
          <a:lstStyle/>
          <a:p>
            <a:pPr>
              <a:lnSpc>
                <a:spcPct val="90000"/>
              </a:lnSpc>
            </a:pPr>
            <a:r>
              <a:rPr lang="en-US" sz="1800" dirty="0">
                <a:solidFill>
                  <a:srgbClr val="FFFFFF"/>
                </a:solidFill>
              </a:rPr>
              <a:t>Removed Eating Disorder – Not Otherwise Specified (EDNOS) because about 50-90% of patients were diagnosed with it </a:t>
            </a:r>
          </a:p>
          <a:p>
            <a:pPr>
              <a:lnSpc>
                <a:spcPct val="90000"/>
              </a:lnSpc>
            </a:pPr>
            <a:r>
              <a:rPr lang="en-US" sz="1800" dirty="0">
                <a:solidFill>
                  <a:srgbClr val="FFFFFF"/>
                </a:solidFill>
              </a:rPr>
              <a:t>Binge-eating disorder was made into its own category after the removal of EDNOS </a:t>
            </a:r>
          </a:p>
          <a:p>
            <a:pPr lvl="1">
              <a:lnSpc>
                <a:spcPct val="90000"/>
              </a:lnSpc>
            </a:pPr>
            <a:r>
              <a:rPr lang="en-US" sz="2400" dirty="0">
                <a:solidFill>
                  <a:srgbClr val="FFFFFF"/>
                </a:solidFill>
              </a:rPr>
              <a:t>Doesn’t have to occur as frequently or for as long as in the DSM-IV-TR</a:t>
            </a:r>
          </a:p>
          <a:p>
            <a:pPr>
              <a:lnSpc>
                <a:spcPct val="90000"/>
              </a:lnSpc>
            </a:pPr>
            <a:r>
              <a:rPr lang="en-US" sz="1800" dirty="0">
                <a:solidFill>
                  <a:srgbClr val="FFFFFF"/>
                </a:solidFill>
              </a:rPr>
              <a:t>Criteria that the individual must be under 85% of normal body weight was removed from anorexia nervosa diagnosis; removed requirement of amenorrhea (a lack of a menstrual cycle not due to menopause) </a:t>
            </a:r>
          </a:p>
          <a:p>
            <a:pPr lvl="1">
              <a:lnSpc>
                <a:spcPct val="90000"/>
              </a:lnSpc>
            </a:pPr>
            <a:r>
              <a:rPr lang="en-US" sz="2400" dirty="0">
                <a:solidFill>
                  <a:srgbClr val="FFFFFF"/>
                </a:solidFill>
              </a:rPr>
              <a:t>This helped secure insurance-covered treatment for those just outside of this range; and the removal of amenorrhea’s requirement helped males and pre-pubescent females secure treatment </a:t>
            </a:r>
          </a:p>
          <a:p>
            <a:pPr lvl="1">
              <a:lnSpc>
                <a:spcPct val="90000"/>
              </a:lnSpc>
            </a:pPr>
            <a:r>
              <a:rPr lang="en-US" sz="2400" dirty="0">
                <a:solidFill>
                  <a:srgbClr val="FFFFFF"/>
                </a:solidFill>
              </a:rPr>
              <a:t>New criteria says that an individual must be at “low-weight- less than minimally normal weight in adults (and minimally expected weight in adolescents and children)” </a:t>
            </a:r>
          </a:p>
          <a:p>
            <a:pPr>
              <a:lnSpc>
                <a:spcPct val="90000"/>
              </a:lnSpc>
            </a:pPr>
            <a:r>
              <a:rPr lang="en-US" sz="1800" dirty="0">
                <a:solidFill>
                  <a:srgbClr val="FFFFFF"/>
                </a:solidFill>
              </a:rPr>
              <a:t>The required frequency and duration of bulimia nervosa behaviors changed because those exhibiting behaviors and high and low frequencies did not differ significantly in terms of clinical presentation and treatment response</a:t>
            </a:r>
          </a:p>
        </p:txBody>
      </p:sp>
    </p:spTree>
    <p:extLst>
      <p:ext uri="{BB962C8B-B14F-4D97-AF65-F5344CB8AC3E}">
        <p14:creationId xmlns:p14="http://schemas.microsoft.com/office/powerpoint/2010/main" val="3728973601"/>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5524CF-9D65-890B-1C43-CF9213A8C522}"/>
              </a:ext>
            </a:extLst>
          </p:cNvPr>
          <p:cNvSpPr>
            <a:spLocks noGrp="1"/>
          </p:cNvSpPr>
          <p:nvPr>
            <p:ph type="title"/>
          </p:nvPr>
        </p:nvSpPr>
        <p:spPr>
          <a:xfrm>
            <a:off x="1451579" y="804519"/>
            <a:ext cx="9603275" cy="1049235"/>
          </a:xfrm>
        </p:spPr>
        <p:txBody>
          <a:bodyPr vert="horz" lIns="91440" tIns="45720" rIns="91440" bIns="45720" rtlCol="0" anchor="t">
            <a:normAutofit/>
          </a:bodyPr>
          <a:lstStyle/>
          <a:p>
            <a:r>
              <a:rPr lang="en-US"/>
              <a:t>Review questions 10.1 </a:t>
            </a:r>
          </a:p>
        </p:txBody>
      </p:sp>
      <p:graphicFrame>
        <p:nvGraphicFramePr>
          <p:cNvPr id="19" name="TextBox 6">
            <a:extLst>
              <a:ext uri="{FF2B5EF4-FFF2-40B4-BE49-F238E27FC236}">
                <a16:creationId xmlns:a16="http://schemas.microsoft.com/office/drawing/2014/main" id="{53575DF0-DB92-B666-555C-73875CD86B3F}"/>
              </a:ext>
            </a:extLst>
          </p:cNvPr>
          <p:cNvGraphicFramePr/>
          <p:nvPr>
            <p:extLst>
              <p:ext uri="{D42A27DB-BD31-4B8C-83A1-F6EECF244321}">
                <p14:modId xmlns:p14="http://schemas.microsoft.com/office/powerpoint/2010/main" val="3802314753"/>
              </p:ext>
            </p:extLst>
          </p:nvPr>
        </p:nvGraphicFramePr>
        <p:xfrm>
          <a:off x="1450975" y="2340435"/>
          <a:ext cx="9604375" cy="33244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462609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0356290-015B-C1AD-F12D-6E1F55C535BF}"/>
              </a:ext>
            </a:extLst>
          </p:cNvPr>
          <p:cNvSpPr>
            <a:spLocks noGrp="1"/>
          </p:cNvSpPr>
          <p:nvPr>
            <p:ph type="title"/>
          </p:nvPr>
        </p:nvSpPr>
        <p:spPr/>
        <p:txBody>
          <a:bodyPr/>
          <a:lstStyle/>
          <a:p>
            <a:r>
              <a:rPr lang="en-US" b="1" dirty="0">
                <a:effectLst/>
              </a:rPr>
              <a:t>10.2. Epidemiology</a:t>
            </a:r>
            <a:endParaRPr lang="en-US" dirty="0"/>
          </a:p>
        </p:txBody>
      </p:sp>
      <p:sp>
        <p:nvSpPr>
          <p:cNvPr id="5" name="Text Placeholder 4">
            <a:extLst>
              <a:ext uri="{FF2B5EF4-FFF2-40B4-BE49-F238E27FC236}">
                <a16:creationId xmlns:a16="http://schemas.microsoft.com/office/drawing/2014/main" id="{E995C2FC-01FA-ECA4-16BB-15DD6F70042C}"/>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0824927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C94285-D1DB-479F-96AD-68FF597C3C6D}"/>
              </a:ext>
            </a:extLst>
          </p:cNvPr>
          <p:cNvSpPr>
            <a:spLocks noGrp="1"/>
          </p:cNvSpPr>
          <p:nvPr>
            <p:ph type="title"/>
          </p:nvPr>
        </p:nvSpPr>
        <p:spPr/>
        <p:txBody>
          <a:bodyPr>
            <a:normAutofit fontScale="90000"/>
          </a:bodyPr>
          <a:lstStyle/>
          <a:p>
            <a:r>
              <a:rPr lang="en-US" dirty="0"/>
              <a:t>10.2  Epidemiology  6 mins  </a:t>
            </a:r>
            <a:r>
              <a:rPr lang="en-US" dirty="0">
                <a:hlinkClick r:id="rId2"/>
              </a:rPr>
              <a:t>https://www.youtube.com/watch?v=bD8KCcipGaY</a:t>
            </a:r>
            <a:r>
              <a:rPr lang="en-US" dirty="0"/>
              <a:t> </a:t>
            </a:r>
          </a:p>
        </p:txBody>
      </p:sp>
      <p:graphicFrame>
        <p:nvGraphicFramePr>
          <p:cNvPr id="5" name="Content Placeholder 2" descr="Epidemiology">
            <a:extLst>
              <a:ext uri="{FF2B5EF4-FFF2-40B4-BE49-F238E27FC236}">
                <a16:creationId xmlns:a16="http://schemas.microsoft.com/office/drawing/2014/main" id="{C3F6440B-32AE-4474-A8D2-5FA5AB0BD263}"/>
              </a:ext>
            </a:extLst>
          </p:cNvPr>
          <p:cNvGraphicFramePr>
            <a:graphicFrameLocks noGrp="1"/>
          </p:cNvGraphicFramePr>
          <p:nvPr>
            <p:ph idx="1"/>
            <p:extLst>
              <p:ext uri="{D42A27DB-BD31-4B8C-83A1-F6EECF244321}">
                <p14:modId xmlns:p14="http://schemas.microsoft.com/office/powerpoint/2010/main" val="2668171144"/>
              </p:ext>
            </p:extLst>
          </p:nvPr>
        </p:nvGraphicFramePr>
        <p:xfrm>
          <a:off x="581025" y="2341563"/>
          <a:ext cx="11029950" cy="381428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289261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2D32A60-013B-47A8-8833-D242408091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E27932B-B694-4C4C-90D7-A0333A7C58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a:extLst>
              <a:ext uri="{FF2B5EF4-FFF2-40B4-BE49-F238E27FC236}">
                <a16:creationId xmlns:a16="http://schemas.microsoft.com/office/drawing/2014/main" id="{4F5524CF-9D65-890B-1C43-CF9213A8C522}"/>
              </a:ext>
            </a:extLst>
          </p:cNvPr>
          <p:cNvSpPr>
            <a:spLocks noGrp="1"/>
          </p:cNvSpPr>
          <p:nvPr>
            <p:ph type="title"/>
          </p:nvPr>
        </p:nvSpPr>
        <p:spPr>
          <a:xfrm>
            <a:off x="1451579" y="2303047"/>
            <a:ext cx="3272093" cy="2674198"/>
          </a:xfrm>
        </p:spPr>
        <p:txBody>
          <a:bodyPr anchor="t">
            <a:normAutofit/>
          </a:bodyPr>
          <a:lstStyle/>
          <a:p>
            <a:r>
              <a:rPr lang="en-US" dirty="0"/>
              <a:t>Review questions 10.2 </a:t>
            </a:r>
          </a:p>
        </p:txBody>
      </p:sp>
      <p:cxnSp>
        <p:nvCxnSpPr>
          <p:cNvPr id="13" name="Straight Connector 12">
            <a:extLst>
              <a:ext uri="{FF2B5EF4-FFF2-40B4-BE49-F238E27FC236}">
                <a16:creationId xmlns:a16="http://schemas.microsoft.com/office/drawing/2014/main" id="{9EBB0476-5CF0-4F44-8D68-5D42D7AEE4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1579" y="2146542"/>
            <a:ext cx="3272094"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15" name="Title 1">
            <a:extLst>
              <a:ext uri="{FF2B5EF4-FFF2-40B4-BE49-F238E27FC236}">
                <a16:creationId xmlns:a16="http://schemas.microsoft.com/office/drawing/2014/main" id="{A9DA474E-6B91-4200-840F-0257B2358A75}"/>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51580" y="3122496"/>
            <a:ext cx="3530157" cy="1049235"/>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endParaRPr lang="en-US" dirty="0"/>
          </a:p>
        </p:txBody>
      </p:sp>
      <p:pic>
        <p:nvPicPr>
          <p:cNvPr id="17" name="Picture 16">
            <a:extLst>
              <a:ext uri="{FF2B5EF4-FFF2-40B4-BE49-F238E27FC236}">
                <a16:creationId xmlns:a16="http://schemas.microsoft.com/office/drawing/2014/main" id="{DF63C9AD-AE6E-4512-8171-91612E84CCF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19" name="Straight Connector 18">
            <a:extLst>
              <a:ext uri="{FF2B5EF4-FFF2-40B4-BE49-F238E27FC236}">
                <a16:creationId xmlns:a16="http://schemas.microsoft.com/office/drawing/2014/main" id="{FE1A49CE-B63D-457A-A180-1C883E1A63D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ACA8082A-4CDA-49FC-FB22-BE42AC2FE32F}"/>
              </a:ext>
            </a:extLst>
          </p:cNvPr>
          <p:cNvGraphicFramePr>
            <a:graphicFrameLocks noGrp="1"/>
          </p:cNvGraphicFramePr>
          <p:nvPr>
            <p:ph idx="1"/>
            <p:extLst>
              <p:ext uri="{D42A27DB-BD31-4B8C-83A1-F6EECF244321}">
                <p14:modId xmlns:p14="http://schemas.microsoft.com/office/powerpoint/2010/main" val="3076680615"/>
              </p:ext>
            </p:extLst>
          </p:nvPr>
        </p:nvGraphicFramePr>
        <p:xfrm>
          <a:off x="5141913" y="803275"/>
          <a:ext cx="5913437" cy="46370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902075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3A18298-E785-A9A6-1C0A-B51D9EAA6D80}"/>
              </a:ext>
            </a:extLst>
          </p:cNvPr>
          <p:cNvSpPr>
            <a:spLocks noGrp="1"/>
          </p:cNvSpPr>
          <p:nvPr>
            <p:ph type="title"/>
          </p:nvPr>
        </p:nvSpPr>
        <p:spPr/>
        <p:txBody>
          <a:bodyPr/>
          <a:lstStyle/>
          <a:p>
            <a:r>
              <a:rPr lang="en-US" b="1" dirty="0">
                <a:effectLst/>
              </a:rPr>
              <a:t>10.3. Comorbidity</a:t>
            </a:r>
            <a:endParaRPr lang="en-US" dirty="0"/>
          </a:p>
        </p:txBody>
      </p:sp>
      <p:sp>
        <p:nvSpPr>
          <p:cNvPr id="5" name="Text Placeholder 4">
            <a:extLst>
              <a:ext uri="{FF2B5EF4-FFF2-40B4-BE49-F238E27FC236}">
                <a16:creationId xmlns:a16="http://schemas.microsoft.com/office/drawing/2014/main" id="{C594D524-FA9C-6B04-0F51-687A3163ED90}"/>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5255652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1A814B-1FFE-F4D0-D63D-18333D2035D2}"/>
              </a:ext>
            </a:extLst>
          </p:cNvPr>
          <p:cNvSpPr>
            <a:spLocks noGrp="1"/>
          </p:cNvSpPr>
          <p:nvPr>
            <p:ph type="title"/>
          </p:nvPr>
        </p:nvSpPr>
        <p:spPr/>
        <p:txBody>
          <a:bodyPr/>
          <a:lstStyle/>
          <a:p>
            <a:r>
              <a:rPr lang="en-US" dirty="0"/>
              <a:t>10.3  comorbidity</a:t>
            </a:r>
          </a:p>
        </p:txBody>
      </p:sp>
      <p:graphicFrame>
        <p:nvGraphicFramePr>
          <p:cNvPr id="4" name="Table 4">
            <a:extLst>
              <a:ext uri="{FF2B5EF4-FFF2-40B4-BE49-F238E27FC236}">
                <a16:creationId xmlns:a16="http://schemas.microsoft.com/office/drawing/2014/main" id="{A235BA92-04C1-EBB9-FB00-B9EFE3FABD4C}"/>
              </a:ext>
            </a:extLst>
          </p:cNvPr>
          <p:cNvGraphicFramePr>
            <a:graphicFrameLocks noGrp="1"/>
          </p:cNvGraphicFramePr>
          <p:nvPr>
            <p:ph idx="1"/>
            <p:extLst>
              <p:ext uri="{D42A27DB-BD31-4B8C-83A1-F6EECF244321}">
                <p14:modId xmlns:p14="http://schemas.microsoft.com/office/powerpoint/2010/main" val="2308693290"/>
              </p:ext>
            </p:extLst>
          </p:nvPr>
        </p:nvGraphicFramePr>
        <p:xfrm>
          <a:off x="1450975" y="2016125"/>
          <a:ext cx="9604374" cy="3388360"/>
        </p:xfrm>
        <a:graphic>
          <a:graphicData uri="http://schemas.openxmlformats.org/drawingml/2006/table">
            <a:tbl>
              <a:tblPr firstRow="1" bandRow="1">
                <a:tableStyleId>{5C22544A-7EE6-4342-B048-85BDC9FD1C3A}</a:tableStyleId>
              </a:tblPr>
              <a:tblGrid>
                <a:gridCol w="2689225">
                  <a:extLst>
                    <a:ext uri="{9D8B030D-6E8A-4147-A177-3AD203B41FA5}">
                      <a16:colId xmlns:a16="http://schemas.microsoft.com/office/drawing/2014/main" val="2439837465"/>
                    </a:ext>
                  </a:extLst>
                </a:gridCol>
                <a:gridCol w="6915149">
                  <a:extLst>
                    <a:ext uri="{9D8B030D-6E8A-4147-A177-3AD203B41FA5}">
                      <a16:colId xmlns:a16="http://schemas.microsoft.com/office/drawing/2014/main" val="4066426299"/>
                    </a:ext>
                  </a:extLst>
                </a:gridCol>
              </a:tblGrid>
              <a:tr h="370840">
                <a:tc>
                  <a:txBody>
                    <a:bodyPr/>
                    <a:lstStyle/>
                    <a:p>
                      <a:r>
                        <a:rPr lang="en-US" dirty="0"/>
                        <a:t>Disorder</a:t>
                      </a:r>
                    </a:p>
                  </a:txBody>
                  <a:tcPr/>
                </a:tc>
                <a:tc>
                  <a:txBody>
                    <a:bodyPr/>
                    <a:lstStyle/>
                    <a:p>
                      <a:r>
                        <a:rPr lang="en-US" dirty="0"/>
                        <a:t>Comorbidities</a:t>
                      </a:r>
                    </a:p>
                  </a:txBody>
                  <a:tcPr/>
                </a:tc>
                <a:extLst>
                  <a:ext uri="{0D108BD9-81ED-4DB2-BD59-A6C34878D82A}">
                    <a16:rowId xmlns:a16="http://schemas.microsoft.com/office/drawing/2014/main" val="1554759302"/>
                  </a:ext>
                </a:extLst>
              </a:tr>
              <a:tr h="370840">
                <a:tc>
                  <a:txBody>
                    <a:bodyPr/>
                    <a:lstStyle/>
                    <a:p>
                      <a:r>
                        <a:rPr lang="en-US" b="1" dirty="0"/>
                        <a:t>Anorexia Nervosa</a:t>
                      </a:r>
                      <a:endParaRPr lang="en-US" dirty="0"/>
                    </a:p>
                  </a:txBody>
                  <a:tcPr/>
                </a:tc>
                <a:tc>
                  <a:txBody>
                    <a:bodyPr/>
                    <a:lstStyle/>
                    <a:p>
                      <a:r>
                        <a:rPr lang="en-US" dirty="0"/>
                        <a:t>Bipolar, depressive, and anxiety disorders; </a:t>
                      </a:r>
                    </a:p>
                    <a:p>
                      <a:r>
                        <a:rPr lang="en-US" dirty="0"/>
                        <a:t>Obsessive-compulsive disorder is more often seen in those with the restricting type of anorexia nervosa, </a:t>
                      </a:r>
                    </a:p>
                    <a:p>
                      <a:r>
                        <a:rPr lang="en-US" dirty="0"/>
                        <a:t>Alcohol use disorder and other substance use disorders are more commonly seen in those with anorexia who engage in binge-eating/purging behaviors. </a:t>
                      </a:r>
                    </a:p>
                  </a:txBody>
                  <a:tcPr/>
                </a:tc>
                <a:extLst>
                  <a:ext uri="{0D108BD9-81ED-4DB2-BD59-A6C34878D82A}">
                    <a16:rowId xmlns:a16="http://schemas.microsoft.com/office/drawing/2014/main" val="4109918669"/>
                  </a:ext>
                </a:extLst>
              </a:tr>
              <a:tr h="370840">
                <a:tc>
                  <a:txBody>
                    <a:bodyPr/>
                    <a:lstStyle/>
                    <a:p>
                      <a:r>
                        <a:rPr lang="en-US" b="1" dirty="0"/>
                        <a:t>Bulimia Nervosa</a:t>
                      </a:r>
                      <a:endParaRPr lang="en-US" dirty="0"/>
                    </a:p>
                  </a:txBody>
                  <a:tcPr/>
                </a:tc>
                <a:tc>
                  <a:txBody>
                    <a:bodyPr/>
                    <a:lstStyle/>
                    <a:p>
                      <a:r>
                        <a:rPr lang="en-US" dirty="0"/>
                        <a:t>Bipolar, depressive, and anxiety disorders; social anxiety; Substance use disorder; often borderline personality disorder</a:t>
                      </a:r>
                    </a:p>
                  </a:txBody>
                  <a:tcPr/>
                </a:tc>
                <a:extLst>
                  <a:ext uri="{0D108BD9-81ED-4DB2-BD59-A6C34878D82A}">
                    <a16:rowId xmlns:a16="http://schemas.microsoft.com/office/drawing/2014/main" val="2592177026"/>
                  </a:ext>
                </a:extLst>
              </a:tr>
              <a:tr h="370840">
                <a:tc>
                  <a:txBody>
                    <a:bodyPr/>
                    <a:lstStyle/>
                    <a:p>
                      <a:r>
                        <a:rPr lang="en-US" b="1" dirty="0"/>
                        <a:t>Binge Eating Disorder</a:t>
                      </a:r>
                      <a:endParaRPr lang="en-US" dirty="0"/>
                    </a:p>
                  </a:txBody>
                  <a:tcPr/>
                </a:tc>
                <a:tc>
                  <a:txBody>
                    <a:bodyPr/>
                    <a:lstStyle/>
                    <a:p>
                      <a:r>
                        <a:rPr lang="en-US" dirty="0"/>
                        <a:t>Major depressive disorder and alcohol use disorder; About 25% of those with BED have shown suicidal ideation</a:t>
                      </a:r>
                    </a:p>
                  </a:txBody>
                  <a:tcPr/>
                </a:tc>
                <a:extLst>
                  <a:ext uri="{0D108BD9-81ED-4DB2-BD59-A6C34878D82A}">
                    <a16:rowId xmlns:a16="http://schemas.microsoft.com/office/drawing/2014/main" val="1935844081"/>
                  </a:ext>
                </a:extLst>
              </a:tr>
            </a:tbl>
          </a:graphicData>
        </a:graphic>
      </p:graphicFrame>
    </p:spTree>
    <p:extLst>
      <p:ext uri="{BB962C8B-B14F-4D97-AF65-F5344CB8AC3E}">
        <p14:creationId xmlns:p14="http://schemas.microsoft.com/office/powerpoint/2010/main" val="10074515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12" name="Rectangle 7">
            <a:extLst>
              <a:ext uri="{FF2B5EF4-FFF2-40B4-BE49-F238E27FC236}">
                <a16:creationId xmlns:a16="http://schemas.microsoft.com/office/drawing/2014/main" id="{F63C748C-967B-4A7B-A90F-3EDD0F485A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9">
            <a:extLst>
              <a:ext uri="{FF2B5EF4-FFF2-40B4-BE49-F238E27FC236}">
                <a16:creationId xmlns:a16="http://schemas.microsoft.com/office/drawing/2014/main" id="{C0143637-4934-44E4-B909-BAF1E7B279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4062127"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F5524CF-9D65-890B-1C43-CF9213A8C522}"/>
              </a:ext>
            </a:extLst>
          </p:cNvPr>
          <p:cNvSpPr>
            <a:spLocks noGrp="1"/>
          </p:cNvSpPr>
          <p:nvPr>
            <p:ph type="title"/>
          </p:nvPr>
        </p:nvSpPr>
        <p:spPr>
          <a:xfrm>
            <a:off x="849683" y="1240076"/>
            <a:ext cx="2727813" cy="4584527"/>
          </a:xfrm>
        </p:spPr>
        <p:txBody>
          <a:bodyPr>
            <a:normAutofit/>
          </a:bodyPr>
          <a:lstStyle/>
          <a:p>
            <a:r>
              <a:rPr lang="en-US">
                <a:solidFill>
                  <a:srgbClr val="FFFFFF"/>
                </a:solidFill>
              </a:rPr>
              <a:t>Review question 10.3 </a:t>
            </a:r>
          </a:p>
        </p:txBody>
      </p:sp>
      <p:sp>
        <p:nvSpPr>
          <p:cNvPr id="3" name="Content Placeholder 2">
            <a:extLst>
              <a:ext uri="{FF2B5EF4-FFF2-40B4-BE49-F238E27FC236}">
                <a16:creationId xmlns:a16="http://schemas.microsoft.com/office/drawing/2014/main" id="{87F1DC9A-D272-436C-D114-68F59FEA47F9}"/>
              </a:ext>
            </a:extLst>
          </p:cNvPr>
          <p:cNvSpPr>
            <a:spLocks noGrp="1"/>
          </p:cNvSpPr>
          <p:nvPr>
            <p:ph idx="1"/>
          </p:nvPr>
        </p:nvSpPr>
        <p:spPr>
          <a:xfrm>
            <a:off x="4705594" y="1240077"/>
            <a:ext cx="6034827" cy="4916465"/>
          </a:xfrm>
        </p:spPr>
        <p:txBody>
          <a:bodyPr anchor="t">
            <a:normAutofit/>
          </a:bodyPr>
          <a:lstStyle/>
          <a:p>
            <a:endParaRPr lang="en-US" b="0" i="0" u="none" strike="noStrike" baseline="0" dirty="0">
              <a:latin typeface="Times New Roman" panose="02020603050405020304" pitchFamily="18" charset="0"/>
            </a:endParaRPr>
          </a:p>
          <a:p>
            <a:r>
              <a:rPr lang="en-US" sz="3200" b="0" i="0" u="none" strike="noStrike" baseline="0" dirty="0">
                <a:latin typeface="Times New Roman" panose="02020603050405020304" pitchFamily="18" charset="0"/>
              </a:rPr>
              <a:t>1. Discuss the comorbidity rates among the three main eating disorders. </a:t>
            </a:r>
          </a:p>
          <a:p>
            <a:endParaRPr lang="en-US" dirty="0"/>
          </a:p>
        </p:txBody>
      </p:sp>
    </p:spTree>
    <p:extLst>
      <p:ext uri="{BB962C8B-B14F-4D97-AF65-F5344CB8AC3E}">
        <p14:creationId xmlns:p14="http://schemas.microsoft.com/office/powerpoint/2010/main" val="13692387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E5EFF25-B0F7-6EE0-DB22-019833AC8DFC}"/>
              </a:ext>
            </a:extLst>
          </p:cNvPr>
          <p:cNvSpPr>
            <a:spLocks noGrp="1"/>
          </p:cNvSpPr>
          <p:nvPr>
            <p:ph type="title"/>
          </p:nvPr>
        </p:nvSpPr>
        <p:spPr/>
        <p:txBody>
          <a:bodyPr/>
          <a:lstStyle/>
          <a:p>
            <a:r>
              <a:rPr lang="en-US" b="1" dirty="0">
                <a:effectLst/>
              </a:rPr>
              <a:t>10.4. Etiology</a:t>
            </a:r>
            <a:endParaRPr lang="en-US" dirty="0"/>
          </a:p>
        </p:txBody>
      </p:sp>
      <p:sp>
        <p:nvSpPr>
          <p:cNvPr id="5" name="Text Placeholder 4">
            <a:extLst>
              <a:ext uri="{FF2B5EF4-FFF2-40B4-BE49-F238E27FC236}">
                <a16:creationId xmlns:a16="http://schemas.microsoft.com/office/drawing/2014/main" id="{F874C75D-B380-73E2-A160-8CBBCF8745DE}"/>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41844585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E8717-D991-454E-ABC6-6BE947656F22}"/>
              </a:ext>
            </a:extLst>
          </p:cNvPr>
          <p:cNvSpPr>
            <a:spLocks noGrp="1"/>
          </p:cNvSpPr>
          <p:nvPr>
            <p:ph type="title"/>
          </p:nvPr>
        </p:nvSpPr>
        <p:spPr>
          <a:xfrm>
            <a:off x="1451579" y="804519"/>
            <a:ext cx="9603275" cy="1049235"/>
          </a:xfrm>
        </p:spPr>
        <p:txBody>
          <a:bodyPr>
            <a:normAutofit/>
          </a:bodyPr>
          <a:lstStyle/>
          <a:p>
            <a:r>
              <a:rPr lang="en-US" sz="2200" dirty="0"/>
              <a:t>There are </a:t>
            </a:r>
            <a:r>
              <a:rPr lang="en-US" sz="2200" b="1" dirty="0"/>
              <a:t>many</a:t>
            </a:r>
            <a:r>
              <a:rPr lang="en-US" sz="2200" dirty="0"/>
              <a:t> </a:t>
            </a:r>
            <a:r>
              <a:rPr lang="en-US" sz="2200" b="1" dirty="0"/>
              <a:t>contributing factors </a:t>
            </a:r>
            <a:r>
              <a:rPr lang="en-US" sz="2200" dirty="0"/>
              <a:t>that lead to the </a:t>
            </a:r>
            <a:r>
              <a:rPr lang="en-US" sz="2200" b="1" dirty="0"/>
              <a:t>development</a:t>
            </a:r>
            <a:r>
              <a:rPr lang="en-US" sz="2200" dirty="0"/>
              <a:t> of an </a:t>
            </a:r>
            <a:r>
              <a:rPr lang="en-US" sz="2200" b="1" dirty="0"/>
              <a:t>eating disorder</a:t>
            </a:r>
            <a:r>
              <a:rPr lang="en-US" sz="2200" dirty="0"/>
              <a:t>. Therefore, we call them </a:t>
            </a:r>
            <a:r>
              <a:rPr lang="en-US" sz="2200" b="1" dirty="0"/>
              <a:t>multidimensional disorders</a:t>
            </a:r>
            <a:r>
              <a:rPr lang="en-US" sz="2200" dirty="0"/>
              <a:t>…</a:t>
            </a:r>
          </a:p>
        </p:txBody>
      </p:sp>
      <p:graphicFrame>
        <p:nvGraphicFramePr>
          <p:cNvPr id="5" name="Content Placeholder 2">
            <a:extLst>
              <a:ext uri="{FF2B5EF4-FFF2-40B4-BE49-F238E27FC236}">
                <a16:creationId xmlns:a16="http://schemas.microsoft.com/office/drawing/2014/main" id="{3FAD8034-F227-3FDA-8D65-BBDFC14EC9A6}"/>
              </a:ext>
            </a:extLst>
          </p:cNvPr>
          <p:cNvGraphicFramePr>
            <a:graphicFrameLocks noGrp="1"/>
          </p:cNvGraphicFramePr>
          <p:nvPr>
            <p:ph idx="1"/>
            <p:extLst>
              <p:ext uri="{D42A27DB-BD31-4B8C-83A1-F6EECF244321}">
                <p14:modId xmlns:p14="http://schemas.microsoft.com/office/powerpoint/2010/main" val="2859050262"/>
              </p:ext>
            </p:extLst>
          </p:nvPr>
        </p:nvGraphicFramePr>
        <p:xfrm>
          <a:off x="1450975" y="2340435"/>
          <a:ext cx="9604375" cy="33244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433304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E57DBE-F73D-4BD7-AC0A-D72762D22C5B}"/>
              </a:ext>
            </a:extLst>
          </p:cNvPr>
          <p:cNvSpPr>
            <a:spLocks noGrp="1"/>
          </p:cNvSpPr>
          <p:nvPr>
            <p:ph type="title"/>
          </p:nvPr>
        </p:nvSpPr>
        <p:spPr/>
        <p:txBody>
          <a:bodyPr>
            <a:normAutofit/>
          </a:bodyPr>
          <a:lstStyle/>
          <a:p>
            <a:r>
              <a:rPr lang="en-US" dirty="0"/>
              <a:t>Learning Objectives</a:t>
            </a:r>
          </a:p>
        </p:txBody>
      </p:sp>
      <p:graphicFrame>
        <p:nvGraphicFramePr>
          <p:cNvPr id="5" name="Content Placeholder 2" descr="Learning objectives: &#10;Describe how eating disorders present&#10;Describe the epidemiology of eating disorders &#10;Describe comorbidity in relation to eating disorders &#10;Describe the etiology of eating disorders&#10;Describe treatment options for eating disorders&#10;">
            <a:extLst>
              <a:ext uri="{FF2B5EF4-FFF2-40B4-BE49-F238E27FC236}">
                <a16:creationId xmlns:a16="http://schemas.microsoft.com/office/drawing/2014/main" id="{21685C66-9400-4139-B750-4C8C14CAB17D}"/>
              </a:ext>
            </a:extLst>
          </p:cNvPr>
          <p:cNvGraphicFramePr>
            <a:graphicFrameLocks noGrp="1"/>
          </p:cNvGraphicFramePr>
          <p:nvPr>
            <p:ph idx="1"/>
            <p:extLst>
              <p:ext uri="{D42A27DB-BD31-4B8C-83A1-F6EECF244321}">
                <p14:modId xmlns:p14="http://schemas.microsoft.com/office/powerpoint/2010/main" val="2568356246"/>
              </p:ext>
            </p:extLst>
          </p:nvPr>
        </p:nvGraphicFramePr>
        <p:xfrm>
          <a:off x="581025" y="2341563"/>
          <a:ext cx="11029950" cy="38142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073230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40" name="Rectangle 28">
            <a:extLst>
              <a:ext uri="{FF2B5EF4-FFF2-40B4-BE49-F238E27FC236}">
                <a16:creationId xmlns:a16="http://schemas.microsoft.com/office/drawing/2014/main" id="{32D32A60-013B-47A8-8833-D242408091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30">
            <a:extLst>
              <a:ext uri="{FF2B5EF4-FFF2-40B4-BE49-F238E27FC236}">
                <a16:creationId xmlns:a16="http://schemas.microsoft.com/office/drawing/2014/main" id="{AE27932B-B694-4C4C-90D7-A0333A7C58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a:extLst>
              <a:ext uri="{FF2B5EF4-FFF2-40B4-BE49-F238E27FC236}">
                <a16:creationId xmlns:a16="http://schemas.microsoft.com/office/drawing/2014/main" id="{34E2EB36-8228-48FA-A433-8AA9226F0E00}"/>
              </a:ext>
            </a:extLst>
          </p:cNvPr>
          <p:cNvSpPr>
            <a:spLocks noGrp="1"/>
          </p:cNvSpPr>
          <p:nvPr>
            <p:ph type="title"/>
          </p:nvPr>
        </p:nvSpPr>
        <p:spPr>
          <a:xfrm>
            <a:off x="1451579" y="2303047"/>
            <a:ext cx="3272093" cy="2674198"/>
          </a:xfrm>
        </p:spPr>
        <p:txBody>
          <a:bodyPr anchor="t">
            <a:normAutofit/>
          </a:bodyPr>
          <a:lstStyle/>
          <a:p>
            <a:r>
              <a:rPr lang="en-US" dirty="0"/>
              <a:t>Biological Etiology </a:t>
            </a:r>
          </a:p>
        </p:txBody>
      </p:sp>
      <p:cxnSp>
        <p:nvCxnSpPr>
          <p:cNvPr id="42" name="Straight Connector 32">
            <a:extLst>
              <a:ext uri="{FF2B5EF4-FFF2-40B4-BE49-F238E27FC236}">
                <a16:creationId xmlns:a16="http://schemas.microsoft.com/office/drawing/2014/main" id="{9EBB0476-5CF0-4F44-8D68-5D42D7AEE4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1579" y="2146542"/>
            <a:ext cx="3272094"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43" name="Title 1">
            <a:extLst>
              <a:ext uri="{FF2B5EF4-FFF2-40B4-BE49-F238E27FC236}">
                <a16:creationId xmlns:a16="http://schemas.microsoft.com/office/drawing/2014/main" id="{A9DA474E-6B91-4200-840F-0257B2358A75}"/>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51580" y="3122496"/>
            <a:ext cx="3530157" cy="1049235"/>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endParaRPr lang="en-US" dirty="0"/>
          </a:p>
        </p:txBody>
      </p:sp>
      <p:pic>
        <p:nvPicPr>
          <p:cNvPr id="44" name="Picture 36">
            <a:extLst>
              <a:ext uri="{FF2B5EF4-FFF2-40B4-BE49-F238E27FC236}">
                <a16:creationId xmlns:a16="http://schemas.microsoft.com/office/drawing/2014/main" id="{DF63C9AD-AE6E-4512-8171-91612E84CCF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39" name="Straight Connector 38">
            <a:extLst>
              <a:ext uri="{FF2B5EF4-FFF2-40B4-BE49-F238E27FC236}">
                <a16:creationId xmlns:a16="http://schemas.microsoft.com/office/drawing/2014/main" id="{FE1A49CE-B63D-457A-A180-1C883E1A63D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graphicFrame>
        <p:nvGraphicFramePr>
          <p:cNvPr id="24" name="Content Placeholder 2">
            <a:extLst>
              <a:ext uri="{FF2B5EF4-FFF2-40B4-BE49-F238E27FC236}">
                <a16:creationId xmlns:a16="http://schemas.microsoft.com/office/drawing/2014/main" id="{4B3A31D7-57D2-9E61-3E00-B733F03EE50F}"/>
              </a:ext>
            </a:extLst>
          </p:cNvPr>
          <p:cNvGraphicFramePr>
            <a:graphicFrameLocks noGrp="1"/>
          </p:cNvGraphicFramePr>
          <p:nvPr>
            <p:ph idx="1"/>
            <p:extLst>
              <p:ext uri="{D42A27DB-BD31-4B8C-83A1-F6EECF244321}">
                <p14:modId xmlns:p14="http://schemas.microsoft.com/office/powerpoint/2010/main" val="2677753615"/>
              </p:ext>
            </p:extLst>
          </p:nvPr>
        </p:nvGraphicFramePr>
        <p:xfrm>
          <a:off x="5141913" y="803275"/>
          <a:ext cx="5913437" cy="463708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5056671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15" name="Rectangle 7">
            <a:extLst>
              <a:ext uri="{FF2B5EF4-FFF2-40B4-BE49-F238E27FC236}">
                <a16:creationId xmlns:a16="http://schemas.microsoft.com/office/drawing/2014/main" id="{08E7A6F0-5CD3-481E-B0F2-E7F99FE675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9">
            <a:extLst>
              <a:ext uri="{FF2B5EF4-FFF2-40B4-BE49-F238E27FC236}">
                <a16:creationId xmlns:a16="http://schemas.microsoft.com/office/drawing/2014/main" id="{511290DF-4975-4FCD-8B8D-BBC86B8366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a:extLst>
              <a:ext uri="{FF2B5EF4-FFF2-40B4-BE49-F238E27FC236}">
                <a16:creationId xmlns:a16="http://schemas.microsoft.com/office/drawing/2014/main" id="{D0183887-80D9-43FE-95CC-EB27BC968622}"/>
              </a:ext>
            </a:extLst>
          </p:cNvPr>
          <p:cNvSpPr>
            <a:spLocks noGrp="1"/>
          </p:cNvSpPr>
          <p:nvPr>
            <p:ph type="title"/>
          </p:nvPr>
        </p:nvSpPr>
        <p:spPr>
          <a:xfrm>
            <a:off x="860612" y="1138228"/>
            <a:ext cx="3793685" cy="3858767"/>
          </a:xfrm>
        </p:spPr>
        <p:txBody>
          <a:bodyPr anchor="ctr">
            <a:normAutofit/>
          </a:bodyPr>
          <a:lstStyle/>
          <a:p>
            <a:r>
              <a:rPr lang="en-US" sz="3600"/>
              <a:t>Cognitive Etiology</a:t>
            </a:r>
          </a:p>
        </p:txBody>
      </p:sp>
      <p:grpSp>
        <p:nvGrpSpPr>
          <p:cNvPr id="12" name="Group 11">
            <a:extLst>
              <a:ext uri="{FF2B5EF4-FFF2-40B4-BE49-F238E27FC236}">
                <a16:creationId xmlns:a16="http://schemas.microsoft.com/office/drawing/2014/main" id="{357CA18A-A333-4DCB-842B-76827D2ECB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100021" y="638300"/>
            <a:ext cx="6409605" cy="4858625"/>
            <a:chOff x="7807230" y="2012810"/>
            <a:chExt cx="3251252" cy="3459865"/>
          </a:xfrm>
        </p:grpSpPr>
        <p:sp>
          <p:nvSpPr>
            <p:cNvPr id="13" name="Rectangle 12">
              <a:extLst>
                <a:ext uri="{FF2B5EF4-FFF2-40B4-BE49-F238E27FC236}">
                  <a16:creationId xmlns:a16="http://schemas.microsoft.com/office/drawing/2014/main" id="{6E785FC3-CE7B-46F8-8C7A-EBBF001EDB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07230" y="2012810"/>
              <a:ext cx="3251252" cy="3459865"/>
            </a:xfrm>
            <a:prstGeom prst="rect">
              <a:avLst/>
            </a:prstGeom>
            <a:gradFill>
              <a:gsLst>
                <a:gs pos="0">
                  <a:srgbClr val="000001"/>
                </a:gs>
                <a:gs pos="100000">
                  <a:srgbClr val="191919"/>
                </a:gs>
              </a:gsLst>
            </a:gradFill>
            <a:ln w="76200" cmpd="sng">
              <a:noFill/>
              <a:miter lim="800000"/>
            </a:ln>
            <a:effectLst>
              <a:outerShdw blurRad="127000" dist="1905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75069D9A-30C7-4159-880C-DD2BDC5100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07231" y="2026142"/>
              <a:ext cx="3251250" cy="3440203"/>
            </a:xfrm>
            <a:prstGeom prst="rect">
              <a:avLst/>
            </a:prstGeom>
            <a:gradFill>
              <a:gsLst>
                <a:gs pos="0">
                  <a:srgbClr val="DADADA"/>
                </a:gs>
                <a:gs pos="100000">
                  <a:srgbClr val="FFFFFE"/>
                </a:gs>
              </a:gsLst>
              <a:lin ang="16200000" scaled="0"/>
            </a:gradFill>
            <a:ln w="762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w="38100" h="38100"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6" name="Rectangle 15">
            <a:extLst>
              <a:ext uri="{FF2B5EF4-FFF2-40B4-BE49-F238E27FC236}">
                <a16:creationId xmlns:a16="http://schemas.microsoft.com/office/drawing/2014/main" id="{D9FE1511-6E1B-4F0E-8FF0-958527181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9891" y="973636"/>
            <a:ext cx="5769864" cy="4187952"/>
          </a:xfrm>
          <a:prstGeom prst="rect">
            <a:avLst/>
          </a:prstGeom>
          <a:solidFill>
            <a:srgbClr val="FFFFFF"/>
          </a:solidFill>
          <a:ln w="6350">
            <a:solidFill>
              <a:srgbClr val="DFDBD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1120AFC-7FB7-479B-88F2-7695A01E9C9D}"/>
              </a:ext>
            </a:extLst>
          </p:cNvPr>
          <p:cNvSpPr>
            <a:spLocks noGrp="1"/>
          </p:cNvSpPr>
          <p:nvPr>
            <p:ph idx="1"/>
          </p:nvPr>
        </p:nvSpPr>
        <p:spPr>
          <a:xfrm>
            <a:off x="5584483" y="1138228"/>
            <a:ext cx="5440680" cy="3858768"/>
          </a:xfrm>
        </p:spPr>
        <p:txBody>
          <a:bodyPr anchor="ctr">
            <a:normAutofit/>
          </a:bodyPr>
          <a:lstStyle/>
          <a:p>
            <a:r>
              <a:rPr lang="en-US" sz="2800" dirty="0">
                <a:solidFill>
                  <a:srgbClr val="000000"/>
                </a:solidFill>
              </a:rPr>
              <a:t>Possibly a variant of Obsessive-Compulsive Disorder (OCD) because of the associated obsession with body shape and weight </a:t>
            </a:r>
          </a:p>
        </p:txBody>
      </p:sp>
      <p:pic>
        <p:nvPicPr>
          <p:cNvPr id="18" name="Picture 17">
            <a:extLst>
              <a:ext uri="{FF2B5EF4-FFF2-40B4-BE49-F238E27FC236}">
                <a16:creationId xmlns:a16="http://schemas.microsoft.com/office/drawing/2014/main" id="{025CEF6D-5E98-4B5C-A10F-7459C1EEF10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20" name="Straight Connector 19">
            <a:extLst>
              <a:ext uri="{FF2B5EF4-FFF2-40B4-BE49-F238E27FC236}">
                <a16:creationId xmlns:a16="http://schemas.microsoft.com/office/drawing/2014/main" id="{05C73161-1E4E-4E6A-91B2-E885CF8FFBA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95846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63C748C-967B-4A7B-A90F-3EDD0F485A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0143637-4934-44E4-B909-BAF1E7B279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4062127"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479A740-09F1-4B78-A0F3-360797E04B19}"/>
              </a:ext>
            </a:extLst>
          </p:cNvPr>
          <p:cNvSpPr>
            <a:spLocks noGrp="1"/>
          </p:cNvSpPr>
          <p:nvPr>
            <p:ph type="title"/>
          </p:nvPr>
        </p:nvSpPr>
        <p:spPr>
          <a:xfrm>
            <a:off x="849683" y="1240076"/>
            <a:ext cx="2727813" cy="4584527"/>
          </a:xfrm>
        </p:spPr>
        <p:txBody>
          <a:bodyPr>
            <a:normAutofit/>
          </a:bodyPr>
          <a:lstStyle/>
          <a:p>
            <a:r>
              <a:rPr lang="en-US" sz="2700">
                <a:solidFill>
                  <a:srgbClr val="FFFFFF"/>
                </a:solidFill>
              </a:rPr>
              <a:t>Sociocultural Etiology</a:t>
            </a:r>
            <a:br>
              <a:rPr lang="en-US" sz="2700">
                <a:solidFill>
                  <a:srgbClr val="FFFFFF"/>
                </a:solidFill>
              </a:rPr>
            </a:br>
            <a:r>
              <a:rPr lang="en-US" sz="2700" i="1">
                <a:solidFill>
                  <a:srgbClr val="FFFFFF"/>
                </a:solidFill>
              </a:rPr>
              <a:t>***Eating disorders are often found in Western countries or where food is in abundance</a:t>
            </a:r>
          </a:p>
        </p:txBody>
      </p:sp>
      <p:sp>
        <p:nvSpPr>
          <p:cNvPr id="3" name="Content Placeholder 2">
            <a:extLst>
              <a:ext uri="{FF2B5EF4-FFF2-40B4-BE49-F238E27FC236}">
                <a16:creationId xmlns:a16="http://schemas.microsoft.com/office/drawing/2014/main" id="{90224227-D9CE-4AD5-9ECB-C8BAFFCA6A53}"/>
              </a:ext>
            </a:extLst>
          </p:cNvPr>
          <p:cNvSpPr>
            <a:spLocks noGrp="1"/>
          </p:cNvSpPr>
          <p:nvPr>
            <p:ph idx="1"/>
          </p:nvPr>
        </p:nvSpPr>
        <p:spPr>
          <a:xfrm>
            <a:off x="4705594" y="751841"/>
            <a:ext cx="6034827" cy="5994400"/>
          </a:xfrm>
        </p:spPr>
        <p:txBody>
          <a:bodyPr anchor="t">
            <a:normAutofit fontScale="92500" lnSpcReduction="20000"/>
          </a:bodyPr>
          <a:lstStyle/>
          <a:p>
            <a:pPr>
              <a:lnSpc>
                <a:spcPct val="110000"/>
              </a:lnSpc>
            </a:pPr>
            <a:r>
              <a:rPr lang="en-US" sz="1600" dirty="0"/>
              <a:t>Media – constant exposure to photoshopped pictures of thin celebrities can lead individuals to become dissatisfied with their own physical image </a:t>
            </a:r>
          </a:p>
          <a:p>
            <a:pPr>
              <a:lnSpc>
                <a:spcPct val="110000"/>
              </a:lnSpc>
            </a:pPr>
            <a:r>
              <a:rPr lang="en-US" sz="1600" dirty="0"/>
              <a:t>Ethnicity – although eating disorders are possible across ethnicities, anorexia is more likely to be found in Caucasian populations </a:t>
            </a:r>
          </a:p>
          <a:p>
            <a:pPr lvl="1">
              <a:lnSpc>
                <a:spcPct val="110000"/>
              </a:lnSpc>
            </a:pPr>
            <a:r>
              <a:rPr lang="en-US" sz="1600" b="1" dirty="0"/>
              <a:t>Why? </a:t>
            </a:r>
            <a:r>
              <a:rPr lang="en-US" sz="1600" dirty="0"/>
              <a:t>Research indicates that black men prefer heavier women than white men do. Therefore, black women are less driven to thinness. </a:t>
            </a:r>
          </a:p>
          <a:p>
            <a:pPr lvl="1">
              <a:lnSpc>
                <a:spcPct val="110000"/>
              </a:lnSpc>
            </a:pPr>
            <a:r>
              <a:rPr lang="en-US" sz="1600" b="1" dirty="0"/>
              <a:t>What problems are there with this generalization? </a:t>
            </a:r>
            <a:r>
              <a:rPr lang="en-US" sz="1600" dirty="0"/>
              <a:t>It doesn’t account for socioeconomic statuses. High-income black women were found to be equally dissatisfied with their physique as high-income white women. Also, there is not much of an ethnic discrepancy in binge-eating disorder. </a:t>
            </a:r>
          </a:p>
          <a:p>
            <a:pPr>
              <a:lnSpc>
                <a:spcPct val="110000"/>
              </a:lnSpc>
            </a:pPr>
            <a:r>
              <a:rPr lang="en-US" sz="1600" dirty="0"/>
              <a:t>Gender – males only account for roughly 5-10% of diagnosed eating disorders </a:t>
            </a:r>
          </a:p>
          <a:p>
            <a:pPr lvl="1">
              <a:lnSpc>
                <a:spcPct val="110000"/>
              </a:lnSpc>
            </a:pPr>
            <a:r>
              <a:rPr lang="en-US" sz="1600" b="1" dirty="0"/>
              <a:t>Why? </a:t>
            </a:r>
            <a:r>
              <a:rPr lang="en-US" sz="1600" dirty="0"/>
              <a:t>Cultural desires for thinness seem to target women. </a:t>
            </a:r>
          </a:p>
          <a:p>
            <a:pPr lvl="1">
              <a:lnSpc>
                <a:spcPct val="110000"/>
              </a:lnSpc>
            </a:pPr>
            <a:r>
              <a:rPr lang="en-US" sz="1600" b="1" dirty="0"/>
              <a:t>What problems are there with this generalization?</a:t>
            </a:r>
            <a:r>
              <a:rPr lang="en-US" sz="1600" dirty="0"/>
              <a:t> Males might not be diagnosed as frequently due to stigmatization and fear of seeking help. </a:t>
            </a:r>
          </a:p>
          <a:p>
            <a:pPr>
              <a:lnSpc>
                <a:spcPct val="110000"/>
              </a:lnSpc>
            </a:pPr>
            <a:r>
              <a:rPr lang="en-US" sz="1600" dirty="0"/>
              <a:t>Family – we habitually praise or comment on family members’ appearances which can indirectly perpetuate an eating disorder </a:t>
            </a:r>
          </a:p>
          <a:p>
            <a:pPr lvl="1">
              <a:lnSpc>
                <a:spcPct val="110000"/>
              </a:lnSpc>
            </a:pPr>
            <a:r>
              <a:rPr lang="en-US" sz="1600" dirty="0"/>
              <a:t>Also, mothers with eating disorders are more likely to have children who develop some type of feeding/eating disorder than mothers without eating disorders. </a:t>
            </a:r>
          </a:p>
          <a:p>
            <a:pPr marL="0" indent="0">
              <a:lnSpc>
                <a:spcPct val="110000"/>
              </a:lnSpc>
              <a:buNone/>
            </a:pPr>
            <a:endParaRPr lang="en-US" sz="1600" dirty="0"/>
          </a:p>
        </p:txBody>
      </p:sp>
    </p:spTree>
    <p:extLst>
      <p:ext uri="{BB962C8B-B14F-4D97-AF65-F5344CB8AC3E}">
        <p14:creationId xmlns:p14="http://schemas.microsoft.com/office/powerpoint/2010/main" val="25025046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0000"/>
                <a:lumMod val="110000"/>
              </a:schemeClr>
            </a:gs>
            <a:gs pos="100000">
              <a:schemeClr val="bg1">
                <a:shade val="98000"/>
                <a:satMod val="110000"/>
                <a:lumMod val="86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97CBEA-F077-4DD2-A228-7DFF4F00B255}"/>
              </a:ext>
            </a:extLst>
          </p:cNvPr>
          <p:cNvSpPr>
            <a:spLocks noGrp="1"/>
          </p:cNvSpPr>
          <p:nvPr>
            <p:ph type="title"/>
          </p:nvPr>
        </p:nvSpPr>
        <p:spPr/>
        <p:txBody>
          <a:bodyPr>
            <a:normAutofit/>
          </a:bodyPr>
          <a:lstStyle/>
          <a:p>
            <a:r>
              <a:rPr lang="en-US">
                <a:solidFill>
                  <a:schemeClr val="tx1">
                    <a:lumMod val="85000"/>
                    <a:lumOff val="15000"/>
                  </a:schemeClr>
                </a:solidFill>
              </a:rPr>
              <a:t>Personality Factors </a:t>
            </a:r>
          </a:p>
        </p:txBody>
      </p:sp>
      <p:graphicFrame>
        <p:nvGraphicFramePr>
          <p:cNvPr id="7" name="Content Placeholder 2" descr="Personality factors">
            <a:extLst>
              <a:ext uri="{FF2B5EF4-FFF2-40B4-BE49-F238E27FC236}">
                <a16:creationId xmlns:a16="http://schemas.microsoft.com/office/drawing/2014/main" id="{89A6C521-F21D-47EA-9761-C71E3E0E20CC}"/>
              </a:ext>
            </a:extLst>
          </p:cNvPr>
          <p:cNvGraphicFramePr>
            <a:graphicFrameLocks noGrp="1"/>
          </p:cNvGraphicFramePr>
          <p:nvPr>
            <p:ph idx="1"/>
            <p:extLst>
              <p:ext uri="{D42A27DB-BD31-4B8C-83A1-F6EECF244321}">
                <p14:modId xmlns:p14="http://schemas.microsoft.com/office/powerpoint/2010/main" val="2681431530"/>
              </p:ext>
            </p:extLst>
          </p:nvPr>
        </p:nvGraphicFramePr>
        <p:xfrm>
          <a:off x="581025" y="2341563"/>
          <a:ext cx="11029950" cy="38142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080494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2D32A60-013B-47A8-8833-D242408091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E27932B-B694-4C4C-90D7-A0333A7C58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a:extLst>
              <a:ext uri="{FF2B5EF4-FFF2-40B4-BE49-F238E27FC236}">
                <a16:creationId xmlns:a16="http://schemas.microsoft.com/office/drawing/2014/main" id="{4F5524CF-9D65-890B-1C43-CF9213A8C522}"/>
              </a:ext>
            </a:extLst>
          </p:cNvPr>
          <p:cNvSpPr>
            <a:spLocks noGrp="1"/>
          </p:cNvSpPr>
          <p:nvPr>
            <p:ph type="title"/>
          </p:nvPr>
        </p:nvSpPr>
        <p:spPr>
          <a:xfrm>
            <a:off x="1451579" y="2303047"/>
            <a:ext cx="3272093" cy="2674198"/>
          </a:xfrm>
        </p:spPr>
        <p:txBody>
          <a:bodyPr anchor="t">
            <a:normAutofit/>
          </a:bodyPr>
          <a:lstStyle/>
          <a:p>
            <a:r>
              <a:rPr lang="en-US" dirty="0"/>
              <a:t>Review questions 10. 4</a:t>
            </a:r>
          </a:p>
        </p:txBody>
      </p:sp>
      <p:cxnSp>
        <p:nvCxnSpPr>
          <p:cNvPr id="13" name="Straight Connector 12">
            <a:extLst>
              <a:ext uri="{FF2B5EF4-FFF2-40B4-BE49-F238E27FC236}">
                <a16:creationId xmlns:a16="http://schemas.microsoft.com/office/drawing/2014/main" id="{9EBB0476-5CF0-4F44-8D68-5D42D7AEE4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1579" y="2146542"/>
            <a:ext cx="3272094"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15" name="Title 1">
            <a:extLst>
              <a:ext uri="{FF2B5EF4-FFF2-40B4-BE49-F238E27FC236}">
                <a16:creationId xmlns:a16="http://schemas.microsoft.com/office/drawing/2014/main" id="{A9DA474E-6B91-4200-840F-0257B2358A75}"/>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51580" y="3122496"/>
            <a:ext cx="3530157" cy="1049235"/>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endParaRPr lang="en-US" dirty="0"/>
          </a:p>
        </p:txBody>
      </p:sp>
      <p:pic>
        <p:nvPicPr>
          <p:cNvPr id="17" name="Picture 16">
            <a:extLst>
              <a:ext uri="{FF2B5EF4-FFF2-40B4-BE49-F238E27FC236}">
                <a16:creationId xmlns:a16="http://schemas.microsoft.com/office/drawing/2014/main" id="{DF63C9AD-AE6E-4512-8171-91612E84CCF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19" name="Straight Connector 18">
            <a:extLst>
              <a:ext uri="{FF2B5EF4-FFF2-40B4-BE49-F238E27FC236}">
                <a16:creationId xmlns:a16="http://schemas.microsoft.com/office/drawing/2014/main" id="{FE1A49CE-B63D-457A-A180-1C883E1A63D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1B60B3A9-FFBE-BDA6-F139-B9993483CBAB}"/>
              </a:ext>
            </a:extLst>
          </p:cNvPr>
          <p:cNvGraphicFramePr>
            <a:graphicFrameLocks noGrp="1"/>
          </p:cNvGraphicFramePr>
          <p:nvPr>
            <p:ph idx="1"/>
            <p:extLst>
              <p:ext uri="{D42A27DB-BD31-4B8C-83A1-F6EECF244321}">
                <p14:modId xmlns:p14="http://schemas.microsoft.com/office/powerpoint/2010/main" val="2622468203"/>
              </p:ext>
            </p:extLst>
          </p:nvPr>
        </p:nvGraphicFramePr>
        <p:xfrm>
          <a:off x="5141913" y="803275"/>
          <a:ext cx="5913437" cy="46370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671755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F1BEB66-41D1-CE96-DF63-A9A54D9FAC69}"/>
              </a:ext>
            </a:extLst>
          </p:cNvPr>
          <p:cNvSpPr>
            <a:spLocks noGrp="1"/>
          </p:cNvSpPr>
          <p:nvPr>
            <p:ph type="title"/>
          </p:nvPr>
        </p:nvSpPr>
        <p:spPr/>
        <p:txBody>
          <a:bodyPr/>
          <a:lstStyle/>
          <a:p>
            <a:r>
              <a:rPr lang="en-US" b="1" dirty="0">
                <a:effectLst/>
              </a:rPr>
              <a:t>10.5. Treatment</a:t>
            </a:r>
            <a:endParaRPr lang="en-US" dirty="0"/>
          </a:p>
        </p:txBody>
      </p:sp>
      <p:sp>
        <p:nvSpPr>
          <p:cNvPr id="5" name="Text Placeholder 4">
            <a:extLst>
              <a:ext uri="{FF2B5EF4-FFF2-40B4-BE49-F238E27FC236}">
                <a16:creationId xmlns:a16="http://schemas.microsoft.com/office/drawing/2014/main" id="{A02280EB-01C1-3A5A-8EB5-A6424226F1CB}"/>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5957632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10000"/>
              </a:schemeClr>
            </a:gs>
            <a:gs pos="100000">
              <a:schemeClr val="bg2">
                <a:shade val="98000"/>
                <a:satMod val="110000"/>
                <a:lumMod val="86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B4505F-EBB2-47DE-A05D-4F59D64EB7AF}"/>
              </a:ext>
            </a:extLst>
          </p:cNvPr>
          <p:cNvSpPr>
            <a:spLocks noGrp="1"/>
          </p:cNvSpPr>
          <p:nvPr>
            <p:ph type="title"/>
          </p:nvPr>
        </p:nvSpPr>
        <p:spPr>
          <a:xfrm>
            <a:off x="746228" y="1037967"/>
            <a:ext cx="3054091" cy="4709131"/>
          </a:xfrm>
        </p:spPr>
        <p:txBody>
          <a:bodyPr anchor="ctr">
            <a:normAutofit/>
          </a:bodyPr>
          <a:lstStyle/>
          <a:p>
            <a:r>
              <a:rPr lang="en-US">
                <a:solidFill>
                  <a:schemeClr val="bg1">
                    <a:lumMod val="85000"/>
                    <a:lumOff val="15000"/>
                  </a:schemeClr>
                </a:solidFill>
              </a:rPr>
              <a:t>Treatments for Anorexia</a:t>
            </a:r>
          </a:p>
        </p:txBody>
      </p:sp>
      <p:graphicFrame>
        <p:nvGraphicFramePr>
          <p:cNvPr id="7" name="Content Placeholder 2" descr="Treatments of Anorexia">
            <a:extLst>
              <a:ext uri="{FF2B5EF4-FFF2-40B4-BE49-F238E27FC236}">
                <a16:creationId xmlns:a16="http://schemas.microsoft.com/office/drawing/2014/main" id="{68DC12BE-5C7E-4A11-A98E-BE7A0675E3EB}"/>
              </a:ext>
            </a:extLst>
          </p:cNvPr>
          <p:cNvGraphicFramePr>
            <a:graphicFrameLocks noGrp="1"/>
          </p:cNvGraphicFramePr>
          <p:nvPr>
            <p:ph idx="1"/>
            <p:extLst>
              <p:ext uri="{D42A27DB-BD31-4B8C-83A1-F6EECF244321}">
                <p14:modId xmlns:p14="http://schemas.microsoft.com/office/powerpoint/2010/main" val="1643668508"/>
              </p:ext>
            </p:extLst>
          </p:nvPr>
        </p:nvGraphicFramePr>
        <p:xfrm>
          <a:off x="4598438" y="1207783"/>
          <a:ext cx="7012370" cy="47091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94656033"/>
      </p:ext>
    </p:extLst>
  </p:cSld>
  <p:clrMapOvr>
    <a:overrideClrMapping bg1="dk1" tx1="lt1" bg2="dk2" tx2="lt2" accent1="accent1" accent2="accent2" accent3="accent3" accent4="accent4" accent5="accent5" accent6="accent6" hlink="hlink" folHlink="folHlink"/>
  </p:clrMapOvr>
</p:sld>
</file>

<file path=ppt/slides/slide2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340A23-EDB4-4C88-8CD3-C46CE822A1D1}"/>
              </a:ext>
            </a:extLst>
          </p:cNvPr>
          <p:cNvSpPr>
            <a:spLocks noGrp="1"/>
          </p:cNvSpPr>
          <p:nvPr>
            <p:ph type="title"/>
          </p:nvPr>
        </p:nvSpPr>
        <p:spPr>
          <a:xfrm>
            <a:off x="1451579" y="804519"/>
            <a:ext cx="9603275" cy="1049235"/>
          </a:xfrm>
        </p:spPr>
        <p:txBody>
          <a:bodyPr>
            <a:normAutofit/>
          </a:bodyPr>
          <a:lstStyle/>
          <a:p>
            <a:r>
              <a:rPr lang="en-US"/>
              <a:t>More on eating disorders </a:t>
            </a:r>
          </a:p>
        </p:txBody>
      </p:sp>
      <p:graphicFrame>
        <p:nvGraphicFramePr>
          <p:cNvPr id="5" name="Content Placeholder 2">
            <a:extLst>
              <a:ext uri="{FF2B5EF4-FFF2-40B4-BE49-F238E27FC236}">
                <a16:creationId xmlns:a16="http://schemas.microsoft.com/office/drawing/2014/main" id="{165DDE4E-ABB1-35C4-17B6-4703B4631906}"/>
              </a:ext>
            </a:extLst>
          </p:cNvPr>
          <p:cNvGraphicFramePr>
            <a:graphicFrameLocks noGrp="1"/>
          </p:cNvGraphicFramePr>
          <p:nvPr>
            <p:ph idx="1"/>
            <p:extLst>
              <p:ext uri="{D42A27DB-BD31-4B8C-83A1-F6EECF244321}">
                <p14:modId xmlns:p14="http://schemas.microsoft.com/office/powerpoint/2010/main" val="3617122207"/>
              </p:ext>
            </p:extLst>
          </p:nvPr>
        </p:nvGraphicFramePr>
        <p:xfrm>
          <a:off x="1450975" y="2340435"/>
          <a:ext cx="9604375" cy="33244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734094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C9051C-474C-4D4F-848C-9195538D222B}"/>
              </a:ext>
            </a:extLst>
          </p:cNvPr>
          <p:cNvSpPr>
            <a:spLocks noGrp="1"/>
          </p:cNvSpPr>
          <p:nvPr>
            <p:ph type="title"/>
          </p:nvPr>
        </p:nvSpPr>
        <p:spPr>
          <a:xfrm>
            <a:off x="581192" y="702156"/>
            <a:ext cx="11029616" cy="1751112"/>
          </a:xfrm>
        </p:spPr>
        <p:txBody>
          <a:bodyPr>
            <a:normAutofit/>
          </a:bodyPr>
          <a:lstStyle/>
          <a:p>
            <a:r>
              <a:rPr lang="en-US" dirty="0"/>
              <a:t>Treatments for Bulimia have a goal:  </a:t>
            </a:r>
            <a:br>
              <a:rPr lang="en-US" dirty="0"/>
            </a:br>
            <a:br>
              <a:rPr lang="en-US" dirty="0"/>
            </a:br>
            <a:r>
              <a:rPr lang="en-US" sz="2000" dirty="0"/>
              <a:t>eliminate binge-eating episodes and compensatory behaviors and replace these with positive eating habits.</a:t>
            </a:r>
          </a:p>
        </p:txBody>
      </p:sp>
      <p:graphicFrame>
        <p:nvGraphicFramePr>
          <p:cNvPr id="34" name="Content Placeholder 2">
            <a:extLst>
              <a:ext uri="{FF2B5EF4-FFF2-40B4-BE49-F238E27FC236}">
                <a16:creationId xmlns:a16="http://schemas.microsoft.com/office/drawing/2014/main" id="{0786558A-BEC0-9704-6DFD-F12B4EF8205E}"/>
              </a:ext>
            </a:extLst>
          </p:cNvPr>
          <p:cNvGraphicFramePr>
            <a:graphicFrameLocks noGrp="1"/>
          </p:cNvGraphicFramePr>
          <p:nvPr>
            <p:ph idx="1"/>
            <p:extLst>
              <p:ext uri="{D42A27DB-BD31-4B8C-83A1-F6EECF244321}">
                <p14:modId xmlns:p14="http://schemas.microsoft.com/office/powerpoint/2010/main" val="700409755"/>
              </p:ext>
            </p:extLst>
          </p:nvPr>
        </p:nvGraphicFramePr>
        <p:xfrm>
          <a:off x="581025" y="2341563"/>
          <a:ext cx="11029950" cy="38142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387623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0000"/>
                <a:lumMod val="110000"/>
              </a:schemeClr>
            </a:gs>
            <a:gs pos="100000">
              <a:schemeClr val="bg1">
                <a:shade val="98000"/>
                <a:satMod val="110000"/>
                <a:lumMod val="86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DE887-BE07-45A0-8C3A-DDCCEC99F34C}"/>
              </a:ext>
            </a:extLst>
          </p:cNvPr>
          <p:cNvSpPr>
            <a:spLocks noGrp="1"/>
          </p:cNvSpPr>
          <p:nvPr>
            <p:ph type="title"/>
          </p:nvPr>
        </p:nvSpPr>
        <p:spPr/>
        <p:txBody>
          <a:bodyPr>
            <a:normAutofit/>
          </a:bodyPr>
          <a:lstStyle/>
          <a:p>
            <a:r>
              <a:rPr lang="en-US">
                <a:solidFill>
                  <a:schemeClr val="tx1">
                    <a:lumMod val="85000"/>
                    <a:lumOff val="15000"/>
                  </a:schemeClr>
                </a:solidFill>
              </a:rPr>
              <a:t>Treatments for Binge Eating Disorder</a:t>
            </a:r>
          </a:p>
        </p:txBody>
      </p:sp>
      <p:graphicFrame>
        <p:nvGraphicFramePr>
          <p:cNvPr id="5" name="Content Placeholder 2" descr="Treatment for binge eating disorder ">
            <a:extLst>
              <a:ext uri="{FF2B5EF4-FFF2-40B4-BE49-F238E27FC236}">
                <a16:creationId xmlns:a16="http://schemas.microsoft.com/office/drawing/2014/main" id="{D81E9074-47F8-4198-BDC4-761E6F9CF788}"/>
              </a:ext>
            </a:extLst>
          </p:cNvPr>
          <p:cNvGraphicFramePr>
            <a:graphicFrameLocks noGrp="1"/>
          </p:cNvGraphicFramePr>
          <p:nvPr>
            <p:ph idx="1"/>
            <p:extLst>
              <p:ext uri="{D42A27DB-BD31-4B8C-83A1-F6EECF244321}">
                <p14:modId xmlns:p14="http://schemas.microsoft.com/office/powerpoint/2010/main" val="3340294283"/>
              </p:ext>
            </p:extLst>
          </p:nvPr>
        </p:nvGraphicFramePr>
        <p:xfrm>
          <a:off x="581025" y="2341563"/>
          <a:ext cx="11029950" cy="381428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690760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4092D12-F706-5340-7FFB-20AC0E769274}"/>
              </a:ext>
            </a:extLst>
          </p:cNvPr>
          <p:cNvSpPr>
            <a:spLocks noGrp="1"/>
          </p:cNvSpPr>
          <p:nvPr>
            <p:ph type="title"/>
          </p:nvPr>
        </p:nvSpPr>
        <p:spPr/>
        <p:txBody>
          <a:bodyPr/>
          <a:lstStyle/>
          <a:p>
            <a:r>
              <a:rPr lang="en-US" b="1" dirty="0">
                <a:effectLst/>
              </a:rPr>
              <a:t>10.1. Clinical Presentation</a:t>
            </a:r>
            <a:endParaRPr lang="en-US" dirty="0"/>
          </a:p>
        </p:txBody>
      </p:sp>
      <p:sp>
        <p:nvSpPr>
          <p:cNvPr id="5" name="Text Placeholder 4">
            <a:extLst>
              <a:ext uri="{FF2B5EF4-FFF2-40B4-BE49-F238E27FC236}">
                <a16:creationId xmlns:a16="http://schemas.microsoft.com/office/drawing/2014/main" id="{2422477A-E9A2-1F3F-117F-374F48C77B82}"/>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02837247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5524CF-9D65-890B-1C43-CF9213A8C522}"/>
              </a:ext>
            </a:extLst>
          </p:cNvPr>
          <p:cNvSpPr>
            <a:spLocks noGrp="1"/>
          </p:cNvSpPr>
          <p:nvPr>
            <p:ph type="title"/>
          </p:nvPr>
        </p:nvSpPr>
        <p:spPr>
          <a:xfrm>
            <a:off x="1451579" y="804519"/>
            <a:ext cx="9603275" cy="1049235"/>
          </a:xfrm>
        </p:spPr>
        <p:txBody>
          <a:bodyPr>
            <a:normAutofit/>
          </a:bodyPr>
          <a:lstStyle/>
          <a:p>
            <a:r>
              <a:rPr lang="en-US" dirty="0"/>
              <a:t>Review questions 10.5 </a:t>
            </a:r>
          </a:p>
        </p:txBody>
      </p:sp>
      <p:graphicFrame>
        <p:nvGraphicFramePr>
          <p:cNvPr id="5" name="Content Placeholder 2">
            <a:extLst>
              <a:ext uri="{FF2B5EF4-FFF2-40B4-BE49-F238E27FC236}">
                <a16:creationId xmlns:a16="http://schemas.microsoft.com/office/drawing/2014/main" id="{9B174C41-8550-40B1-8402-2D19DC1D4FD8}"/>
              </a:ext>
            </a:extLst>
          </p:cNvPr>
          <p:cNvGraphicFramePr>
            <a:graphicFrameLocks noGrp="1"/>
          </p:cNvGraphicFramePr>
          <p:nvPr>
            <p:ph idx="1"/>
            <p:extLst>
              <p:ext uri="{D42A27DB-BD31-4B8C-83A1-F6EECF244321}">
                <p14:modId xmlns:p14="http://schemas.microsoft.com/office/powerpoint/2010/main" val="4223748317"/>
              </p:ext>
            </p:extLst>
          </p:nvPr>
        </p:nvGraphicFramePr>
        <p:xfrm>
          <a:off x="1450975" y="2340435"/>
          <a:ext cx="9604375" cy="33244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619197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2A62ED-B321-4B91-824D-41EBC3519B92}"/>
              </a:ext>
            </a:extLst>
          </p:cNvPr>
          <p:cNvSpPr>
            <a:spLocks noGrp="1"/>
          </p:cNvSpPr>
          <p:nvPr>
            <p:ph type="title"/>
          </p:nvPr>
        </p:nvSpPr>
        <p:spPr>
          <a:xfrm>
            <a:off x="431800" y="1037967"/>
            <a:ext cx="3368519" cy="4709131"/>
          </a:xfrm>
        </p:spPr>
        <p:txBody>
          <a:bodyPr anchor="ctr">
            <a:normAutofit/>
          </a:bodyPr>
          <a:lstStyle/>
          <a:p>
            <a:r>
              <a:rPr lang="en-US" dirty="0"/>
              <a:t>10.1  Clinical presentation:  Introduction</a:t>
            </a:r>
          </a:p>
        </p:txBody>
      </p:sp>
      <p:graphicFrame>
        <p:nvGraphicFramePr>
          <p:cNvPr id="7" name="Content Placeholder 2" descr="Introduction">
            <a:extLst>
              <a:ext uri="{FF2B5EF4-FFF2-40B4-BE49-F238E27FC236}">
                <a16:creationId xmlns:a16="http://schemas.microsoft.com/office/drawing/2014/main" id="{FB09C3DC-18F2-4825-BC90-4B795CE5E6CA}"/>
              </a:ext>
            </a:extLst>
          </p:cNvPr>
          <p:cNvGraphicFramePr>
            <a:graphicFrameLocks noGrp="1"/>
          </p:cNvGraphicFramePr>
          <p:nvPr>
            <p:ph idx="1"/>
            <p:extLst>
              <p:ext uri="{D42A27DB-BD31-4B8C-83A1-F6EECF244321}">
                <p14:modId xmlns:p14="http://schemas.microsoft.com/office/powerpoint/2010/main" val="2463442740"/>
              </p:ext>
            </p:extLst>
          </p:nvPr>
        </p:nvGraphicFramePr>
        <p:xfrm>
          <a:off x="4598438" y="1207783"/>
          <a:ext cx="7012370" cy="47091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807593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3EE6E1-151E-49AA-A47A-6DA41E3C366E}"/>
              </a:ext>
            </a:extLst>
          </p:cNvPr>
          <p:cNvSpPr>
            <a:spLocks noGrp="1"/>
          </p:cNvSpPr>
          <p:nvPr>
            <p:ph type="title"/>
          </p:nvPr>
        </p:nvSpPr>
        <p:spPr>
          <a:xfrm>
            <a:off x="1451579" y="804519"/>
            <a:ext cx="9603275" cy="1049235"/>
          </a:xfrm>
        </p:spPr>
        <p:txBody>
          <a:bodyPr>
            <a:normAutofit/>
          </a:bodyPr>
          <a:lstStyle/>
          <a:p>
            <a:r>
              <a:rPr lang="en-US"/>
              <a:t>Anorexia Nervosa</a:t>
            </a:r>
          </a:p>
        </p:txBody>
      </p:sp>
      <p:graphicFrame>
        <p:nvGraphicFramePr>
          <p:cNvPr id="5" name="Content Placeholder 2">
            <a:extLst>
              <a:ext uri="{FF2B5EF4-FFF2-40B4-BE49-F238E27FC236}">
                <a16:creationId xmlns:a16="http://schemas.microsoft.com/office/drawing/2014/main" id="{FE8F2F5D-62B5-7EE4-617A-6895FE98AEFD}"/>
              </a:ext>
            </a:extLst>
          </p:cNvPr>
          <p:cNvGraphicFramePr>
            <a:graphicFrameLocks noGrp="1"/>
          </p:cNvGraphicFramePr>
          <p:nvPr>
            <p:ph idx="1"/>
            <p:extLst>
              <p:ext uri="{D42A27DB-BD31-4B8C-83A1-F6EECF244321}">
                <p14:modId xmlns:p14="http://schemas.microsoft.com/office/powerpoint/2010/main" val="4290618181"/>
              </p:ext>
            </p:extLst>
          </p:nvPr>
        </p:nvGraphicFramePr>
        <p:xfrm>
          <a:off x="629921" y="2340434"/>
          <a:ext cx="10425430" cy="39892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953110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3BBBFA-DA6E-4992-9A95-D99920868E74}"/>
              </a:ext>
            </a:extLst>
          </p:cNvPr>
          <p:cNvSpPr>
            <a:spLocks noGrp="1"/>
          </p:cNvSpPr>
          <p:nvPr>
            <p:ph type="title"/>
          </p:nvPr>
        </p:nvSpPr>
        <p:spPr/>
        <p:txBody>
          <a:bodyPr/>
          <a:lstStyle/>
          <a:p>
            <a:r>
              <a:rPr lang="en-US" dirty="0"/>
              <a:t>Anorexia stories  </a:t>
            </a:r>
          </a:p>
        </p:txBody>
      </p:sp>
      <p:graphicFrame>
        <p:nvGraphicFramePr>
          <p:cNvPr id="5" name="Content Placeholder 2">
            <a:extLst>
              <a:ext uri="{FF2B5EF4-FFF2-40B4-BE49-F238E27FC236}">
                <a16:creationId xmlns:a16="http://schemas.microsoft.com/office/drawing/2014/main" id="{B2063326-2662-C6A4-D34E-4EFF95CE4126}"/>
              </a:ext>
            </a:extLst>
          </p:cNvPr>
          <p:cNvGraphicFramePr>
            <a:graphicFrameLocks noGrp="1"/>
          </p:cNvGraphicFramePr>
          <p:nvPr>
            <p:ph idx="1"/>
          </p:nvPr>
        </p:nvGraphicFramePr>
        <p:xfrm>
          <a:off x="1450975" y="2016125"/>
          <a:ext cx="9604375" cy="34496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705514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2D32A60-013B-47A8-8833-D242408091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E27932B-B694-4C4C-90D7-A0333A7C58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a:extLst>
              <a:ext uri="{FF2B5EF4-FFF2-40B4-BE49-F238E27FC236}">
                <a16:creationId xmlns:a16="http://schemas.microsoft.com/office/drawing/2014/main" id="{39484DAE-797E-445A-BEE7-9254A431F54E}"/>
              </a:ext>
            </a:extLst>
          </p:cNvPr>
          <p:cNvSpPr>
            <a:spLocks noGrp="1"/>
          </p:cNvSpPr>
          <p:nvPr>
            <p:ph type="title"/>
          </p:nvPr>
        </p:nvSpPr>
        <p:spPr>
          <a:xfrm>
            <a:off x="1451579" y="2303047"/>
            <a:ext cx="3272093" cy="2674198"/>
          </a:xfrm>
        </p:spPr>
        <p:txBody>
          <a:bodyPr anchor="t">
            <a:normAutofit/>
          </a:bodyPr>
          <a:lstStyle/>
          <a:p>
            <a:r>
              <a:rPr lang="en-US"/>
              <a:t>Bulimia Nervosa</a:t>
            </a:r>
          </a:p>
        </p:txBody>
      </p:sp>
      <p:cxnSp>
        <p:nvCxnSpPr>
          <p:cNvPr id="13" name="Straight Connector 12">
            <a:extLst>
              <a:ext uri="{FF2B5EF4-FFF2-40B4-BE49-F238E27FC236}">
                <a16:creationId xmlns:a16="http://schemas.microsoft.com/office/drawing/2014/main" id="{9EBB0476-5CF0-4F44-8D68-5D42D7AEE4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1579" y="2146542"/>
            <a:ext cx="3272094"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15" name="Title 1">
            <a:extLst>
              <a:ext uri="{FF2B5EF4-FFF2-40B4-BE49-F238E27FC236}">
                <a16:creationId xmlns:a16="http://schemas.microsoft.com/office/drawing/2014/main" id="{A9DA474E-6B91-4200-840F-0257B2358A75}"/>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51580" y="3122496"/>
            <a:ext cx="3530157" cy="1049235"/>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endParaRPr lang="en-US" dirty="0"/>
          </a:p>
        </p:txBody>
      </p:sp>
      <p:pic>
        <p:nvPicPr>
          <p:cNvPr id="17" name="Picture 16">
            <a:extLst>
              <a:ext uri="{FF2B5EF4-FFF2-40B4-BE49-F238E27FC236}">
                <a16:creationId xmlns:a16="http://schemas.microsoft.com/office/drawing/2014/main" id="{DF63C9AD-AE6E-4512-8171-91612E84CCF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19" name="Straight Connector 18">
            <a:extLst>
              <a:ext uri="{FF2B5EF4-FFF2-40B4-BE49-F238E27FC236}">
                <a16:creationId xmlns:a16="http://schemas.microsoft.com/office/drawing/2014/main" id="{FE1A49CE-B63D-457A-A180-1C883E1A63D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16B92B2A-734F-90C5-126B-B7AF131585FF}"/>
              </a:ext>
            </a:extLst>
          </p:cNvPr>
          <p:cNvGraphicFramePr>
            <a:graphicFrameLocks noGrp="1"/>
          </p:cNvGraphicFramePr>
          <p:nvPr>
            <p:ph idx="1"/>
            <p:extLst>
              <p:ext uri="{D42A27DB-BD31-4B8C-83A1-F6EECF244321}">
                <p14:modId xmlns:p14="http://schemas.microsoft.com/office/powerpoint/2010/main" val="4119668997"/>
              </p:ext>
            </p:extLst>
          </p:nvPr>
        </p:nvGraphicFramePr>
        <p:xfrm>
          <a:off x="5141913" y="803275"/>
          <a:ext cx="5913437" cy="46370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809287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DB169D-8B2E-4A80-B8AE-C42FB2E48F70}"/>
              </a:ext>
            </a:extLst>
          </p:cNvPr>
          <p:cNvSpPr>
            <a:spLocks noGrp="1"/>
          </p:cNvSpPr>
          <p:nvPr>
            <p:ph type="title"/>
          </p:nvPr>
        </p:nvSpPr>
        <p:spPr/>
        <p:txBody>
          <a:bodyPr/>
          <a:lstStyle/>
          <a:p>
            <a:r>
              <a:rPr lang="en-US" dirty="0"/>
              <a:t>Bulimia stories </a:t>
            </a:r>
          </a:p>
        </p:txBody>
      </p:sp>
      <p:graphicFrame>
        <p:nvGraphicFramePr>
          <p:cNvPr id="21" name="Content Placeholder 2">
            <a:extLst>
              <a:ext uri="{FF2B5EF4-FFF2-40B4-BE49-F238E27FC236}">
                <a16:creationId xmlns:a16="http://schemas.microsoft.com/office/drawing/2014/main" id="{60602615-CCB2-FD32-A827-6FF6A6822093}"/>
              </a:ext>
            </a:extLst>
          </p:cNvPr>
          <p:cNvGraphicFramePr>
            <a:graphicFrameLocks noGrp="1"/>
          </p:cNvGraphicFramePr>
          <p:nvPr>
            <p:ph idx="1"/>
          </p:nvPr>
        </p:nvGraphicFramePr>
        <p:xfrm>
          <a:off x="1450975" y="2016125"/>
          <a:ext cx="9604375" cy="34496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765852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482E7304-2AC2-4A5C-924D-A6AC3FFC5E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1FD5534-7E19-4AAB-BBBD-0A214A56F396}"/>
              </a:ext>
            </a:extLst>
          </p:cNvPr>
          <p:cNvSpPr>
            <a:spLocks noGrp="1"/>
          </p:cNvSpPr>
          <p:nvPr>
            <p:ph type="title"/>
          </p:nvPr>
        </p:nvSpPr>
        <p:spPr>
          <a:xfrm>
            <a:off x="1451579" y="804519"/>
            <a:ext cx="9603275" cy="1049235"/>
          </a:xfrm>
        </p:spPr>
        <p:txBody>
          <a:bodyPr>
            <a:normAutofit/>
          </a:bodyPr>
          <a:lstStyle/>
          <a:p>
            <a:r>
              <a:rPr lang="en-US" dirty="0"/>
              <a:t>Binge-Eating Disorders (BED) </a:t>
            </a:r>
          </a:p>
        </p:txBody>
      </p:sp>
      <p:cxnSp>
        <p:nvCxnSpPr>
          <p:cNvPr id="23" name="Straight Connector 22">
            <a:extLst>
              <a:ext uri="{FF2B5EF4-FFF2-40B4-BE49-F238E27FC236}">
                <a16:creationId xmlns:a16="http://schemas.microsoft.com/office/drawing/2014/main" id="{D259FEF2-F6A5-442F-BA10-4E39EECD0AB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1579" y="1853754"/>
            <a:ext cx="9603274"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5" name="Rectangle 24">
            <a:extLst>
              <a:ext uri="{FF2B5EF4-FFF2-40B4-BE49-F238E27FC236}">
                <a16:creationId xmlns:a16="http://schemas.microsoft.com/office/drawing/2014/main" id="{A3C183B1-1D4B-4E3D-A02E-A426E3BFA0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838524"/>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graphicFrame>
        <p:nvGraphicFramePr>
          <p:cNvPr id="16" name="Content Placeholder 2" descr="Binge-eating disorder">
            <a:extLst>
              <a:ext uri="{FF2B5EF4-FFF2-40B4-BE49-F238E27FC236}">
                <a16:creationId xmlns:a16="http://schemas.microsoft.com/office/drawing/2014/main" id="{3132B380-D06C-42DD-A55F-668AEAD72AD5}"/>
              </a:ext>
            </a:extLst>
          </p:cNvPr>
          <p:cNvGraphicFramePr>
            <a:graphicFrameLocks noGrp="1"/>
          </p:cNvGraphicFramePr>
          <p:nvPr>
            <p:ph idx="1"/>
            <p:extLst>
              <p:ext uri="{D42A27DB-BD31-4B8C-83A1-F6EECF244321}">
                <p14:modId xmlns:p14="http://schemas.microsoft.com/office/powerpoint/2010/main" val="2331145264"/>
              </p:ext>
            </p:extLst>
          </p:nvPr>
        </p:nvGraphicFramePr>
        <p:xfrm>
          <a:off x="1450975" y="2331497"/>
          <a:ext cx="9604375" cy="37232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09971402"/>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10149</TotalTime>
  <Words>2473</Words>
  <Application>Microsoft Office PowerPoint</Application>
  <PresentationFormat>Widescreen</PresentationFormat>
  <Paragraphs>179</Paragraphs>
  <Slides>30</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30</vt:i4>
      </vt:variant>
    </vt:vector>
  </HeadingPairs>
  <TitlesOfParts>
    <vt:vector size="36" baseType="lpstr">
      <vt:lpstr>Arial</vt:lpstr>
      <vt:lpstr>Calibri</vt:lpstr>
      <vt:lpstr>Gill Sans MT</vt:lpstr>
      <vt:lpstr>Times New Roman</vt:lpstr>
      <vt:lpstr>Wingdings</vt:lpstr>
      <vt:lpstr>Gallery</vt:lpstr>
      <vt:lpstr>Eating Disorders</vt:lpstr>
      <vt:lpstr>Learning Objectives</vt:lpstr>
      <vt:lpstr>10.1. Clinical Presentation</vt:lpstr>
      <vt:lpstr>10.1  Clinical presentation:  Introduction</vt:lpstr>
      <vt:lpstr>Anorexia Nervosa</vt:lpstr>
      <vt:lpstr>Anorexia stories  </vt:lpstr>
      <vt:lpstr>Bulimia Nervosa</vt:lpstr>
      <vt:lpstr>Bulimia stories </vt:lpstr>
      <vt:lpstr>Binge-Eating Disorders (BED) </vt:lpstr>
      <vt:lpstr>Changes to the DSM-5</vt:lpstr>
      <vt:lpstr>Review questions 10.1 </vt:lpstr>
      <vt:lpstr>10.2. Epidemiology</vt:lpstr>
      <vt:lpstr>10.2  Epidemiology  6 mins  https://www.youtube.com/watch?v=bD8KCcipGaY </vt:lpstr>
      <vt:lpstr>Review questions 10.2 </vt:lpstr>
      <vt:lpstr>10.3. Comorbidity</vt:lpstr>
      <vt:lpstr>10.3  comorbidity</vt:lpstr>
      <vt:lpstr>Review question 10.3 </vt:lpstr>
      <vt:lpstr>10.4. Etiology</vt:lpstr>
      <vt:lpstr>There are many contributing factors that lead to the development of an eating disorder. Therefore, we call them multidimensional disorders…</vt:lpstr>
      <vt:lpstr>Biological Etiology </vt:lpstr>
      <vt:lpstr>Cognitive Etiology</vt:lpstr>
      <vt:lpstr>Sociocultural Etiology ***Eating disorders are often found in Western countries or where food is in abundance</vt:lpstr>
      <vt:lpstr>Personality Factors </vt:lpstr>
      <vt:lpstr>Review questions 10. 4</vt:lpstr>
      <vt:lpstr>10.5. Treatment</vt:lpstr>
      <vt:lpstr>Treatments for Anorexia</vt:lpstr>
      <vt:lpstr>More on eating disorders </vt:lpstr>
      <vt:lpstr>Treatments for Bulimia have a goal:    eliminate binge-eating episodes and compensatory behaviors and replace these with positive eating habits.</vt:lpstr>
      <vt:lpstr>Treatments for Binge Eating Disorder</vt:lpstr>
      <vt:lpstr>Review questions 10.5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Eating Disorders</dc:title>
  <dc:creator>Madeleine Stewart</dc:creator>
  <cp:lastModifiedBy>Daffin, Lee William,Jr</cp:lastModifiedBy>
  <cp:revision>14</cp:revision>
  <dcterms:created xsi:type="dcterms:W3CDTF">2020-03-12T16:43:36Z</dcterms:created>
  <dcterms:modified xsi:type="dcterms:W3CDTF">2023-08-25T05:34:56Z</dcterms:modified>
</cp:coreProperties>
</file>